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314" r:id="rId5"/>
    <p:sldId id="312" r:id="rId6"/>
    <p:sldId id="260" r:id="rId7"/>
    <p:sldId id="261" r:id="rId8"/>
    <p:sldId id="262" r:id="rId9"/>
    <p:sldId id="263" r:id="rId10"/>
    <p:sldId id="305" r:id="rId11"/>
    <p:sldId id="310" r:id="rId12"/>
    <p:sldId id="311" r:id="rId13"/>
    <p:sldId id="306" r:id="rId14"/>
    <p:sldId id="307" r:id="rId15"/>
    <p:sldId id="308" r:id="rId16"/>
    <p:sldId id="309" r:id="rId17"/>
    <p:sldId id="264" r:id="rId18"/>
    <p:sldId id="313" r:id="rId19"/>
    <p:sldId id="315" r:id="rId20"/>
    <p:sldId id="316" r:id="rId21"/>
    <p:sldId id="317" r:id="rId22"/>
    <p:sldId id="318" r:id="rId23"/>
    <p:sldId id="319" r:id="rId24"/>
    <p:sldId id="320" r:id="rId25"/>
    <p:sldId id="321" r:id="rId26"/>
    <p:sldId id="266" r:id="rId27"/>
    <p:sldId id="268" r:id="rId28"/>
    <p:sldId id="269" r:id="rId29"/>
    <p:sldId id="270" r:id="rId30"/>
    <p:sldId id="271" r:id="rId31"/>
    <p:sldId id="322" r:id="rId32"/>
    <p:sldId id="272" r:id="rId33"/>
    <p:sldId id="273" r:id="rId34"/>
    <p:sldId id="274" r:id="rId35"/>
    <p:sldId id="275" r:id="rId36"/>
    <p:sldId id="276" r:id="rId37"/>
    <p:sldId id="303" r:id="rId38"/>
    <p:sldId id="278" r:id="rId39"/>
    <p:sldId id="279" r:id="rId40"/>
    <p:sldId id="280" r:id="rId41"/>
    <p:sldId id="281" r:id="rId42"/>
    <p:sldId id="284" r:id="rId43"/>
    <p:sldId id="285" r:id="rId44"/>
    <p:sldId id="286" r:id="rId45"/>
    <p:sldId id="287" r:id="rId46"/>
    <p:sldId id="288" r:id="rId47"/>
    <p:sldId id="289" r:id="rId48"/>
    <p:sldId id="295" r:id="rId49"/>
    <p:sldId id="296" r:id="rId50"/>
    <p:sldId id="304" r:id="rId51"/>
    <p:sldId id="298" r:id="rId52"/>
    <p:sldId id="299" r:id="rId53"/>
    <p:sldId id="300" r:id="rId5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606"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909CC-93EA-44AA-966E-932FF39C62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0918C8-AE9A-4563-8F3D-45405717673B}">
      <dgm:prSet phldrT="[Text]" custT="1"/>
      <dgm:spPr/>
      <dgm:t>
        <a:bodyPr/>
        <a:lstStyle/>
        <a:p>
          <a:r>
            <a:rPr lang="en-US" sz="1600" dirty="0" smtClean="0">
              <a:latin typeface="Times New Roman" pitchFamily="18" charset="0"/>
              <a:cs typeface="Times New Roman" pitchFamily="18" charset="0"/>
            </a:rPr>
            <a:t>TYPES OF ELECTROPHORESIS</a:t>
          </a:r>
          <a:endParaRPr lang="en-US" sz="1600" dirty="0">
            <a:latin typeface="Times New Roman" pitchFamily="18" charset="0"/>
            <a:cs typeface="Times New Roman" pitchFamily="18" charset="0"/>
          </a:endParaRPr>
        </a:p>
      </dgm:t>
    </dgm:pt>
    <dgm:pt modelId="{3FA88E68-FF9A-4442-BA0A-BA6F46C213CA}" type="parTrans" cxnId="{221AB2C3-4A96-4CF1-A29E-59CFEDA3EB8B}">
      <dgm:prSet/>
      <dgm:spPr/>
      <dgm:t>
        <a:bodyPr/>
        <a:lstStyle/>
        <a:p>
          <a:endParaRPr lang="en-US"/>
        </a:p>
      </dgm:t>
    </dgm:pt>
    <dgm:pt modelId="{E20A081F-3671-4D80-9FF9-190AF58974E6}" type="sibTrans" cxnId="{221AB2C3-4A96-4CF1-A29E-59CFEDA3EB8B}">
      <dgm:prSet/>
      <dgm:spPr/>
      <dgm:t>
        <a:bodyPr/>
        <a:lstStyle/>
        <a:p>
          <a:endParaRPr lang="en-US"/>
        </a:p>
      </dgm:t>
    </dgm:pt>
    <dgm:pt modelId="{60CC5289-5488-4377-A4B8-41D406DE4EDB}">
      <dgm:prSet phldrT="[Text]" custT="1"/>
      <dgm:spPr/>
      <dgm:t>
        <a:bodyPr/>
        <a:lstStyle/>
        <a:p>
          <a:r>
            <a:rPr lang="en-US" sz="1600" b="1" spc="0" dirty="0" smtClean="0">
              <a:solidFill>
                <a:srgbClr val="00AF50"/>
              </a:solidFill>
              <a:latin typeface="Times New Roman" pitchFamily="18" charset="0"/>
              <a:cs typeface="Times New Roman" pitchFamily="18" charset="0"/>
            </a:rPr>
            <a:t>Zone E</a:t>
          </a:r>
          <a:r>
            <a:rPr lang="en-US" sz="1600" b="1" spc="-14" dirty="0" smtClean="0">
              <a:solidFill>
                <a:srgbClr val="00AF50"/>
              </a:solidFill>
              <a:latin typeface="Times New Roman" pitchFamily="18" charset="0"/>
              <a:cs typeface="Times New Roman" pitchFamily="18" charset="0"/>
            </a:rPr>
            <a:t>l</a:t>
          </a:r>
          <a:r>
            <a:rPr lang="en-US" sz="1600" b="1" spc="0" dirty="0" smtClean="0">
              <a:solidFill>
                <a:srgbClr val="00AF50"/>
              </a:solidFill>
              <a:latin typeface="Times New Roman" pitchFamily="18" charset="0"/>
              <a:cs typeface="Times New Roman" pitchFamily="18" charset="0"/>
            </a:rPr>
            <a:t>ect</a:t>
          </a:r>
          <a:r>
            <a:rPr lang="en-US" sz="1600" b="1" spc="-69" dirty="0" smtClean="0">
              <a:solidFill>
                <a:srgbClr val="00AF50"/>
              </a:solidFill>
              <a:latin typeface="Times New Roman" pitchFamily="18" charset="0"/>
              <a:cs typeface="Times New Roman" pitchFamily="18" charset="0"/>
            </a:rPr>
            <a:t>r</a:t>
          </a:r>
          <a:r>
            <a:rPr lang="en-US" sz="1600" b="1" spc="0" dirty="0" smtClean="0">
              <a:solidFill>
                <a:srgbClr val="00AF50"/>
              </a:solidFill>
              <a:latin typeface="Times New Roman" pitchFamily="18" charset="0"/>
              <a:cs typeface="Times New Roman" pitchFamily="18" charset="0"/>
            </a:rPr>
            <a:t>opho</a:t>
          </a:r>
          <a:r>
            <a:rPr lang="en-US" sz="1600" b="1" spc="-64" dirty="0" smtClean="0">
              <a:solidFill>
                <a:srgbClr val="00AF50"/>
              </a:solidFill>
              <a:latin typeface="Times New Roman" pitchFamily="18" charset="0"/>
              <a:cs typeface="Times New Roman" pitchFamily="18" charset="0"/>
            </a:rPr>
            <a:t>r</a:t>
          </a:r>
          <a:r>
            <a:rPr lang="en-US" sz="1600" b="1" spc="0" dirty="0" smtClean="0">
              <a:solidFill>
                <a:srgbClr val="00AF50"/>
              </a:solidFill>
              <a:latin typeface="Times New Roman" pitchFamily="18" charset="0"/>
              <a:cs typeface="Times New Roman" pitchFamily="18" charset="0"/>
            </a:rPr>
            <a:t>esis</a:t>
          </a:r>
          <a:endParaRPr lang="en-US" sz="1600" dirty="0">
            <a:latin typeface="Times New Roman" pitchFamily="18" charset="0"/>
            <a:cs typeface="Times New Roman" pitchFamily="18" charset="0"/>
          </a:endParaRPr>
        </a:p>
      </dgm:t>
    </dgm:pt>
    <dgm:pt modelId="{440D7F6B-C518-4453-A4AA-EFFDD9EAAAF8}" type="parTrans" cxnId="{26604F73-0626-4553-833B-41A682967889}">
      <dgm:prSet/>
      <dgm:spPr/>
      <dgm:t>
        <a:bodyPr/>
        <a:lstStyle/>
        <a:p>
          <a:endParaRPr lang="en-US" sz="1600">
            <a:latin typeface="Times New Roman" pitchFamily="18" charset="0"/>
            <a:cs typeface="Times New Roman" pitchFamily="18" charset="0"/>
          </a:endParaRPr>
        </a:p>
      </dgm:t>
    </dgm:pt>
    <dgm:pt modelId="{E87A57FD-C559-4074-A47B-DE270EDE016E}" type="sibTrans" cxnId="{26604F73-0626-4553-833B-41A682967889}">
      <dgm:prSet/>
      <dgm:spPr/>
      <dgm:t>
        <a:bodyPr/>
        <a:lstStyle/>
        <a:p>
          <a:endParaRPr lang="en-US"/>
        </a:p>
      </dgm:t>
    </dgm:pt>
    <dgm:pt modelId="{847BDB9E-7B72-4FBC-9F39-EC9F7B196043}">
      <dgm:prSet phldrT="[Text]" custT="1"/>
      <dgm:spPr/>
      <dgm:t>
        <a:bodyPr/>
        <a:lstStyle/>
        <a:p>
          <a:r>
            <a:rPr lang="en-US" sz="1600" dirty="0" smtClean="0">
              <a:latin typeface="Times New Roman" pitchFamily="18" charset="0"/>
              <a:cs typeface="Times New Roman" pitchFamily="18" charset="0"/>
            </a:rPr>
            <a:t>Paper E</a:t>
          </a:r>
          <a:endParaRPr lang="en-US" sz="1600" dirty="0">
            <a:latin typeface="Times New Roman" pitchFamily="18" charset="0"/>
            <a:cs typeface="Times New Roman" pitchFamily="18" charset="0"/>
          </a:endParaRPr>
        </a:p>
      </dgm:t>
    </dgm:pt>
    <dgm:pt modelId="{DC36B885-8F1A-4D67-86C2-95768271CC57}" type="parTrans" cxnId="{3C39B1CB-D6F3-411E-9793-41250130AB2B}">
      <dgm:prSet/>
      <dgm:spPr/>
      <dgm:t>
        <a:bodyPr/>
        <a:lstStyle/>
        <a:p>
          <a:endParaRPr lang="en-US" sz="1600">
            <a:latin typeface="Times New Roman" pitchFamily="18" charset="0"/>
            <a:cs typeface="Times New Roman" pitchFamily="18" charset="0"/>
          </a:endParaRPr>
        </a:p>
      </dgm:t>
    </dgm:pt>
    <dgm:pt modelId="{61BC5FD8-8163-474F-9B5B-7373C11F7B2F}" type="sibTrans" cxnId="{3C39B1CB-D6F3-411E-9793-41250130AB2B}">
      <dgm:prSet/>
      <dgm:spPr/>
      <dgm:t>
        <a:bodyPr/>
        <a:lstStyle/>
        <a:p>
          <a:endParaRPr lang="en-US"/>
        </a:p>
      </dgm:t>
    </dgm:pt>
    <dgm:pt modelId="{891C7BD8-F1D3-4AFD-9747-1DB107E09FAD}">
      <dgm:prSet phldrT="[Text]" custT="1"/>
      <dgm:spPr/>
      <dgm:t>
        <a:bodyPr/>
        <a:lstStyle/>
        <a:p>
          <a:r>
            <a:rPr lang="en-US" sz="1600" dirty="0" smtClean="0">
              <a:latin typeface="Times New Roman" pitchFamily="18" charset="0"/>
              <a:cs typeface="Times New Roman" pitchFamily="18" charset="0"/>
            </a:rPr>
            <a:t>Gel E</a:t>
          </a:r>
          <a:endParaRPr lang="en-US" sz="1600" dirty="0">
            <a:latin typeface="Times New Roman" pitchFamily="18" charset="0"/>
            <a:cs typeface="Times New Roman" pitchFamily="18" charset="0"/>
          </a:endParaRPr>
        </a:p>
      </dgm:t>
    </dgm:pt>
    <dgm:pt modelId="{75A4C984-72C5-44B4-8E22-C4406857DEED}" type="parTrans" cxnId="{31B627F5-6A26-459B-8FF9-24F8129DB260}">
      <dgm:prSet/>
      <dgm:spPr/>
      <dgm:t>
        <a:bodyPr/>
        <a:lstStyle/>
        <a:p>
          <a:endParaRPr lang="en-US" sz="1600">
            <a:latin typeface="Times New Roman" pitchFamily="18" charset="0"/>
            <a:cs typeface="Times New Roman" pitchFamily="18" charset="0"/>
          </a:endParaRPr>
        </a:p>
      </dgm:t>
    </dgm:pt>
    <dgm:pt modelId="{6B2F83B5-3ADF-4D8C-BB8C-097E22977497}" type="sibTrans" cxnId="{31B627F5-6A26-459B-8FF9-24F8129DB260}">
      <dgm:prSet/>
      <dgm:spPr/>
      <dgm:t>
        <a:bodyPr/>
        <a:lstStyle/>
        <a:p>
          <a:endParaRPr lang="en-US"/>
        </a:p>
      </dgm:t>
    </dgm:pt>
    <dgm:pt modelId="{5324029F-073B-4CD7-BE86-D03B13EB2C0B}">
      <dgm:prSet phldrT="[Text]" custT="1"/>
      <dgm:spPr/>
      <dgm:t>
        <a:bodyPr/>
        <a:lstStyle/>
        <a:p>
          <a:r>
            <a:rPr lang="en-US" sz="1600" b="1" spc="0" dirty="0" smtClean="0">
              <a:solidFill>
                <a:srgbClr val="00AF50"/>
              </a:solidFill>
              <a:latin typeface="Times New Roman" pitchFamily="18" charset="0"/>
              <a:cs typeface="Times New Roman" pitchFamily="18" charset="0"/>
            </a:rPr>
            <a:t>Moving Boundary Electrophoresis</a:t>
          </a:r>
          <a:endParaRPr lang="en-US" sz="1600" dirty="0">
            <a:latin typeface="Times New Roman" pitchFamily="18" charset="0"/>
            <a:cs typeface="Times New Roman" pitchFamily="18" charset="0"/>
          </a:endParaRPr>
        </a:p>
      </dgm:t>
    </dgm:pt>
    <dgm:pt modelId="{BADA097B-727C-4FAF-AA20-043AE1AC7058}" type="parTrans" cxnId="{43081BD7-ECFE-4792-B93B-8C672BC6FE0D}">
      <dgm:prSet/>
      <dgm:spPr/>
      <dgm:t>
        <a:bodyPr/>
        <a:lstStyle/>
        <a:p>
          <a:endParaRPr lang="en-US" sz="1600">
            <a:latin typeface="Times New Roman" pitchFamily="18" charset="0"/>
            <a:cs typeface="Times New Roman" pitchFamily="18" charset="0"/>
          </a:endParaRPr>
        </a:p>
      </dgm:t>
    </dgm:pt>
    <dgm:pt modelId="{3191C33B-6D15-4A55-81B9-99A6E4018A87}" type="sibTrans" cxnId="{43081BD7-ECFE-4792-B93B-8C672BC6FE0D}">
      <dgm:prSet/>
      <dgm:spPr/>
      <dgm:t>
        <a:bodyPr/>
        <a:lstStyle/>
        <a:p>
          <a:endParaRPr lang="en-US"/>
        </a:p>
      </dgm:t>
    </dgm:pt>
    <dgm:pt modelId="{A0036510-8B45-4313-BFF5-A308D6FC3997}">
      <dgm:prSet phldrT="[Text]" custT="1"/>
      <dgm:spPr/>
      <dgm:t>
        <a:bodyPr/>
        <a:lstStyle/>
        <a:p>
          <a:r>
            <a:rPr lang="en-US" sz="1600" spc="0" dirty="0" err="1" smtClean="0">
              <a:latin typeface="Times New Roman" pitchFamily="18" charset="0"/>
              <a:cs typeface="Times New Roman" pitchFamily="18" charset="0"/>
            </a:rPr>
            <a:t>Is</a:t>
          </a:r>
          <a:r>
            <a:rPr lang="en-US" sz="1600" spc="9" dirty="0" err="1" smtClean="0">
              <a:latin typeface="Times New Roman" pitchFamily="18" charset="0"/>
              <a:cs typeface="Times New Roman" pitchFamily="18" charset="0"/>
            </a:rPr>
            <a:t>o</a:t>
          </a:r>
          <a:r>
            <a:rPr lang="en-US" sz="1600" spc="9" dirty="0" smtClean="0">
              <a:latin typeface="Times New Roman" pitchFamily="18" charset="0"/>
              <a:cs typeface="Times New Roman" pitchFamily="18" charset="0"/>
            </a:rPr>
            <a:t> </a:t>
          </a:r>
          <a:r>
            <a:rPr lang="en-US" sz="1600" spc="0" dirty="0" err="1" smtClean="0">
              <a:latin typeface="Times New Roman" pitchFamily="18" charset="0"/>
              <a:cs typeface="Times New Roman" pitchFamily="18" charset="0"/>
            </a:rPr>
            <a:t>t</a:t>
          </a:r>
          <a:r>
            <a:rPr lang="en-US" sz="1600" spc="-4" dirty="0" err="1" smtClean="0">
              <a:latin typeface="Times New Roman" pitchFamily="18" charset="0"/>
              <a:cs typeface="Times New Roman" pitchFamily="18" charset="0"/>
            </a:rPr>
            <a:t>a</a:t>
          </a:r>
          <a:r>
            <a:rPr lang="en-US" sz="1600" spc="0" dirty="0" err="1" smtClean="0">
              <a:latin typeface="Times New Roman" pitchFamily="18" charset="0"/>
              <a:cs typeface="Times New Roman" pitchFamily="18" charset="0"/>
            </a:rPr>
            <a:t>ch</a:t>
          </a:r>
          <a:r>
            <a:rPr lang="en-US" sz="1600" spc="9" dirty="0" err="1" smtClean="0">
              <a:latin typeface="Times New Roman" pitchFamily="18" charset="0"/>
              <a:cs typeface="Times New Roman" pitchFamily="18" charset="0"/>
            </a:rPr>
            <a:t>o-</a:t>
          </a:r>
          <a:r>
            <a:rPr lang="en-US" sz="1600" spc="0" dirty="0" err="1" smtClean="0">
              <a:latin typeface="Times New Roman" pitchFamily="18" charset="0"/>
              <a:cs typeface="Times New Roman" pitchFamily="18" charset="0"/>
            </a:rPr>
            <a:t>phores</a:t>
          </a:r>
          <a:r>
            <a:rPr lang="en-US" sz="1600" spc="-19" dirty="0" err="1" smtClean="0">
              <a:latin typeface="Times New Roman" pitchFamily="18" charset="0"/>
              <a:cs typeface="Times New Roman" pitchFamily="18" charset="0"/>
            </a:rPr>
            <a:t>i</a:t>
          </a:r>
          <a:r>
            <a:rPr lang="en-US" sz="1600" spc="0" dirty="0" err="1" smtClean="0">
              <a:latin typeface="Times New Roman" pitchFamily="18" charset="0"/>
              <a:cs typeface="Times New Roman" pitchFamily="18" charset="0"/>
            </a:rPr>
            <a:t>s</a:t>
          </a:r>
          <a:endParaRPr lang="en-US" sz="1600" dirty="0">
            <a:latin typeface="Times New Roman" pitchFamily="18" charset="0"/>
            <a:cs typeface="Times New Roman" pitchFamily="18" charset="0"/>
          </a:endParaRPr>
        </a:p>
      </dgm:t>
    </dgm:pt>
    <dgm:pt modelId="{56145BEC-34AB-4ECD-B4FC-C2B7FB7C6883}" type="parTrans" cxnId="{C141D6FD-B887-4381-942A-E1F1F3F716E5}">
      <dgm:prSet/>
      <dgm:spPr/>
      <dgm:t>
        <a:bodyPr/>
        <a:lstStyle/>
        <a:p>
          <a:endParaRPr lang="en-US" sz="1600">
            <a:latin typeface="Times New Roman" pitchFamily="18" charset="0"/>
            <a:cs typeface="Times New Roman" pitchFamily="18" charset="0"/>
          </a:endParaRPr>
        </a:p>
      </dgm:t>
    </dgm:pt>
    <dgm:pt modelId="{DDBD6FC4-01B2-4BA4-9320-E02C953BF070}" type="sibTrans" cxnId="{C141D6FD-B887-4381-942A-E1F1F3F716E5}">
      <dgm:prSet/>
      <dgm:spPr/>
      <dgm:t>
        <a:bodyPr/>
        <a:lstStyle/>
        <a:p>
          <a:endParaRPr lang="en-US"/>
        </a:p>
      </dgm:t>
    </dgm:pt>
    <dgm:pt modelId="{9FAACBBE-E708-4645-A911-16A73977AE46}">
      <dgm:prSet custT="1"/>
      <dgm:spPr/>
      <dgm:t>
        <a:bodyPr/>
        <a:lstStyle/>
        <a:p>
          <a:r>
            <a:rPr lang="en-US" sz="1600" dirty="0" smtClean="0">
              <a:latin typeface="Times New Roman" pitchFamily="18" charset="0"/>
              <a:cs typeface="Times New Roman" pitchFamily="18" charset="0"/>
            </a:rPr>
            <a:t>Cellulose Acetate E</a:t>
          </a:r>
          <a:endParaRPr lang="en-US" sz="1600" dirty="0">
            <a:latin typeface="Times New Roman" pitchFamily="18" charset="0"/>
            <a:cs typeface="Times New Roman" pitchFamily="18" charset="0"/>
          </a:endParaRPr>
        </a:p>
      </dgm:t>
    </dgm:pt>
    <dgm:pt modelId="{AB8F7426-AE6B-4546-9892-2F39A9C365D7}" type="parTrans" cxnId="{5BE4178B-DEF5-4733-BDFF-62D2ABD7D57A}">
      <dgm:prSet/>
      <dgm:spPr/>
      <dgm:t>
        <a:bodyPr/>
        <a:lstStyle/>
        <a:p>
          <a:endParaRPr lang="en-US" sz="1600">
            <a:latin typeface="Times New Roman" pitchFamily="18" charset="0"/>
            <a:cs typeface="Times New Roman" pitchFamily="18" charset="0"/>
          </a:endParaRPr>
        </a:p>
      </dgm:t>
    </dgm:pt>
    <dgm:pt modelId="{315F9362-DDE0-49CE-8ABC-5EAC1E60346B}" type="sibTrans" cxnId="{5BE4178B-DEF5-4733-BDFF-62D2ABD7D57A}">
      <dgm:prSet/>
      <dgm:spPr/>
      <dgm:t>
        <a:bodyPr/>
        <a:lstStyle/>
        <a:p>
          <a:endParaRPr lang="en-US"/>
        </a:p>
      </dgm:t>
    </dgm:pt>
    <dgm:pt modelId="{9C1F52E1-A91A-4B05-A7C1-FFD5E9B612B9}">
      <dgm:prSet custT="1"/>
      <dgm:spPr/>
      <dgm:t>
        <a:bodyPr/>
        <a:lstStyle/>
        <a:p>
          <a:r>
            <a:rPr lang="en-US" sz="1600" spc="0" dirty="0" smtClean="0">
              <a:latin typeface="Times New Roman" pitchFamily="18" charset="0"/>
              <a:cs typeface="Times New Roman" pitchFamily="18" charset="0"/>
            </a:rPr>
            <a:t>C</a:t>
          </a:r>
          <a:r>
            <a:rPr lang="en-US" sz="1600" spc="-4" dirty="0" smtClean="0">
              <a:latin typeface="Times New Roman" pitchFamily="18" charset="0"/>
              <a:cs typeface="Times New Roman" pitchFamily="18" charset="0"/>
            </a:rPr>
            <a:t>a</a:t>
          </a:r>
          <a:r>
            <a:rPr lang="en-US" sz="1600" spc="0" dirty="0" smtClean="0">
              <a:latin typeface="Times New Roman" pitchFamily="18" charset="0"/>
              <a:cs typeface="Times New Roman" pitchFamily="18" charset="0"/>
            </a:rPr>
            <a:t>pil</a:t>
          </a:r>
          <a:r>
            <a:rPr lang="en-US" sz="1600" spc="-9" dirty="0" smtClean="0">
              <a:latin typeface="Times New Roman" pitchFamily="18" charset="0"/>
              <a:cs typeface="Times New Roman" pitchFamily="18" charset="0"/>
            </a:rPr>
            <a:t>l</a:t>
          </a:r>
          <a:r>
            <a:rPr lang="en-US" sz="1600" spc="0" dirty="0" smtClean="0">
              <a:latin typeface="Times New Roman" pitchFamily="18" charset="0"/>
              <a:cs typeface="Times New Roman" pitchFamily="18" charset="0"/>
            </a:rPr>
            <a:t>ary</a:t>
          </a:r>
          <a:r>
            <a:rPr lang="en-US" sz="1600" spc="-25" dirty="0" smtClean="0">
              <a:latin typeface="Times New Roman" pitchFamily="18" charset="0"/>
              <a:cs typeface="Times New Roman" pitchFamily="18" charset="0"/>
            </a:rPr>
            <a:t> </a:t>
          </a:r>
          <a:r>
            <a:rPr lang="en-US" sz="1600" spc="0" dirty="0" smtClean="0">
              <a:latin typeface="Times New Roman" pitchFamily="18" charset="0"/>
              <a:cs typeface="Times New Roman" pitchFamily="18" charset="0"/>
            </a:rPr>
            <a:t>E </a:t>
          </a:r>
          <a:endParaRPr lang="en-US" sz="1600" dirty="0">
            <a:latin typeface="Times New Roman" pitchFamily="18" charset="0"/>
            <a:cs typeface="Times New Roman" pitchFamily="18" charset="0"/>
          </a:endParaRPr>
        </a:p>
      </dgm:t>
    </dgm:pt>
    <dgm:pt modelId="{B7F2D299-8A8C-4046-926A-2D0AD22AC715}" type="parTrans" cxnId="{0BC56BCD-8001-4546-A0BF-5CDD21E27D1D}">
      <dgm:prSet/>
      <dgm:spPr/>
      <dgm:t>
        <a:bodyPr/>
        <a:lstStyle/>
        <a:p>
          <a:endParaRPr lang="en-US" sz="1600">
            <a:latin typeface="Times New Roman" pitchFamily="18" charset="0"/>
            <a:cs typeface="Times New Roman" pitchFamily="18" charset="0"/>
          </a:endParaRPr>
        </a:p>
      </dgm:t>
    </dgm:pt>
    <dgm:pt modelId="{FBC52932-BA36-49B3-B7EB-37C381142F9D}" type="sibTrans" cxnId="{0BC56BCD-8001-4546-A0BF-5CDD21E27D1D}">
      <dgm:prSet/>
      <dgm:spPr/>
      <dgm:t>
        <a:bodyPr/>
        <a:lstStyle/>
        <a:p>
          <a:endParaRPr lang="en-US"/>
        </a:p>
      </dgm:t>
    </dgm:pt>
    <dgm:pt modelId="{37648E70-FA39-4CC4-BE50-5F2B75B92941}">
      <dgm:prSet custT="1"/>
      <dgm:spPr/>
      <dgm:t>
        <a:bodyPr/>
        <a:lstStyle/>
        <a:p>
          <a:r>
            <a:rPr lang="en-US" sz="2200" spc="0" baseline="1449" dirty="0" err="1" smtClean="0">
              <a:latin typeface="Times New Roman" pitchFamily="18" charset="0"/>
              <a:cs typeface="Times New Roman" pitchFamily="18" charset="0"/>
            </a:rPr>
            <a:t>Is</a:t>
          </a:r>
          <a:r>
            <a:rPr lang="en-US" sz="2200" spc="9" baseline="1449" dirty="0" err="1" smtClean="0">
              <a:latin typeface="Times New Roman" pitchFamily="18" charset="0"/>
              <a:cs typeface="Times New Roman" pitchFamily="18" charset="0"/>
            </a:rPr>
            <a:t>o</a:t>
          </a:r>
          <a:r>
            <a:rPr lang="en-US" sz="2200" spc="0" baseline="1449" dirty="0" err="1" smtClean="0">
              <a:latin typeface="Times New Roman" pitchFamily="18" charset="0"/>
              <a:cs typeface="Times New Roman" pitchFamily="18" charset="0"/>
            </a:rPr>
            <a:t>e</a:t>
          </a:r>
          <a:r>
            <a:rPr lang="en-US" sz="2200" spc="-4" baseline="1449" dirty="0" err="1" smtClean="0">
              <a:latin typeface="Times New Roman" pitchFamily="18" charset="0"/>
              <a:cs typeface="Times New Roman" pitchFamily="18" charset="0"/>
            </a:rPr>
            <a:t>l</a:t>
          </a:r>
          <a:r>
            <a:rPr lang="en-US" sz="2200" spc="0" baseline="1449" dirty="0" err="1" smtClean="0">
              <a:latin typeface="Times New Roman" pitchFamily="18" charset="0"/>
              <a:cs typeface="Times New Roman" pitchFamily="18" charset="0"/>
            </a:rPr>
            <a:t>ec</a:t>
          </a:r>
          <a:r>
            <a:rPr lang="en-US" sz="2200" spc="-9" baseline="1449" dirty="0" err="1" smtClean="0">
              <a:latin typeface="Times New Roman" pitchFamily="18" charset="0"/>
              <a:cs typeface="Times New Roman" pitchFamily="18" charset="0"/>
            </a:rPr>
            <a:t>t</a:t>
          </a:r>
          <a:r>
            <a:rPr lang="en-US" sz="2200" spc="0" baseline="1449" dirty="0" err="1" smtClean="0">
              <a:latin typeface="Times New Roman" pitchFamily="18" charset="0"/>
              <a:cs typeface="Times New Roman" pitchFamily="18" charset="0"/>
            </a:rPr>
            <a:t>ric</a:t>
          </a:r>
          <a:r>
            <a:rPr lang="en-US" sz="2200" spc="455" baseline="1449" dirty="0" smtClean="0">
              <a:latin typeface="Times New Roman" pitchFamily="18" charset="0"/>
              <a:cs typeface="Times New Roman" pitchFamily="18" charset="0"/>
            </a:rPr>
            <a:t> </a:t>
          </a:r>
        </a:p>
        <a:p>
          <a:r>
            <a:rPr lang="en-US" sz="2200" spc="0" baseline="1449" dirty="0" err="1" smtClean="0">
              <a:latin typeface="Times New Roman" pitchFamily="18" charset="0"/>
              <a:cs typeface="Times New Roman" pitchFamily="18" charset="0"/>
            </a:rPr>
            <a:t>F</a:t>
          </a:r>
          <a:r>
            <a:rPr lang="en-US" sz="2200" spc="4" baseline="1449" dirty="0" err="1" smtClean="0">
              <a:latin typeface="Times New Roman" pitchFamily="18" charset="0"/>
              <a:cs typeface="Times New Roman" pitchFamily="18" charset="0"/>
            </a:rPr>
            <a:t>o</a:t>
          </a:r>
          <a:r>
            <a:rPr lang="en-US" sz="2200" spc="0" baseline="1449" dirty="0" err="1" smtClean="0">
              <a:latin typeface="Times New Roman" pitchFamily="18" charset="0"/>
              <a:cs typeface="Times New Roman" pitchFamily="18" charset="0"/>
            </a:rPr>
            <a:t>cussing</a:t>
          </a:r>
          <a:endParaRPr lang="en-US" sz="2200" dirty="0">
            <a:latin typeface="Times New Roman" pitchFamily="18" charset="0"/>
            <a:cs typeface="Times New Roman" pitchFamily="18" charset="0"/>
          </a:endParaRPr>
        </a:p>
      </dgm:t>
    </dgm:pt>
    <dgm:pt modelId="{3A1536B1-731F-4AFC-AA0E-9DE6B0D2DBDD}" type="parTrans" cxnId="{EABD0EF4-7587-4EBE-B33D-E310C92BE3B2}">
      <dgm:prSet/>
      <dgm:spPr/>
      <dgm:t>
        <a:bodyPr/>
        <a:lstStyle/>
        <a:p>
          <a:endParaRPr lang="en-US" sz="1600">
            <a:latin typeface="Times New Roman" pitchFamily="18" charset="0"/>
            <a:cs typeface="Times New Roman" pitchFamily="18" charset="0"/>
          </a:endParaRPr>
        </a:p>
      </dgm:t>
    </dgm:pt>
    <dgm:pt modelId="{6AFA93B4-C2AD-41AD-9054-6147D58710F3}" type="sibTrans" cxnId="{EABD0EF4-7587-4EBE-B33D-E310C92BE3B2}">
      <dgm:prSet/>
      <dgm:spPr/>
      <dgm:t>
        <a:bodyPr/>
        <a:lstStyle/>
        <a:p>
          <a:endParaRPr lang="en-US"/>
        </a:p>
      </dgm:t>
    </dgm:pt>
    <dgm:pt modelId="{379BEBCB-BAAF-43BA-A442-1DDC23AF9900}">
      <dgm:prSet custT="1"/>
      <dgm:spPr/>
      <dgm:t>
        <a:bodyPr/>
        <a:lstStyle/>
        <a:p>
          <a:r>
            <a:rPr lang="en-US" sz="1600" dirty="0" err="1" smtClean="0">
              <a:latin typeface="Times New Roman" pitchFamily="18" charset="0"/>
              <a:cs typeface="Times New Roman" pitchFamily="18" charset="0"/>
            </a:rPr>
            <a:t>Immuno</a:t>
          </a:r>
          <a:r>
            <a:rPr lang="en-US" sz="1600" dirty="0" smtClean="0">
              <a:latin typeface="Times New Roman" pitchFamily="18" charset="0"/>
              <a:cs typeface="Times New Roman" pitchFamily="18" charset="0"/>
            </a:rPr>
            <a:t> E</a:t>
          </a:r>
          <a:endParaRPr lang="en-US" sz="1600" dirty="0">
            <a:latin typeface="Times New Roman" pitchFamily="18" charset="0"/>
            <a:cs typeface="Times New Roman" pitchFamily="18" charset="0"/>
          </a:endParaRPr>
        </a:p>
      </dgm:t>
    </dgm:pt>
    <dgm:pt modelId="{933A0F8F-FC0C-4132-9407-6BD8888F7D8C}" type="parTrans" cxnId="{8001A45C-FF67-462B-AC37-31A3E198C008}">
      <dgm:prSet/>
      <dgm:spPr/>
      <dgm:t>
        <a:bodyPr/>
        <a:lstStyle/>
        <a:p>
          <a:endParaRPr lang="en-US" sz="1600">
            <a:latin typeface="Times New Roman" pitchFamily="18" charset="0"/>
            <a:cs typeface="Times New Roman" pitchFamily="18" charset="0"/>
          </a:endParaRPr>
        </a:p>
      </dgm:t>
    </dgm:pt>
    <dgm:pt modelId="{78F874E4-01EF-4D63-899E-D865D864F958}" type="sibTrans" cxnId="{8001A45C-FF67-462B-AC37-31A3E198C008}">
      <dgm:prSet/>
      <dgm:spPr/>
      <dgm:t>
        <a:bodyPr/>
        <a:lstStyle/>
        <a:p>
          <a:endParaRPr lang="en-US"/>
        </a:p>
      </dgm:t>
    </dgm:pt>
    <dgm:pt modelId="{9B3D70D3-547B-45B8-8648-4D3C62F15D12}" type="pres">
      <dgm:prSet presAssocID="{706909CC-93EA-44AA-966E-932FF39C6201}" presName="hierChild1" presStyleCnt="0">
        <dgm:presLayoutVars>
          <dgm:chPref val="1"/>
          <dgm:dir/>
          <dgm:animOne val="branch"/>
          <dgm:animLvl val="lvl"/>
          <dgm:resizeHandles/>
        </dgm:presLayoutVars>
      </dgm:prSet>
      <dgm:spPr/>
      <dgm:t>
        <a:bodyPr/>
        <a:lstStyle/>
        <a:p>
          <a:endParaRPr lang="en-US"/>
        </a:p>
      </dgm:t>
    </dgm:pt>
    <dgm:pt modelId="{C36F3712-E53B-47AD-A325-F554E7244436}" type="pres">
      <dgm:prSet presAssocID="{4D0918C8-AE9A-4563-8F3D-45405717673B}" presName="hierRoot1" presStyleCnt="0"/>
      <dgm:spPr/>
    </dgm:pt>
    <dgm:pt modelId="{84B8F5D3-FD80-4FB1-8F1F-BF93E33D5A61}" type="pres">
      <dgm:prSet presAssocID="{4D0918C8-AE9A-4563-8F3D-45405717673B}" presName="composite" presStyleCnt="0"/>
      <dgm:spPr/>
    </dgm:pt>
    <dgm:pt modelId="{C3D2D7F5-F951-44CE-B2CA-68D6E422753F}" type="pres">
      <dgm:prSet presAssocID="{4D0918C8-AE9A-4563-8F3D-45405717673B}" presName="background" presStyleLbl="node0" presStyleIdx="0" presStyleCnt="1"/>
      <dgm:spPr/>
    </dgm:pt>
    <dgm:pt modelId="{522A5526-3B21-4F3B-8FF8-E0809925534F}" type="pres">
      <dgm:prSet presAssocID="{4D0918C8-AE9A-4563-8F3D-45405717673B}" presName="text" presStyleLbl="fgAcc0" presStyleIdx="0" presStyleCnt="1" custScaleX="223998">
        <dgm:presLayoutVars>
          <dgm:chPref val="3"/>
        </dgm:presLayoutVars>
      </dgm:prSet>
      <dgm:spPr/>
      <dgm:t>
        <a:bodyPr/>
        <a:lstStyle/>
        <a:p>
          <a:endParaRPr lang="en-US"/>
        </a:p>
      </dgm:t>
    </dgm:pt>
    <dgm:pt modelId="{8AD82907-9670-4388-BFEB-48070A728626}" type="pres">
      <dgm:prSet presAssocID="{4D0918C8-AE9A-4563-8F3D-45405717673B}" presName="hierChild2" presStyleCnt="0"/>
      <dgm:spPr/>
    </dgm:pt>
    <dgm:pt modelId="{B16FBC31-B243-42BC-8140-9593988FBBA9}" type="pres">
      <dgm:prSet presAssocID="{440D7F6B-C518-4453-A4AA-EFFDD9EAAAF8}" presName="Name10" presStyleLbl="parChTrans1D2" presStyleIdx="0" presStyleCnt="2"/>
      <dgm:spPr/>
      <dgm:t>
        <a:bodyPr/>
        <a:lstStyle/>
        <a:p>
          <a:endParaRPr lang="en-US"/>
        </a:p>
      </dgm:t>
    </dgm:pt>
    <dgm:pt modelId="{4306E92B-DB97-48F8-9569-EF7731E73396}" type="pres">
      <dgm:prSet presAssocID="{60CC5289-5488-4377-A4B8-41D406DE4EDB}" presName="hierRoot2" presStyleCnt="0"/>
      <dgm:spPr/>
    </dgm:pt>
    <dgm:pt modelId="{84A1A35C-FD48-46E4-9E4A-00275BD81665}" type="pres">
      <dgm:prSet presAssocID="{60CC5289-5488-4377-A4B8-41D406DE4EDB}" presName="composite2" presStyleCnt="0"/>
      <dgm:spPr/>
    </dgm:pt>
    <dgm:pt modelId="{1C3ABA1B-84AF-46E3-9AEB-243EC12BC224}" type="pres">
      <dgm:prSet presAssocID="{60CC5289-5488-4377-A4B8-41D406DE4EDB}" presName="background2" presStyleLbl="node2" presStyleIdx="0" presStyleCnt="2"/>
      <dgm:spPr/>
    </dgm:pt>
    <dgm:pt modelId="{DD621F58-9CEB-4A55-AE8E-FE4283A166F6}" type="pres">
      <dgm:prSet presAssocID="{60CC5289-5488-4377-A4B8-41D406DE4EDB}" presName="text2" presStyleLbl="fgAcc2" presStyleIdx="0" presStyleCnt="2" custScaleX="153504">
        <dgm:presLayoutVars>
          <dgm:chPref val="3"/>
        </dgm:presLayoutVars>
      </dgm:prSet>
      <dgm:spPr/>
      <dgm:t>
        <a:bodyPr/>
        <a:lstStyle/>
        <a:p>
          <a:endParaRPr lang="en-US"/>
        </a:p>
      </dgm:t>
    </dgm:pt>
    <dgm:pt modelId="{DD5841A5-1564-4B3C-8278-B4ADEA790B47}" type="pres">
      <dgm:prSet presAssocID="{60CC5289-5488-4377-A4B8-41D406DE4EDB}" presName="hierChild3" presStyleCnt="0"/>
      <dgm:spPr/>
    </dgm:pt>
    <dgm:pt modelId="{6C8065F2-5AA2-406D-BEBF-CECF9367FDE7}" type="pres">
      <dgm:prSet presAssocID="{DC36B885-8F1A-4D67-86C2-95768271CC57}" presName="Name17" presStyleLbl="parChTrans1D3" presStyleIdx="0" presStyleCnt="7"/>
      <dgm:spPr/>
      <dgm:t>
        <a:bodyPr/>
        <a:lstStyle/>
        <a:p>
          <a:endParaRPr lang="en-US"/>
        </a:p>
      </dgm:t>
    </dgm:pt>
    <dgm:pt modelId="{8C72C9AA-4309-4AF8-BC50-CE236250C8AF}" type="pres">
      <dgm:prSet presAssocID="{847BDB9E-7B72-4FBC-9F39-EC9F7B196043}" presName="hierRoot3" presStyleCnt="0"/>
      <dgm:spPr/>
    </dgm:pt>
    <dgm:pt modelId="{140B21D7-4FB5-4B95-B7E5-461D1B44F494}" type="pres">
      <dgm:prSet presAssocID="{847BDB9E-7B72-4FBC-9F39-EC9F7B196043}" presName="composite3" presStyleCnt="0"/>
      <dgm:spPr/>
    </dgm:pt>
    <dgm:pt modelId="{16E2D638-6957-4093-B71A-3B7EDFB76D4D}" type="pres">
      <dgm:prSet presAssocID="{847BDB9E-7B72-4FBC-9F39-EC9F7B196043}" presName="background3" presStyleLbl="node3" presStyleIdx="0" presStyleCnt="7"/>
      <dgm:spPr/>
    </dgm:pt>
    <dgm:pt modelId="{6279FDAA-A912-403C-9E1C-EBF00683A737}" type="pres">
      <dgm:prSet presAssocID="{847BDB9E-7B72-4FBC-9F39-EC9F7B196043}" presName="text3" presStyleLbl="fgAcc3" presStyleIdx="0" presStyleCnt="7">
        <dgm:presLayoutVars>
          <dgm:chPref val="3"/>
        </dgm:presLayoutVars>
      </dgm:prSet>
      <dgm:spPr/>
      <dgm:t>
        <a:bodyPr/>
        <a:lstStyle/>
        <a:p>
          <a:endParaRPr lang="en-US"/>
        </a:p>
      </dgm:t>
    </dgm:pt>
    <dgm:pt modelId="{65D8EA14-E4D4-4AAB-861F-E36AEFDE080E}" type="pres">
      <dgm:prSet presAssocID="{847BDB9E-7B72-4FBC-9F39-EC9F7B196043}" presName="hierChild4" presStyleCnt="0"/>
      <dgm:spPr/>
    </dgm:pt>
    <dgm:pt modelId="{8F9C419F-11EA-43E0-ADAB-C91E8B8FE954}" type="pres">
      <dgm:prSet presAssocID="{75A4C984-72C5-44B4-8E22-C4406857DEED}" presName="Name17" presStyleLbl="parChTrans1D3" presStyleIdx="1" presStyleCnt="7"/>
      <dgm:spPr/>
      <dgm:t>
        <a:bodyPr/>
        <a:lstStyle/>
        <a:p>
          <a:endParaRPr lang="en-US"/>
        </a:p>
      </dgm:t>
    </dgm:pt>
    <dgm:pt modelId="{0AF2B6B6-BEBF-4A66-B512-2CEDA9271E05}" type="pres">
      <dgm:prSet presAssocID="{891C7BD8-F1D3-4AFD-9747-1DB107E09FAD}" presName="hierRoot3" presStyleCnt="0"/>
      <dgm:spPr/>
    </dgm:pt>
    <dgm:pt modelId="{DAB2C577-E1C3-4A1D-99A9-1243D1FE1490}" type="pres">
      <dgm:prSet presAssocID="{891C7BD8-F1D3-4AFD-9747-1DB107E09FAD}" presName="composite3" presStyleCnt="0"/>
      <dgm:spPr/>
    </dgm:pt>
    <dgm:pt modelId="{63BD6801-3941-423F-9CBA-88FA45E638C2}" type="pres">
      <dgm:prSet presAssocID="{891C7BD8-F1D3-4AFD-9747-1DB107E09FAD}" presName="background3" presStyleLbl="node3" presStyleIdx="1" presStyleCnt="7"/>
      <dgm:spPr/>
    </dgm:pt>
    <dgm:pt modelId="{140E1B16-706E-4457-B104-C1549CC597AF}" type="pres">
      <dgm:prSet presAssocID="{891C7BD8-F1D3-4AFD-9747-1DB107E09FAD}" presName="text3" presStyleLbl="fgAcc3" presStyleIdx="1" presStyleCnt="7">
        <dgm:presLayoutVars>
          <dgm:chPref val="3"/>
        </dgm:presLayoutVars>
      </dgm:prSet>
      <dgm:spPr/>
      <dgm:t>
        <a:bodyPr/>
        <a:lstStyle/>
        <a:p>
          <a:endParaRPr lang="en-US"/>
        </a:p>
      </dgm:t>
    </dgm:pt>
    <dgm:pt modelId="{DCDEEBF0-E406-4025-9C9C-D35C547FD6D3}" type="pres">
      <dgm:prSet presAssocID="{891C7BD8-F1D3-4AFD-9747-1DB107E09FAD}" presName="hierChild4" presStyleCnt="0"/>
      <dgm:spPr/>
    </dgm:pt>
    <dgm:pt modelId="{8ABDF5A9-115A-4656-B075-C5B281B4EA8B}" type="pres">
      <dgm:prSet presAssocID="{AB8F7426-AE6B-4546-9892-2F39A9C365D7}" presName="Name17" presStyleLbl="parChTrans1D3" presStyleIdx="2" presStyleCnt="7"/>
      <dgm:spPr/>
      <dgm:t>
        <a:bodyPr/>
        <a:lstStyle/>
        <a:p>
          <a:endParaRPr lang="en-US"/>
        </a:p>
      </dgm:t>
    </dgm:pt>
    <dgm:pt modelId="{705E989E-2619-427F-9022-8426E8C368B0}" type="pres">
      <dgm:prSet presAssocID="{9FAACBBE-E708-4645-A911-16A73977AE46}" presName="hierRoot3" presStyleCnt="0"/>
      <dgm:spPr/>
    </dgm:pt>
    <dgm:pt modelId="{9B7B3A01-107E-4C87-8CCE-DB18C9BAC866}" type="pres">
      <dgm:prSet presAssocID="{9FAACBBE-E708-4645-A911-16A73977AE46}" presName="composite3" presStyleCnt="0"/>
      <dgm:spPr/>
    </dgm:pt>
    <dgm:pt modelId="{3220DB60-5CCA-4146-9C18-57A729B7B08B}" type="pres">
      <dgm:prSet presAssocID="{9FAACBBE-E708-4645-A911-16A73977AE46}" presName="background3" presStyleLbl="node3" presStyleIdx="2" presStyleCnt="7"/>
      <dgm:spPr/>
    </dgm:pt>
    <dgm:pt modelId="{5F78A9D7-D24E-435D-8CF6-6A5DAD06D9D4}" type="pres">
      <dgm:prSet presAssocID="{9FAACBBE-E708-4645-A911-16A73977AE46}" presName="text3" presStyleLbl="fgAcc3" presStyleIdx="2" presStyleCnt="7">
        <dgm:presLayoutVars>
          <dgm:chPref val="3"/>
        </dgm:presLayoutVars>
      </dgm:prSet>
      <dgm:spPr/>
      <dgm:t>
        <a:bodyPr/>
        <a:lstStyle/>
        <a:p>
          <a:endParaRPr lang="en-US"/>
        </a:p>
      </dgm:t>
    </dgm:pt>
    <dgm:pt modelId="{E833EA48-B6FD-447A-83D6-7DD34EE09E20}" type="pres">
      <dgm:prSet presAssocID="{9FAACBBE-E708-4645-A911-16A73977AE46}" presName="hierChild4" presStyleCnt="0"/>
      <dgm:spPr/>
    </dgm:pt>
    <dgm:pt modelId="{376B8E83-6DEC-432D-A90C-40333EAD60B6}" type="pres">
      <dgm:prSet presAssocID="{BADA097B-727C-4FAF-AA20-043AE1AC7058}" presName="Name10" presStyleLbl="parChTrans1D2" presStyleIdx="1" presStyleCnt="2"/>
      <dgm:spPr/>
      <dgm:t>
        <a:bodyPr/>
        <a:lstStyle/>
        <a:p>
          <a:endParaRPr lang="en-US"/>
        </a:p>
      </dgm:t>
    </dgm:pt>
    <dgm:pt modelId="{AB8E12C9-A732-4D34-94E4-B6C58BE03486}" type="pres">
      <dgm:prSet presAssocID="{5324029F-073B-4CD7-BE86-D03B13EB2C0B}" presName="hierRoot2" presStyleCnt="0"/>
      <dgm:spPr/>
    </dgm:pt>
    <dgm:pt modelId="{71AD9BA0-6882-4612-AB21-6F9698AA83A9}" type="pres">
      <dgm:prSet presAssocID="{5324029F-073B-4CD7-BE86-D03B13EB2C0B}" presName="composite2" presStyleCnt="0"/>
      <dgm:spPr/>
    </dgm:pt>
    <dgm:pt modelId="{AEFE732D-0E1C-4745-A0BE-54B781813DAF}" type="pres">
      <dgm:prSet presAssocID="{5324029F-073B-4CD7-BE86-D03B13EB2C0B}" presName="background2" presStyleLbl="node2" presStyleIdx="1" presStyleCnt="2"/>
      <dgm:spPr/>
    </dgm:pt>
    <dgm:pt modelId="{F870A137-4E77-4DA4-BCB4-CA31A1F3AE53}" type="pres">
      <dgm:prSet presAssocID="{5324029F-073B-4CD7-BE86-D03B13EB2C0B}" presName="text2" presStyleLbl="fgAcc2" presStyleIdx="1" presStyleCnt="2" custScaleX="256671">
        <dgm:presLayoutVars>
          <dgm:chPref val="3"/>
        </dgm:presLayoutVars>
      </dgm:prSet>
      <dgm:spPr/>
      <dgm:t>
        <a:bodyPr/>
        <a:lstStyle/>
        <a:p>
          <a:endParaRPr lang="en-US"/>
        </a:p>
      </dgm:t>
    </dgm:pt>
    <dgm:pt modelId="{392B5A68-2D60-40BA-9012-B4BD26717F7F}" type="pres">
      <dgm:prSet presAssocID="{5324029F-073B-4CD7-BE86-D03B13EB2C0B}" presName="hierChild3" presStyleCnt="0"/>
      <dgm:spPr/>
    </dgm:pt>
    <dgm:pt modelId="{B5B9FCA2-7689-490D-8737-26DC7E24009C}" type="pres">
      <dgm:prSet presAssocID="{56145BEC-34AB-4ECD-B4FC-C2B7FB7C6883}" presName="Name17" presStyleLbl="parChTrans1D3" presStyleIdx="3" presStyleCnt="7"/>
      <dgm:spPr/>
      <dgm:t>
        <a:bodyPr/>
        <a:lstStyle/>
        <a:p>
          <a:endParaRPr lang="en-US"/>
        </a:p>
      </dgm:t>
    </dgm:pt>
    <dgm:pt modelId="{1683CB9A-08B6-4E48-BCE2-DFDB38E38468}" type="pres">
      <dgm:prSet presAssocID="{A0036510-8B45-4313-BFF5-A308D6FC3997}" presName="hierRoot3" presStyleCnt="0"/>
      <dgm:spPr/>
    </dgm:pt>
    <dgm:pt modelId="{773E82D8-48FF-4D92-9017-BABD9FC75FF8}" type="pres">
      <dgm:prSet presAssocID="{A0036510-8B45-4313-BFF5-A308D6FC3997}" presName="composite3" presStyleCnt="0"/>
      <dgm:spPr/>
    </dgm:pt>
    <dgm:pt modelId="{F9945FFE-5DFB-4BD0-BF89-234BD9DCA714}" type="pres">
      <dgm:prSet presAssocID="{A0036510-8B45-4313-BFF5-A308D6FC3997}" presName="background3" presStyleLbl="node3" presStyleIdx="3" presStyleCnt="7"/>
      <dgm:spPr/>
    </dgm:pt>
    <dgm:pt modelId="{4D697B2D-CD4C-4D12-8D2C-F751386D48FA}" type="pres">
      <dgm:prSet presAssocID="{A0036510-8B45-4313-BFF5-A308D6FC3997}" presName="text3" presStyleLbl="fgAcc3" presStyleIdx="3" presStyleCnt="7" custScaleX="115779">
        <dgm:presLayoutVars>
          <dgm:chPref val="3"/>
        </dgm:presLayoutVars>
      </dgm:prSet>
      <dgm:spPr/>
      <dgm:t>
        <a:bodyPr/>
        <a:lstStyle/>
        <a:p>
          <a:endParaRPr lang="en-US"/>
        </a:p>
      </dgm:t>
    </dgm:pt>
    <dgm:pt modelId="{630816AB-6E69-455B-823B-A38B94255BA5}" type="pres">
      <dgm:prSet presAssocID="{A0036510-8B45-4313-BFF5-A308D6FC3997}" presName="hierChild4" presStyleCnt="0"/>
      <dgm:spPr/>
    </dgm:pt>
    <dgm:pt modelId="{0278A85C-9EED-4245-96E4-C523B83C30A7}" type="pres">
      <dgm:prSet presAssocID="{3A1536B1-731F-4AFC-AA0E-9DE6B0D2DBDD}" presName="Name17" presStyleLbl="parChTrans1D3" presStyleIdx="4" presStyleCnt="7"/>
      <dgm:spPr/>
      <dgm:t>
        <a:bodyPr/>
        <a:lstStyle/>
        <a:p>
          <a:endParaRPr lang="en-US"/>
        </a:p>
      </dgm:t>
    </dgm:pt>
    <dgm:pt modelId="{2326FC68-3441-4508-97DA-6946695BADA1}" type="pres">
      <dgm:prSet presAssocID="{37648E70-FA39-4CC4-BE50-5F2B75B92941}" presName="hierRoot3" presStyleCnt="0"/>
      <dgm:spPr/>
    </dgm:pt>
    <dgm:pt modelId="{A5A5D7ED-6B21-44F0-9DD1-1B0B6F10674B}" type="pres">
      <dgm:prSet presAssocID="{37648E70-FA39-4CC4-BE50-5F2B75B92941}" presName="composite3" presStyleCnt="0"/>
      <dgm:spPr/>
    </dgm:pt>
    <dgm:pt modelId="{A1EBB6C9-9544-475B-BDC7-23F22E3577B4}" type="pres">
      <dgm:prSet presAssocID="{37648E70-FA39-4CC4-BE50-5F2B75B92941}" presName="background3" presStyleLbl="node3" presStyleIdx="4" presStyleCnt="7"/>
      <dgm:spPr/>
    </dgm:pt>
    <dgm:pt modelId="{5450715A-9ECF-4A07-9D3B-8F01CE1221A7}" type="pres">
      <dgm:prSet presAssocID="{37648E70-FA39-4CC4-BE50-5F2B75B92941}" presName="text3" presStyleLbl="fgAcc3" presStyleIdx="4" presStyleCnt="7">
        <dgm:presLayoutVars>
          <dgm:chPref val="3"/>
        </dgm:presLayoutVars>
      </dgm:prSet>
      <dgm:spPr/>
      <dgm:t>
        <a:bodyPr/>
        <a:lstStyle/>
        <a:p>
          <a:endParaRPr lang="en-US"/>
        </a:p>
      </dgm:t>
    </dgm:pt>
    <dgm:pt modelId="{DFA82447-9004-4987-AF81-7210A46A5B08}" type="pres">
      <dgm:prSet presAssocID="{37648E70-FA39-4CC4-BE50-5F2B75B92941}" presName="hierChild4" presStyleCnt="0"/>
      <dgm:spPr/>
    </dgm:pt>
    <dgm:pt modelId="{CD9338A6-E86D-4909-AFF0-25ACD4D6C558}" type="pres">
      <dgm:prSet presAssocID="{933A0F8F-FC0C-4132-9407-6BD8888F7D8C}" presName="Name17" presStyleLbl="parChTrans1D3" presStyleIdx="5" presStyleCnt="7"/>
      <dgm:spPr/>
      <dgm:t>
        <a:bodyPr/>
        <a:lstStyle/>
        <a:p>
          <a:endParaRPr lang="en-US"/>
        </a:p>
      </dgm:t>
    </dgm:pt>
    <dgm:pt modelId="{6AF057D2-7388-4BDC-8D89-90ED44A991C6}" type="pres">
      <dgm:prSet presAssocID="{379BEBCB-BAAF-43BA-A442-1DDC23AF9900}" presName="hierRoot3" presStyleCnt="0"/>
      <dgm:spPr/>
    </dgm:pt>
    <dgm:pt modelId="{4CCF6B96-88A8-490B-B843-C140BBE7BB8E}" type="pres">
      <dgm:prSet presAssocID="{379BEBCB-BAAF-43BA-A442-1DDC23AF9900}" presName="composite3" presStyleCnt="0"/>
      <dgm:spPr/>
    </dgm:pt>
    <dgm:pt modelId="{6E4FA0F6-10D6-4C0F-9A49-13789F8C3D70}" type="pres">
      <dgm:prSet presAssocID="{379BEBCB-BAAF-43BA-A442-1DDC23AF9900}" presName="background3" presStyleLbl="node3" presStyleIdx="5" presStyleCnt="7"/>
      <dgm:spPr/>
    </dgm:pt>
    <dgm:pt modelId="{B802AD2C-44BA-4AE8-ADED-63E63F8263A6}" type="pres">
      <dgm:prSet presAssocID="{379BEBCB-BAAF-43BA-A442-1DDC23AF9900}" presName="text3" presStyleLbl="fgAcc3" presStyleIdx="5" presStyleCnt="7">
        <dgm:presLayoutVars>
          <dgm:chPref val="3"/>
        </dgm:presLayoutVars>
      </dgm:prSet>
      <dgm:spPr/>
      <dgm:t>
        <a:bodyPr/>
        <a:lstStyle/>
        <a:p>
          <a:endParaRPr lang="en-US"/>
        </a:p>
      </dgm:t>
    </dgm:pt>
    <dgm:pt modelId="{FEA1DB3E-5D16-46CE-B2B0-E07B471854FD}" type="pres">
      <dgm:prSet presAssocID="{379BEBCB-BAAF-43BA-A442-1DDC23AF9900}" presName="hierChild4" presStyleCnt="0"/>
      <dgm:spPr/>
    </dgm:pt>
    <dgm:pt modelId="{555EC127-ED95-456D-BD9F-E6B0F3F5C9D1}" type="pres">
      <dgm:prSet presAssocID="{B7F2D299-8A8C-4046-926A-2D0AD22AC715}" presName="Name17" presStyleLbl="parChTrans1D3" presStyleIdx="6" presStyleCnt="7"/>
      <dgm:spPr/>
      <dgm:t>
        <a:bodyPr/>
        <a:lstStyle/>
        <a:p>
          <a:endParaRPr lang="en-US"/>
        </a:p>
      </dgm:t>
    </dgm:pt>
    <dgm:pt modelId="{BDA80628-45A4-4888-BD20-4CA8F43658B7}" type="pres">
      <dgm:prSet presAssocID="{9C1F52E1-A91A-4B05-A7C1-FFD5E9B612B9}" presName="hierRoot3" presStyleCnt="0"/>
      <dgm:spPr/>
    </dgm:pt>
    <dgm:pt modelId="{2D25E50D-9D09-4478-AC7E-42B3422E70D6}" type="pres">
      <dgm:prSet presAssocID="{9C1F52E1-A91A-4B05-A7C1-FFD5E9B612B9}" presName="composite3" presStyleCnt="0"/>
      <dgm:spPr/>
    </dgm:pt>
    <dgm:pt modelId="{D645C445-1BDA-4913-AE50-B5D8468AE5EA}" type="pres">
      <dgm:prSet presAssocID="{9C1F52E1-A91A-4B05-A7C1-FFD5E9B612B9}" presName="background3" presStyleLbl="node3" presStyleIdx="6" presStyleCnt="7"/>
      <dgm:spPr/>
    </dgm:pt>
    <dgm:pt modelId="{E4EF7F58-C354-42F3-A0A7-CFC1F55F4904}" type="pres">
      <dgm:prSet presAssocID="{9C1F52E1-A91A-4B05-A7C1-FFD5E9B612B9}" presName="text3" presStyleLbl="fgAcc3" presStyleIdx="6" presStyleCnt="7">
        <dgm:presLayoutVars>
          <dgm:chPref val="3"/>
        </dgm:presLayoutVars>
      </dgm:prSet>
      <dgm:spPr/>
      <dgm:t>
        <a:bodyPr/>
        <a:lstStyle/>
        <a:p>
          <a:endParaRPr lang="en-US"/>
        </a:p>
      </dgm:t>
    </dgm:pt>
    <dgm:pt modelId="{B51083EF-902D-4560-813D-1A20B6D36E91}" type="pres">
      <dgm:prSet presAssocID="{9C1F52E1-A91A-4B05-A7C1-FFD5E9B612B9}" presName="hierChild4" presStyleCnt="0"/>
      <dgm:spPr/>
    </dgm:pt>
  </dgm:ptLst>
  <dgm:cxnLst>
    <dgm:cxn modelId="{C141D6FD-B887-4381-942A-E1F1F3F716E5}" srcId="{5324029F-073B-4CD7-BE86-D03B13EB2C0B}" destId="{A0036510-8B45-4313-BFF5-A308D6FC3997}" srcOrd="0" destOrd="0" parTransId="{56145BEC-34AB-4ECD-B4FC-C2B7FB7C6883}" sibTransId="{DDBD6FC4-01B2-4BA4-9320-E02C953BF070}"/>
    <dgm:cxn modelId="{1A55262E-BCCF-4B94-A7A3-26B84FEEB50D}" type="presOf" srcId="{379BEBCB-BAAF-43BA-A442-1DDC23AF9900}" destId="{B802AD2C-44BA-4AE8-ADED-63E63F8263A6}" srcOrd="0" destOrd="0" presId="urn:microsoft.com/office/officeart/2005/8/layout/hierarchy1"/>
    <dgm:cxn modelId="{D3134C32-2F89-4145-BDF6-4A416FEAE94F}" type="presOf" srcId="{37648E70-FA39-4CC4-BE50-5F2B75B92941}" destId="{5450715A-9ECF-4A07-9D3B-8F01CE1221A7}" srcOrd="0" destOrd="0" presId="urn:microsoft.com/office/officeart/2005/8/layout/hierarchy1"/>
    <dgm:cxn modelId="{EABD0EF4-7587-4EBE-B33D-E310C92BE3B2}" srcId="{5324029F-073B-4CD7-BE86-D03B13EB2C0B}" destId="{37648E70-FA39-4CC4-BE50-5F2B75B92941}" srcOrd="1" destOrd="0" parTransId="{3A1536B1-731F-4AFC-AA0E-9DE6B0D2DBDD}" sibTransId="{6AFA93B4-C2AD-41AD-9054-6147D58710F3}"/>
    <dgm:cxn modelId="{85C9BD33-B97B-42E4-8528-CFCE19D581BA}" type="presOf" srcId="{5324029F-073B-4CD7-BE86-D03B13EB2C0B}" destId="{F870A137-4E77-4DA4-BCB4-CA31A1F3AE53}" srcOrd="0" destOrd="0" presId="urn:microsoft.com/office/officeart/2005/8/layout/hierarchy1"/>
    <dgm:cxn modelId="{3C39B1CB-D6F3-411E-9793-41250130AB2B}" srcId="{60CC5289-5488-4377-A4B8-41D406DE4EDB}" destId="{847BDB9E-7B72-4FBC-9F39-EC9F7B196043}" srcOrd="0" destOrd="0" parTransId="{DC36B885-8F1A-4D67-86C2-95768271CC57}" sibTransId="{61BC5FD8-8163-474F-9B5B-7373C11F7B2F}"/>
    <dgm:cxn modelId="{31B627F5-6A26-459B-8FF9-24F8129DB260}" srcId="{60CC5289-5488-4377-A4B8-41D406DE4EDB}" destId="{891C7BD8-F1D3-4AFD-9747-1DB107E09FAD}" srcOrd="1" destOrd="0" parTransId="{75A4C984-72C5-44B4-8E22-C4406857DEED}" sibTransId="{6B2F83B5-3ADF-4D8C-BB8C-097E22977497}"/>
    <dgm:cxn modelId="{2E0967DB-29F6-4FF7-A1FA-94758097460B}" type="presOf" srcId="{440D7F6B-C518-4453-A4AA-EFFDD9EAAAF8}" destId="{B16FBC31-B243-42BC-8140-9593988FBBA9}" srcOrd="0" destOrd="0" presId="urn:microsoft.com/office/officeart/2005/8/layout/hierarchy1"/>
    <dgm:cxn modelId="{30B624DF-9171-462C-B45D-ACC022E24BFD}" type="presOf" srcId="{9FAACBBE-E708-4645-A911-16A73977AE46}" destId="{5F78A9D7-D24E-435D-8CF6-6A5DAD06D9D4}" srcOrd="0" destOrd="0" presId="urn:microsoft.com/office/officeart/2005/8/layout/hierarchy1"/>
    <dgm:cxn modelId="{0BC56BCD-8001-4546-A0BF-5CDD21E27D1D}" srcId="{5324029F-073B-4CD7-BE86-D03B13EB2C0B}" destId="{9C1F52E1-A91A-4B05-A7C1-FFD5E9B612B9}" srcOrd="3" destOrd="0" parTransId="{B7F2D299-8A8C-4046-926A-2D0AD22AC715}" sibTransId="{FBC52932-BA36-49B3-B7EB-37C381142F9D}"/>
    <dgm:cxn modelId="{221AB2C3-4A96-4CF1-A29E-59CFEDA3EB8B}" srcId="{706909CC-93EA-44AA-966E-932FF39C6201}" destId="{4D0918C8-AE9A-4563-8F3D-45405717673B}" srcOrd="0" destOrd="0" parTransId="{3FA88E68-FF9A-4442-BA0A-BA6F46C213CA}" sibTransId="{E20A081F-3671-4D80-9FF9-190AF58974E6}"/>
    <dgm:cxn modelId="{4979214F-F4C4-4BBF-AF90-44696F4FB085}" type="presOf" srcId="{60CC5289-5488-4377-A4B8-41D406DE4EDB}" destId="{DD621F58-9CEB-4A55-AE8E-FE4283A166F6}" srcOrd="0" destOrd="0" presId="urn:microsoft.com/office/officeart/2005/8/layout/hierarchy1"/>
    <dgm:cxn modelId="{B9897AAD-89E7-4016-A5D4-F37B1188E733}" type="presOf" srcId="{A0036510-8B45-4313-BFF5-A308D6FC3997}" destId="{4D697B2D-CD4C-4D12-8D2C-F751386D48FA}" srcOrd="0" destOrd="0" presId="urn:microsoft.com/office/officeart/2005/8/layout/hierarchy1"/>
    <dgm:cxn modelId="{0867FD07-F3E5-463A-B847-0A3E782B10D7}" type="presOf" srcId="{933A0F8F-FC0C-4132-9407-6BD8888F7D8C}" destId="{CD9338A6-E86D-4909-AFF0-25ACD4D6C558}" srcOrd="0" destOrd="0" presId="urn:microsoft.com/office/officeart/2005/8/layout/hierarchy1"/>
    <dgm:cxn modelId="{449DD070-D0C7-4793-8AE2-D352348A6A2F}" type="presOf" srcId="{9C1F52E1-A91A-4B05-A7C1-FFD5E9B612B9}" destId="{E4EF7F58-C354-42F3-A0A7-CFC1F55F4904}" srcOrd="0" destOrd="0" presId="urn:microsoft.com/office/officeart/2005/8/layout/hierarchy1"/>
    <dgm:cxn modelId="{0EE6D39F-78AB-4DD9-912E-237D2AE7FE75}" type="presOf" srcId="{891C7BD8-F1D3-4AFD-9747-1DB107E09FAD}" destId="{140E1B16-706E-4457-B104-C1549CC597AF}" srcOrd="0" destOrd="0" presId="urn:microsoft.com/office/officeart/2005/8/layout/hierarchy1"/>
    <dgm:cxn modelId="{463282C9-A47D-428D-9018-99722444DF6A}" type="presOf" srcId="{BADA097B-727C-4FAF-AA20-043AE1AC7058}" destId="{376B8E83-6DEC-432D-A90C-40333EAD60B6}" srcOrd="0" destOrd="0" presId="urn:microsoft.com/office/officeart/2005/8/layout/hierarchy1"/>
    <dgm:cxn modelId="{22A1E0B7-7A87-4BB4-811A-513F31949369}" type="presOf" srcId="{847BDB9E-7B72-4FBC-9F39-EC9F7B196043}" destId="{6279FDAA-A912-403C-9E1C-EBF00683A737}" srcOrd="0" destOrd="0" presId="urn:microsoft.com/office/officeart/2005/8/layout/hierarchy1"/>
    <dgm:cxn modelId="{913974AF-7524-4D5F-9952-95D2E2F93646}" type="presOf" srcId="{56145BEC-34AB-4ECD-B4FC-C2B7FB7C6883}" destId="{B5B9FCA2-7689-490D-8737-26DC7E24009C}" srcOrd="0" destOrd="0" presId="urn:microsoft.com/office/officeart/2005/8/layout/hierarchy1"/>
    <dgm:cxn modelId="{795B05A8-D874-4155-9B36-503247C930CE}" type="presOf" srcId="{DC36B885-8F1A-4D67-86C2-95768271CC57}" destId="{6C8065F2-5AA2-406D-BEBF-CECF9367FDE7}" srcOrd="0" destOrd="0" presId="urn:microsoft.com/office/officeart/2005/8/layout/hierarchy1"/>
    <dgm:cxn modelId="{565DEA80-927B-48FF-8EF0-CA195DC8FD30}" type="presOf" srcId="{706909CC-93EA-44AA-966E-932FF39C6201}" destId="{9B3D70D3-547B-45B8-8648-4D3C62F15D12}" srcOrd="0" destOrd="0" presId="urn:microsoft.com/office/officeart/2005/8/layout/hierarchy1"/>
    <dgm:cxn modelId="{360C54AA-996D-4B83-BDF2-9BB76FD24D96}" type="presOf" srcId="{B7F2D299-8A8C-4046-926A-2D0AD22AC715}" destId="{555EC127-ED95-456D-BD9F-E6B0F3F5C9D1}" srcOrd="0" destOrd="0" presId="urn:microsoft.com/office/officeart/2005/8/layout/hierarchy1"/>
    <dgm:cxn modelId="{8001A45C-FF67-462B-AC37-31A3E198C008}" srcId="{5324029F-073B-4CD7-BE86-D03B13EB2C0B}" destId="{379BEBCB-BAAF-43BA-A442-1DDC23AF9900}" srcOrd="2" destOrd="0" parTransId="{933A0F8F-FC0C-4132-9407-6BD8888F7D8C}" sibTransId="{78F874E4-01EF-4D63-899E-D865D864F958}"/>
    <dgm:cxn modelId="{1073532E-4683-4A87-A2E9-E36516F3832A}" type="presOf" srcId="{3A1536B1-731F-4AFC-AA0E-9DE6B0D2DBDD}" destId="{0278A85C-9EED-4245-96E4-C523B83C30A7}" srcOrd="0" destOrd="0" presId="urn:microsoft.com/office/officeart/2005/8/layout/hierarchy1"/>
    <dgm:cxn modelId="{8D176CD0-648C-4FE4-A5D8-09663520AEE8}" type="presOf" srcId="{4D0918C8-AE9A-4563-8F3D-45405717673B}" destId="{522A5526-3B21-4F3B-8FF8-E0809925534F}" srcOrd="0" destOrd="0" presId="urn:microsoft.com/office/officeart/2005/8/layout/hierarchy1"/>
    <dgm:cxn modelId="{5BE4178B-DEF5-4733-BDFF-62D2ABD7D57A}" srcId="{60CC5289-5488-4377-A4B8-41D406DE4EDB}" destId="{9FAACBBE-E708-4645-A911-16A73977AE46}" srcOrd="2" destOrd="0" parTransId="{AB8F7426-AE6B-4546-9892-2F39A9C365D7}" sibTransId="{315F9362-DDE0-49CE-8ABC-5EAC1E60346B}"/>
    <dgm:cxn modelId="{88ADC56A-AB7B-474A-9B13-AC37C46A664F}" type="presOf" srcId="{75A4C984-72C5-44B4-8E22-C4406857DEED}" destId="{8F9C419F-11EA-43E0-ADAB-C91E8B8FE954}" srcOrd="0" destOrd="0" presId="urn:microsoft.com/office/officeart/2005/8/layout/hierarchy1"/>
    <dgm:cxn modelId="{43081BD7-ECFE-4792-B93B-8C672BC6FE0D}" srcId="{4D0918C8-AE9A-4563-8F3D-45405717673B}" destId="{5324029F-073B-4CD7-BE86-D03B13EB2C0B}" srcOrd="1" destOrd="0" parTransId="{BADA097B-727C-4FAF-AA20-043AE1AC7058}" sibTransId="{3191C33B-6D15-4A55-81B9-99A6E4018A87}"/>
    <dgm:cxn modelId="{E19F6773-EAE4-4931-9D2A-D15821947AEE}" type="presOf" srcId="{AB8F7426-AE6B-4546-9892-2F39A9C365D7}" destId="{8ABDF5A9-115A-4656-B075-C5B281B4EA8B}" srcOrd="0" destOrd="0" presId="urn:microsoft.com/office/officeart/2005/8/layout/hierarchy1"/>
    <dgm:cxn modelId="{26604F73-0626-4553-833B-41A682967889}" srcId="{4D0918C8-AE9A-4563-8F3D-45405717673B}" destId="{60CC5289-5488-4377-A4B8-41D406DE4EDB}" srcOrd="0" destOrd="0" parTransId="{440D7F6B-C518-4453-A4AA-EFFDD9EAAAF8}" sibTransId="{E87A57FD-C559-4074-A47B-DE270EDE016E}"/>
    <dgm:cxn modelId="{E4160828-1DDF-4ACF-8EB7-232524ABCA97}" type="presParOf" srcId="{9B3D70D3-547B-45B8-8648-4D3C62F15D12}" destId="{C36F3712-E53B-47AD-A325-F554E7244436}" srcOrd="0" destOrd="0" presId="urn:microsoft.com/office/officeart/2005/8/layout/hierarchy1"/>
    <dgm:cxn modelId="{36982309-DCB0-4CE8-8C81-0E377A1064F8}" type="presParOf" srcId="{C36F3712-E53B-47AD-A325-F554E7244436}" destId="{84B8F5D3-FD80-4FB1-8F1F-BF93E33D5A61}" srcOrd="0" destOrd="0" presId="urn:microsoft.com/office/officeart/2005/8/layout/hierarchy1"/>
    <dgm:cxn modelId="{0027399D-4B61-4D83-8CFF-1BD674D5AD72}" type="presParOf" srcId="{84B8F5D3-FD80-4FB1-8F1F-BF93E33D5A61}" destId="{C3D2D7F5-F951-44CE-B2CA-68D6E422753F}" srcOrd="0" destOrd="0" presId="urn:microsoft.com/office/officeart/2005/8/layout/hierarchy1"/>
    <dgm:cxn modelId="{4D3CF96C-7C7D-4155-BBBC-F6789339CF7D}" type="presParOf" srcId="{84B8F5D3-FD80-4FB1-8F1F-BF93E33D5A61}" destId="{522A5526-3B21-4F3B-8FF8-E0809925534F}" srcOrd="1" destOrd="0" presId="urn:microsoft.com/office/officeart/2005/8/layout/hierarchy1"/>
    <dgm:cxn modelId="{2C43C508-FD76-4B00-AEA3-0B787426CDE4}" type="presParOf" srcId="{C36F3712-E53B-47AD-A325-F554E7244436}" destId="{8AD82907-9670-4388-BFEB-48070A728626}" srcOrd="1" destOrd="0" presId="urn:microsoft.com/office/officeart/2005/8/layout/hierarchy1"/>
    <dgm:cxn modelId="{5AED5056-17A3-4FED-B945-3CFD3A2AAF60}" type="presParOf" srcId="{8AD82907-9670-4388-BFEB-48070A728626}" destId="{B16FBC31-B243-42BC-8140-9593988FBBA9}" srcOrd="0" destOrd="0" presId="urn:microsoft.com/office/officeart/2005/8/layout/hierarchy1"/>
    <dgm:cxn modelId="{BA920DD6-5C36-445E-AC45-8EDDE59CC6AE}" type="presParOf" srcId="{8AD82907-9670-4388-BFEB-48070A728626}" destId="{4306E92B-DB97-48F8-9569-EF7731E73396}" srcOrd="1" destOrd="0" presId="urn:microsoft.com/office/officeart/2005/8/layout/hierarchy1"/>
    <dgm:cxn modelId="{ADF5C6AE-3D72-42F1-A73B-0F1D01CBC4B8}" type="presParOf" srcId="{4306E92B-DB97-48F8-9569-EF7731E73396}" destId="{84A1A35C-FD48-46E4-9E4A-00275BD81665}" srcOrd="0" destOrd="0" presId="urn:microsoft.com/office/officeart/2005/8/layout/hierarchy1"/>
    <dgm:cxn modelId="{152211D1-E042-4454-9AB4-1010D9F87ECB}" type="presParOf" srcId="{84A1A35C-FD48-46E4-9E4A-00275BD81665}" destId="{1C3ABA1B-84AF-46E3-9AEB-243EC12BC224}" srcOrd="0" destOrd="0" presId="urn:microsoft.com/office/officeart/2005/8/layout/hierarchy1"/>
    <dgm:cxn modelId="{6A234991-AB35-40D6-8EDE-F024D59E8636}" type="presParOf" srcId="{84A1A35C-FD48-46E4-9E4A-00275BD81665}" destId="{DD621F58-9CEB-4A55-AE8E-FE4283A166F6}" srcOrd="1" destOrd="0" presId="urn:microsoft.com/office/officeart/2005/8/layout/hierarchy1"/>
    <dgm:cxn modelId="{D674B6CB-F5A6-4060-B870-4681A15A536B}" type="presParOf" srcId="{4306E92B-DB97-48F8-9569-EF7731E73396}" destId="{DD5841A5-1564-4B3C-8278-B4ADEA790B47}" srcOrd="1" destOrd="0" presId="urn:microsoft.com/office/officeart/2005/8/layout/hierarchy1"/>
    <dgm:cxn modelId="{D353735F-549F-4DDA-8E0D-456600F731C1}" type="presParOf" srcId="{DD5841A5-1564-4B3C-8278-B4ADEA790B47}" destId="{6C8065F2-5AA2-406D-BEBF-CECF9367FDE7}" srcOrd="0" destOrd="0" presId="urn:microsoft.com/office/officeart/2005/8/layout/hierarchy1"/>
    <dgm:cxn modelId="{58F4E04B-7F14-4448-B8AD-8CA254F627EF}" type="presParOf" srcId="{DD5841A5-1564-4B3C-8278-B4ADEA790B47}" destId="{8C72C9AA-4309-4AF8-BC50-CE236250C8AF}" srcOrd="1" destOrd="0" presId="urn:microsoft.com/office/officeart/2005/8/layout/hierarchy1"/>
    <dgm:cxn modelId="{42132B30-AD26-46C1-93BF-BD4049858105}" type="presParOf" srcId="{8C72C9AA-4309-4AF8-BC50-CE236250C8AF}" destId="{140B21D7-4FB5-4B95-B7E5-461D1B44F494}" srcOrd="0" destOrd="0" presId="urn:microsoft.com/office/officeart/2005/8/layout/hierarchy1"/>
    <dgm:cxn modelId="{4EF1E785-7550-4D93-BFE0-945E349D1A59}" type="presParOf" srcId="{140B21D7-4FB5-4B95-B7E5-461D1B44F494}" destId="{16E2D638-6957-4093-B71A-3B7EDFB76D4D}" srcOrd="0" destOrd="0" presId="urn:microsoft.com/office/officeart/2005/8/layout/hierarchy1"/>
    <dgm:cxn modelId="{DBFE41E6-83A3-458E-BFDB-0D75707A29EF}" type="presParOf" srcId="{140B21D7-4FB5-4B95-B7E5-461D1B44F494}" destId="{6279FDAA-A912-403C-9E1C-EBF00683A737}" srcOrd="1" destOrd="0" presId="urn:microsoft.com/office/officeart/2005/8/layout/hierarchy1"/>
    <dgm:cxn modelId="{A92F2A43-FCF0-4816-91A6-30FEF0D6F98B}" type="presParOf" srcId="{8C72C9AA-4309-4AF8-BC50-CE236250C8AF}" destId="{65D8EA14-E4D4-4AAB-861F-E36AEFDE080E}" srcOrd="1" destOrd="0" presId="urn:microsoft.com/office/officeart/2005/8/layout/hierarchy1"/>
    <dgm:cxn modelId="{D4D03C8B-3B53-4DB8-A998-A26113D3E07B}" type="presParOf" srcId="{DD5841A5-1564-4B3C-8278-B4ADEA790B47}" destId="{8F9C419F-11EA-43E0-ADAB-C91E8B8FE954}" srcOrd="2" destOrd="0" presId="urn:microsoft.com/office/officeart/2005/8/layout/hierarchy1"/>
    <dgm:cxn modelId="{522E85B8-0926-49F6-ADCF-4C4BF5461230}" type="presParOf" srcId="{DD5841A5-1564-4B3C-8278-B4ADEA790B47}" destId="{0AF2B6B6-BEBF-4A66-B512-2CEDA9271E05}" srcOrd="3" destOrd="0" presId="urn:microsoft.com/office/officeart/2005/8/layout/hierarchy1"/>
    <dgm:cxn modelId="{332232B3-6C7C-41F5-A8E2-10A84F568158}" type="presParOf" srcId="{0AF2B6B6-BEBF-4A66-B512-2CEDA9271E05}" destId="{DAB2C577-E1C3-4A1D-99A9-1243D1FE1490}" srcOrd="0" destOrd="0" presId="urn:microsoft.com/office/officeart/2005/8/layout/hierarchy1"/>
    <dgm:cxn modelId="{F48F0955-34E4-4233-9A01-5F01E3C762A5}" type="presParOf" srcId="{DAB2C577-E1C3-4A1D-99A9-1243D1FE1490}" destId="{63BD6801-3941-423F-9CBA-88FA45E638C2}" srcOrd="0" destOrd="0" presId="urn:microsoft.com/office/officeart/2005/8/layout/hierarchy1"/>
    <dgm:cxn modelId="{8F82DEE3-707C-4E9A-ADE4-FC538FF37650}" type="presParOf" srcId="{DAB2C577-E1C3-4A1D-99A9-1243D1FE1490}" destId="{140E1B16-706E-4457-B104-C1549CC597AF}" srcOrd="1" destOrd="0" presId="urn:microsoft.com/office/officeart/2005/8/layout/hierarchy1"/>
    <dgm:cxn modelId="{86494E25-7AFC-44D3-B0E8-86A3AC59818E}" type="presParOf" srcId="{0AF2B6B6-BEBF-4A66-B512-2CEDA9271E05}" destId="{DCDEEBF0-E406-4025-9C9C-D35C547FD6D3}" srcOrd="1" destOrd="0" presId="urn:microsoft.com/office/officeart/2005/8/layout/hierarchy1"/>
    <dgm:cxn modelId="{23CD9240-24B2-4BF0-8A31-01A7AFCA478A}" type="presParOf" srcId="{DD5841A5-1564-4B3C-8278-B4ADEA790B47}" destId="{8ABDF5A9-115A-4656-B075-C5B281B4EA8B}" srcOrd="4" destOrd="0" presId="urn:microsoft.com/office/officeart/2005/8/layout/hierarchy1"/>
    <dgm:cxn modelId="{7DC3B502-9384-4C5E-A68C-F27152F303DB}" type="presParOf" srcId="{DD5841A5-1564-4B3C-8278-B4ADEA790B47}" destId="{705E989E-2619-427F-9022-8426E8C368B0}" srcOrd="5" destOrd="0" presId="urn:microsoft.com/office/officeart/2005/8/layout/hierarchy1"/>
    <dgm:cxn modelId="{AA91E860-26C2-42F6-A6DE-46C4C84ADEE7}" type="presParOf" srcId="{705E989E-2619-427F-9022-8426E8C368B0}" destId="{9B7B3A01-107E-4C87-8CCE-DB18C9BAC866}" srcOrd="0" destOrd="0" presId="urn:microsoft.com/office/officeart/2005/8/layout/hierarchy1"/>
    <dgm:cxn modelId="{22BCCBC4-9911-41FF-B451-A0CACEC38E98}" type="presParOf" srcId="{9B7B3A01-107E-4C87-8CCE-DB18C9BAC866}" destId="{3220DB60-5CCA-4146-9C18-57A729B7B08B}" srcOrd="0" destOrd="0" presId="urn:microsoft.com/office/officeart/2005/8/layout/hierarchy1"/>
    <dgm:cxn modelId="{C3BF9D2F-1408-4AB8-943C-7F0A4D5ED1B9}" type="presParOf" srcId="{9B7B3A01-107E-4C87-8CCE-DB18C9BAC866}" destId="{5F78A9D7-D24E-435D-8CF6-6A5DAD06D9D4}" srcOrd="1" destOrd="0" presId="urn:microsoft.com/office/officeart/2005/8/layout/hierarchy1"/>
    <dgm:cxn modelId="{04A096C6-1169-48FE-A5E3-B4648DBF73F1}" type="presParOf" srcId="{705E989E-2619-427F-9022-8426E8C368B0}" destId="{E833EA48-B6FD-447A-83D6-7DD34EE09E20}" srcOrd="1" destOrd="0" presId="urn:microsoft.com/office/officeart/2005/8/layout/hierarchy1"/>
    <dgm:cxn modelId="{67947FA1-3C73-4A4B-9FDE-E09F5ADB2F38}" type="presParOf" srcId="{8AD82907-9670-4388-BFEB-48070A728626}" destId="{376B8E83-6DEC-432D-A90C-40333EAD60B6}" srcOrd="2" destOrd="0" presId="urn:microsoft.com/office/officeart/2005/8/layout/hierarchy1"/>
    <dgm:cxn modelId="{9697AFCC-C73F-4E98-AAB2-2C790B3890E3}" type="presParOf" srcId="{8AD82907-9670-4388-BFEB-48070A728626}" destId="{AB8E12C9-A732-4D34-94E4-B6C58BE03486}" srcOrd="3" destOrd="0" presId="urn:microsoft.com/office/officeart/2005/8/layout/hierarchy1"/>
    <dgm:cxn modelId="{EA14DC89-E79B-44FB-8361-71BE9FCAA7FF}" type="presParOf" srcId="{AB8E12C9-A732-4D34-94E4-B6C58BE03486}" destId="{71AD9BA0-6882-4612-AB21-6F9698AA83A9}" srcOrd="0" destOrd="0" presId="urn:microsoft.com/office/officeart/2005/8/layout/hierarchy1"/>
    <dgm:cxn modelId="{CD61416D-CEDD-4AC7-9FC8-EC1E1D15DF73}" type="presParOf" srcId="{71AD9BA0-6882-4612-AB21-6F9698AA83A9}" destId="{AEFE732D-0E1C-4745-A0BE-54B781813DAF}" srcOrd="0" destOrd="0" presId="urn:microsoft.com/office/officeart/2005/8/layout/hierarchy1"/>
    <dgm:cxn modelId="{8E1F6CEF-3ED6-42F7-BA1C-1CEC35DEA74D}" type="presParOf" srcId="{71AD9BA0-6882-4612-AB21-6F9698AA83A9}" destId="{F870A137-4E77-4DA4-BCB4-CA31A1F3AE53}" srcOrd="1" destOrd="0" presId="urn:microsoft.com/office/officeart/2005/8/layout/hierarchy1"/>
    <dgm:cxn modelId="{D8EA67FA-372B-4033-A47D-FF207212D017}" type="presParOf" srcId="{AB8E12C9-A732-4D34-94E4-B6C58BE03486}" destId="{392B5A68-2D60-40BA-9012-B4BD26717F7F}" srcOrd="1" destOrd="0" presId="urn:microsoft.com/office/officeart/2005/8/layout/hierarchy1"/>
    <dgm:cxn modelId="{F4481C17-37CA-4BDA-A629-D8B2FEC3D415}" type="presParOf" srcId="{392B5A68-2D60-40BA-9012-B4BD26717F7F}" destId="{B5B9FCA2-7689-490D-8737-26DC7E24009C}" srcOrd="0" destOrd="0" presId="urn:microsoft.com/office/officeart/2005/8/layout/hierarchy1"/>
    <dgm:cxn modelId="{39B4F329-A10E-4712-A62A-C2CF6EDBD5C5}" type="presParOf" srcId="{392B5A68-2D60-40BA-9012-B4BD26717F7F}" destId="{1683CB9A-08B6-4E48-BCE2-DFDB38E38468}" srcOrd="1" destOrd="0" presId="urn:microsoft.com/office/officeart/2005/8/layout/hierarchy1"/>
    <dgm:cxn modelId="{37D0993C-0DF7-4B03-A64D-9B72E535B532}" type="presParOf" srcId="{1683CB9A-08B6-4E48-BCE2-DFDB38E38468}" destId="{773E82D8-48FF-4D92-9017-BABD9FC75FF8}" srcOrd="0" destOrd="0" presId="urn:microsoft.com/office/officeart/2005/8/layout/hierarchy1"/>
    <dgm:cxn modelId="{2A9221C5-C8EF-48B6-838F-3CEFA02C0383}" type="presParOf" srcId="{773E82D8-48FF-4D92-9017-BABD9FC75FF8}" destId="{F9945FFE-5DFB-4BD0-BF89-234BD9DCA714}" srcOrd="0" destOrd="0" presId="urn:microsoft.com/office/officeart/2005/8/layout/hierarchy1"/>
    <dgm:cxn modelId="{DD17F6A1-467C-4CD7-ADA5-5D6430C7EB41}" type="presParOf" srcId="{773E82D8-48FF-4D92-9017-BABD9FC75FF8}" destId="{4D697B2D-CD4C-4D12-8D2C-F751386D48FA}" srcOrd="1" destOrd="0" presId="urn:microsoft.com/office/officeart/2005/8/layout/hierarchy1"/>
    <dgm:cxn modelId="{C4BB0956-115D-4689-A345-7DFA88A2E39B}" type="presParOf" srcId="{1683CB9A-08B6-4E48-BCE2-DFDB38E38468}" destId="{630816AB-6E69-455B-823B-A38B94255BA5}" srcOrd="1" destOrd="0" presId="urn:microsoft.com/office/officeart/2005/8/layout/hierarchy1"/>
    <dgm:cxn modelId="{47F338AB-5386-42B0-BF91-503465937FC7}" type="presParOf" srcId="{392B5A68-2D60-40BA-9012-B4BD26717F7F}" destId="{0278A85C-9EED-4245-96E4-C523B83C30A7}" srcOrd="2" destOrd="0" presId="urn:microsoft.com/office/officeart/2005/8/layout/hierarchy1"/>
    <dgm:cxn modelId="{1229E3EC-7B17-4E7E-B69A-9FEAE57C10BB}" type="presParOf" srcId="{392B5A68-2D60-40BA-9012-B4BD26717F7F}" destId="{2326FC68-3441-4508-97DA-6946695BADA1}" srcOrd="3" destOrd="0" presId="urn:microsoft.com/office/officeart/2005/8/layout/hierarchy1"/>
    <dgm:cxn modelId="{B16FB7EA-9478-4F80-B7FD-F392DCD46711}" type="presParOf" srcId="{2326FC68-3441-4508-97DA-6946695BADA1}" destId="{A5A5D7ED-6B21-44F0-9DD1-1B0B6F10674B}" srcOrd="0" destOrd="0" presId="urn:microsoft.com/office/officeart/2005/8/layout/hierarchy1"/>
    <dgm:cxn modelId="{E3A1A8D7-989D-4EB0-996B-6CC0D4B80BA1}" type="presParOf" srcId="{A5A5D7ED-6B21-44F0-9DD1-1B0B6F10674B}" destId="{A1EBB6C9-9544-475B-BDC7-23F22E3577B4}" srcOrd="0" destOrd="0" presId="urn:microsoft.com/office/officeart/2005/8/layout/hierarchy1"/>
    <dgm:cxn modelId="{5E7AB6CC-C7C1-4E70-B454-2229305A1F47}" type="presParOf" srcId="{A5A5D7ED-6B21-44F0-9DD1-1B0B6F10674B}" destId="{5450715A-9ECF-4A07-9D3B-8F01CE1221A7}" srcOrd="1" destOrd="0" presId="urn:microsoft.com/office/officeart/2005/8/layout/hierarchy1"/>
    <dgm:cxn modelId="{A9A4DC84-E055-48BE-83D1-110A7129139D}" type="presParOf" srcId="{2326FC68-3441-4508-97DA-6946695BADA1}" destId="{DFA82447-9004-4987-AF81-7210A46A5B08}" srcOrd="1" destOrd="0" presId="urn:microsoft.com/office/officeart/2005/8/layout/hierarchy1"/>
    <dgm:cxn modelId="{9E6233B3-322A-454E-B478-90A630E5EA5A}" type="presParOf" srcId="{392B5A68-2D60-40BA-9012-B4BD26717F7F}" destId="{CD9338A6-E86D-4909-AFF0-25ACD4D6C558}" srcOrd="4" destOrd="0" presId="urn:microsoft.com/office/officeart/2005/8/layout/hierarchy1"/>
    <dgm:cxn modelId="{86433575-3E2B-4D80-952A-FB429235991E}" type="presParOf" srcId="{392B5A68-2D60-40BA-9012-B4BD26717F7F}" destId="{6AF057D2-7388-4BDC-8D89-90ED44A991C6}" srcOrd="5" destOrd="0" presId="urn:microsoft.com/office/officeart/2005/8/layout/hierarchy1"/>
    <dgm:cxn modelId="{65E01BFC-FD9F-42AE-8FF0-E3C12B195072}" type="presParOf" srcId="{6AF057D2-7388-4BDC-8D89-90ED44A991C6}" destId="{4CCF6B96-88A8-490B-B843-C140BBE7BB8E}" srcOrd="0" destOrd="0" presId="urn:microsoft.com/office/officeart/2005/8/layout/hierarchy1"/>
    <dgm:cxn modelId="{5D3622CF-0A50-431B-A55A-CDD3BDEC6646}" type="presParOf" srcId="{4CCF6B96-88A8-490B-B843-C140BBE7BB8E}" destId="{6E4FA0F6-10D6-4C0F-9A49-13789F8C3D70}" srcOrd="0" destOrd="0" presId="urn:microsoft.com/office/officeart/2005/8/layout/hierarchy1"/>
    <dgm:cxn modelId="{918C9B20-7244-4A7A-A47D-193F02E917E4}" type="presParOf" srcId="{4CCF6B96-88A8-490B-B843-C140BBE7BB8E}" destId="{B802AD2C-44BA-4AE8-ADED-63E63F8263A6}" srcOrd="1" destOrd="0" presId="urn:microsoft.com/office/officeart/2005/8/layout/hierarchy1"/>
    <dgm:cxn modelId="{F9A73EDC-FCC7-42AB-B90B-ED7E5C337386}" type="presParOf" srcId="{6AF057D2-7388-4BDC-8D89-90ED44A991C6}" destId="{FEA1DB3E-5D16-46CE-B2B0-E07B471854FD}" srcOrd="1" destOrd="0" presId="urn:microsoft.com/office/officeart/2005/8/layout/hierarchy1"/>
    <dgm:cxn modelId="{F5CCC63B-2224-48F5-97E2-6FAE3FAE31C9}" type="presParOf" srcId="{392B5A68-2D60-40BA-9012-B4BD26717F7F}" destId="{555EC127-ED95-456D-BD9F-E6B0F3F5C9D1}" srcOrd="6" destOrd="0" presId="urn:microsoft.com/office/officeart/2005/8/layout/hierarchy1"/>
    <dgm:cxn modelId="{755FD99C-7956-46A7-A0F3-4970AFD8BF5A}" type="presParOf" srcId="{392B5A68-2D60-40BA-9012-B4BD26717F7F}" destId="{BDA80628-45A4-4888-BD20-4CA8F43658B7}" srcOrd="7" destOrd="0" presId="urn:microsoft.com/office/officeart/2005/8/layout/hierarchy1"/>
    <dgm:cxn modelId="{8A474EC0-A067-485B-BFBB-7D06044241D9}" type="presParOf" srcId="{BDA80628-45A4-4888-BD20-4CA8F43658B7}" destId="{2D25E50D-9D09-4478-AC7E-42B3422E70D6}" srcOrd="0" destOrd="0" presId="urn:microsoft.com/office/officeart/2005/8/layout/hierarchy1"/>
    <dgm:cxn modelId="{00120D36-F65D-4CEC-B055-42B453C66FC0}" type="presParOf" srcId="{2D25E50D-9D09-4478-AC7E-42B3422E70D6}" destId="{D645C445-1BDA-4913-AE50-B5D8468AE5EA}" srcOrd="0" destOrd="0" presId="urn:microsoft.com/office/officeart/2005/8/layout/hierarchy1"/>
    <dgm:cxn modelId="{E1DCA0CC-92B5-4314-9040-01A53D914417}" type="presParOf" srcId="{2D25E50D-9D09-4478-AC7E-42B3422E70D6}" destId="{E4EF7F58-C354-42F3-A0A7-CFC1F55F4904}" srcOrd="1" destOrd="0" presId="urn:microsoft.com/office/officeart/2005/8/layout/hierarchy1"/>
    <dgm:cxn modelId="{FCC8F351-0BAE-473E-9FF2-ED76AD8F8A5A}" type="presParOf" srcId="{BDA80628-45A4-4888-BD20-4CA8F43658B7}" destId="{B51083EF-902D-4560-813D-1A20B6D36E91}" srcOrd="1" destOrd="0" presId="urn:microsoft.com/office/officeart/2005/8/layout/hierarchy1"/>
  </dgm:cxnLst>
  <dgm:bg>
    <a:solidFill>
      <a:schemeClr val="accent2">
        <a:lumMod val="20000"/>
        <a:lumOff val="80000"/>
      </a:schemeClr>
    </a:solidFill>
  </dgm:bg>
  <dgm:whole/>
</dgm:dataModel>
</file>

<file path=ppt/diagrams/data2.xml><?xml version="1.0" encoding="utf-8"?>
<dgm:dataModel xmlns:dgm="http://schemas.openxmlformats.org/drawingml/2006/diagram" xmlns:a="http://schemas.openxmlformats.org/drawingml/2006/main">
  <dgm:ptLst>
    <dgm:pt modelId="{B510854D-6207-45E3-BBDE-E01F42EB9C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A35DD3-203C-45F8-87D3-8F00A37C0E93}">
      <dgm:prSet phldrT="[Text]" custT="1"/>
      <dgm:spPr>
        <a:solidFill>
          <a:srgbClr val="92D050">
            <a:alpha val="90000"/>
          </a:srgbClr>
        </a:solidFill>
      </dgm:spPr>
      <dgm:t>
        <a:bodyPr/>
        <a:lstStyle/>
        <a:p>
          <a:r>
            <a:rPr lang="en-US" sz="2000" dirty="0" smtClean="0"/>
            <a:t>Gel Electrophoresis</a:t>
          </a:r>
          <a:endParaRPr lang="en-US" sz="2000" dirty="0"/>
        </a:p>
      </dgm:t>
    </dgm:pt>
    <dgm:pt modelId="{2ACE1E2F-DAA5-44BC-B86A-2F03590610B3}" type="parTrans" cxnId="{170A0C63-5B19-4A43-B9E8-87B237AF2A16}">
      <dgm:prSet/>
      <dgm:spPr/>
      <dgm:t>
        <a:bodyPr/>
        <a:lstStyle/>
        <a:p>
          <a:endParaRPr lang="en-US" sz="2000"/>
        </a:p>
      </dgm:t>
    </dgm:pt>
    <dgm:pt modelId="{36F499CA-0C70-4B2D-95F9-215CC50D4315}" type="sibTrans" cxnId="{170A0C63-5B19-4A43-B9E8-87B237AF2A16}">
      <dgm:prSet/>
      <dgm:spPr/>
      <dgm:t>
        <a:bodyPr/>
        <a:lstStyle/>
        <a:p>
          <a:endParaRPr lang="en-US" sz="2000"/>
        </a:p>
      </dgm:t>
    </dgm:pt>
    <dgm:pt modelId="{DDD75E14-DD1F-4E9F-B605-CE1680EA1D01}">
      <dgm:prSet phldrT="[Text]" custT="1"/>
      <dgm:spPr>
        <a:solidFill>
          <a:schemeClr val="accent2">
            <a:lumMod val="40000"/>
            <a:lumOff val="60000"/>
            <a:alpha val="90000"/>
          </a:schemeClr>
        </a:solidFill>
      </dgm:spPr>
      <dgm:t>
        <a:bodyPr/>
        <a:lstStyle/>
        <a:p>
          <a:r>
            <a:rPr lang="en-US" sz="2000" dirty="0" smtClean="0">
              <a:latin typeface="Times New Roman" pitchFamily="18" charset="0"/>
              <a:cs typeface="Times New Roman" pitchFamily="18" charset="0"/>
            </a:rPr>
            <a:t>1-D</a:t>
          </a:r>
          <a:endParaRPr lang="en-US" sz="2000" dirty="0"/>
        </a:p>
      </dgm:t>
    </dgm:pt>
    <dgm:pt modelId="{E07D2224-D674-4698-8A87-0D6A3FBFDC1C}" type="parTrans" cxnId="{7466FC58-1734-4723-B475-8DEC5BA9B866}">
      <dgm:prSet/>
      <dgm:spPr/>
      <dgm:t>
        <a:bodyPr/>
        <a:lstStyle/>
        <a:p>
          <a:endParaRPr lang="en-US" sz="2000"/>
        </a:p>
      </dgm:t>
    </dgm:pt>
    <dgm:pt modelId="{DB6BE4A0-2769-4FF9-ADCA-201F04B6A1C3}" type="sibTrans" cxnId="{7466FC58-1734-4723-B475-8DEC5BA9B866}">
      <dgm:prSet/>
      <dgm:spPr/>
      <dgm:t>
        <a:bodyPr/>
        <a:lstStyle/>
        <a:p>
          <a:endParaRPr lang="en-US" sz="2000"/>
        </a:p>
      </dgm:t>
    </dgm:pt>
    <dgm:pt modelId="{216A050C-9044-4793-8815-57496AA11135}">
      <dgm:prSet phldrT="[Text]" custT="1"/>
      <dgm:spPr>
        <a:solidFill>
          <a:schemeClr val="accent5">
            <a:lumMod val="40000"/>
            <a:lumOff val="60000"/>
            <a:alpha val="90000"/>
          </a:schemeClr>
        </a:solidFill>
      </dgm:spPr>
      <dgm:t>
        <a:bodyPr/>
        <a:lstStyle/>
        <a:p>
          <a:r>
            <a:rPr lang="en-US" sz="2000" dirty="0" smtClean="0">
              <a:latin typeface="Times New Roman" pitchFamily="18" charset="0"/>
              <a:cs typeface="Times New Roman" pitchFamily="18" charset="0"/>
            </a:rPr>
            <a:t>SDS-PAGE</a:t>
          </a:r>
          <a:endParaRPr lang="en-US" sz="2000" dirty="0"/>
        </a:p>
      </dgm:t>
    </dgm:pt>
    <dgm:pt modelId="{373A03D0-9F63-46A5-9470-BDBE38A6B38A}" type="parTrans" cxnId="{EE74F81E-752F-4988-AB35-2D70CEB6860C}">
      <dgm:prSet/>
      <dgm:spPr/>
      <dgm:t>
        <a:bodyPr/>
        <a:lstStyle/>
        <a:p>
          <a:endParaRPr lang="en-US" sz="2000"/>
        </a:p>
      </dgm:t>
    </dgm:pt>
    <dgm:pt modelId="{DC2AE7D1-6108-4315-BE7F-3C0B7787562C}" type="sibTrans" cxnId="{EE74F81E-752F-4988-AB35-2D70CEB6860C}">
      <dgm:prSet/>
      <dgm:spPr/>
      <dgm:t>
        <a:bodyPr/>
        <a:lstStyle/>
        <a:p>
          <a:endParaRPr lang="en-US" sz="2000"/>
        </a:p>
      </dgm:t>
    </dgm:pt>
    <dgm:pt modelId="{7D9B4385-C3B3-487C-85F8-507F487E8760}">
      <dgm:prSet phldrT="[Text]" custT="1"/>
      <dgm:spPr>
        <a:solidFill>
          <a:schemeClr val="accent5">
            <a:lumMod val="40000"/>
            <a:lumOff val="60000"/>
            <a:alpha val="90000"/>
          </a:schemeClr>
        </a:solidFill>
      </dgm:spPr>
      <dgm:t>
        <a:bodyPr/>
        <a:lstStyle/>
        <a:p>
          <a:r>
            <a:rPr lang="en-US" sz="2000" dirty="0" err="1" smtClean="0">
              <a:latin typeface="Times New Roman" pitchFamily="18" charset="0"/>
              <a:cs typeface="Times New Roman" pitchFamily="18" charset="0"/>
            </a:rPr>
            <a:t>Isoelectric</a:t>
          </a:r>
          <a:r>
            <a:rPr lang="en-US" sz="2000" dirty="0" smtClean="0">
              <a:latin typeface="Times New Roman" pitchFamily="18" charset="0"/>
              <a:cs typeface="Times New Roman" pitchFamily="18" charset="0"/>
            </a:rPr>
            <a:t> focusing </a:t>
          </a:r>
          <a:endParaRPr lang="en-US" sz="2000" dirty="0"/>
        </a:p>
      </dgm:t>
    </dgm:pt>
    <dgm:pt modelId="{41DD2DDC-AE4A-4AC6-943E-1583BF1C9EC4}" type="parTrans" cxnId="{D2CB411B-3ABE-4A95-B664-1BD5F476A80B}">
      <dgm:prSet/>
      <dgm:spPr/>
      <dgm:t>
        <a:bodyPr/>
        <a:lstStyle/>
        <a:p>
          <a:endParaRPr lang="en-US" sz="2000"/>
        </a:p>
      </dgm:t>
    </dgm:pt>
    <dgm:pt modelId="{B6E8120D-A38F-4DEC-8805-2DEFE6CEC2E1}" type="sibTrans" cxnId="{D2CB411B-3ABE-4A95-B664-1BD5F476A80B}">
      <dgm:prSet/>
      <dgm:spPr/>
      <dgm:t>
        <a:bodyPr/>
        <a:lstStyle/>
        <a:p>
          <a:endParaRPr lang="en-US" sz="2000"/>
        </a:p>
      </dgm:t>
    </dgm:pt>
    <dgm:pt modelId="{C2D229E8-D45B-43BB-80B7-3EC50538B0A7}">
      <dgm:prSet phldrT="[Text]" custT="1"/>
      <dgm:spPr>
        <a:solidFill>
          <a:schemeClr val="accent2">
            <a:lumMod val="40000"/>
            <a:lumOff val="60000"/>
            <a:alpha val="90000"/>
          </a:schemeClr>
        </a:solidFill>
      </dgm:spPr>
      <dgm:t>
        <a:bodyPr/>
        <a:lstStyle/>
        <a:p>
          <a:r>
            <a:rPr lang="en-US" sz="2000" dirty="0" smtClean="0"/>
            <a:t>2 D</a:t>
          </a:r>
          <a:endParaRPr lang="en-US" sz="2000" dirty="0"/>
        </a:p>
      </dgm:t>
    </dgm:pt>
    <dgm:pt modelId="{187EB459-8C20-4813-B11E-8088524FC51A}" type="parTrans" cxnId="{23C00AE9-999B-4B0D-8739-9909579AB11C}">
      <dgm:prSet/>
      <dgm:spPr/>
      <dgm:t>
        <a:bodyPr/>
        <a:lstStyle/>
        <a:p>
          <a:endParaRPr lang="en-US" sz="2000"/>
        </a:p>
      </dgm:t>
    </dgm:pt>
    <dgm:pt modelId="{4AB8968C-9050-41F6-87CB-DE3E06675DF6}" type="sibTrans" cxnId="{23C00AE9-999B-4B0D-8739-9909579AB11C}">
      <dgm:prSet/>
      <dgm:spPr/>
      <dgm:t>
        <a:bodyPr/>
        <a:lstStyle/>
        <a:p>
          <a:endParaRPr lang="en-US" sz="2000"/>
        </a:p>
      </dgm:t>
    </dgm:pt>
    <dgm:pt modelId="{81A2D762-C982-4518-9F9F-D53228B69AFF}">
      <dgm:prSet phldrT="[Text]" custT="1"/>
      <dgm:spPr>
        <a:solidFill>
          <a:schemeClr val="accent5">
            <a:lumMod val="40000"/>
            <a:lumOff val="60000"/>
            <a:alpha val="90000"/>
          </a:schemeClr>
        </a:solidFill>
      </dgm:spPr>
      <dgm:t>
        <a:bodyPr/>
        <a:lstStyle/>
        <a:p>
          <a:r>
            <a:rPr lang="en-US" sz="1600" dirty="0" smtClean="0">
              <a:latin typeface="Times New Roman" pitchFamily="18" charset="0"/>
              <a:cs typeface="Times New Roman" pitchFamily="18" charset="0"/>
            </a:rPr>
            <a:t>Separates proteins by </a:t>
          </a:r>
          <a:r>
            <a:rPr lang="en-US" sz="1600" dirty="0" err="1" smtClean="0">
              <a:latin typeface="Times New Roman" pitchFamily="18" charset="0"/>
              <a:cs typeface="Times New Roman" pitchFamily="18" charset="0"/>
            </a:rPr>
            <a:t>isoelectric</a:t>
          </a:r>
          <a:r>
            <a:rPr lang="en-US" sz="1600" dirty="0" smtClean="0">
              <a:latin typeface="Times New Roman" pitchFamily="18" charset="0"/>
              <a:cs typeface="Times New Roman" pitchFamily="18" charset="0"/>
            </a:rPr>
            <a:t> point in the first dimension and by mass in the second dimension.</a:t>
          </a:r>
          <a:endParaRPr lang="en-US" sz="1600" dirty="0"/>
        </a:p>
      </dgm:t>
    </dgm:pt>
    <dgm:pt modelId="{D2C90E97-095E-4270-B17E-832D5C858287}" type="parTrans" cxnId="{C8265C56-1FA6-4DF7-9172-EA4E4B18D7B7}">
      <dgm:prSet/>
      <dgm:spPr/>
      <dgm:t>
        <a:bodyPr/>
        <a:lstStyle/>
        <a:p>
          <a:endParaRPr lang="en-US" sz="2000"/>
        </a:p>
      </dgm:t>
    </dgm:pt>
    <dgm:pt modelId="{5B54BCCC-3FCA-4A99-A8F2-35600A52D27A}" type="sibTrans" cxnId="{C8265C56-1FA6-4DF7-9172-EA4E4B18D7B7}">
      <dgm:prSet/>
      <dgm:spPr/>
      <dgm:t>
        <a:bodyPr/>
        <a:lstStyle/>
        <a:p>
          <a:endParaRPr lang="en-US" sz="2000"/>
        </a:p>
      </dgm:t>
    </dgm:pt>
    <dgm:pt modelId="{4DF2D92C-E29E-4E7B-BCB9-3B6E4D4B5D6E}">
      <dgm:prSet custT="1"/>
      <dgm:spPr>
        <a:solidFill>
          <a:schemeClr val="accent5">
            <a:lumMod val="40000"/>
            <a:lumOff val="60000"/>
            <a:alpha val="90000"/>
          </a:schemeClr>
        </a:solidFill>
      </dgm:spPr>
      <dgm:t>
        <a:bodyPr/>
        <a:lstStyle/>
        <a:p>
          <a:r>
            <a:rPr lang="en-US" sz="2000" dirty="0" smtClean="0">
              <a:latin typeface="Times New Roman" pitchFamily="18" charset="0"/>
              <a:cs typeface="Times New Roman" pitchFamily="18" charset="0"/>
            </a:rPr>
            <a:t>Native PAGE </a:t>
          </a:r>
          <a:endParaRPr lang="en-US" sz="2000" dirty="0"/>
        </a:p>
      </dgm:t>
    </dgm:pt>
    <dgm:pt modelId="{24FAEFC9-94A9-4C6C-B097-9F26D54D0FF3}" type="parTrans" cxnId="{D1451812-524A-4EBB-87FC-1D3F3F0A3DF8}">
      <dgm:prSet/>
      <dgm:spPr/>
      <dgm:t>
        <a:bodyPr/>
        <a:lstStyle/>
        <a:p>
          <a:endParaRPr lang="en-US" sz="2000"/>
        </a:p>
      </dgm:t>
    </dgm:pt>
    <dgm:pt modelId="{8EAF8FCB-F258-4322-A5EC-702322DEC021}" type="sibTrans" cxnId="{D1451812-524A-4EBB-87FC-1D3F3F0A3DF8}">
      <dgm:prSet/>
      <dgm:spPr/>
      <dgm:t>
        <a:bodyPr/>
        <a:lstStyle/>
        <a:p>
          <a:endParaRPr lang="en-US" sz="2000"/>
        </a:p>
      </dgm:t>
    </dgm:pt>
    <dgm:pt modelId="{DBFD3EA4-EB2D-4F8D-AFE0-089FE180A223}" type="pres">
      <dgm:prSet presAssocID="{B510854D-6207-45E3-BBDE-E01F42EB9CC0}" presName="hierChild1" presStyleCnt="0">
        <dgm:presLayoutVars>
          <dgm:chPref val="1"/>
          <dgm:dir/>
          <dgm:animOne val="branch"/>
          <dgm:animLvl val="lvl"/>
          <dgm:resizeHandles/>
        </dgm:presLayoutVars>
      </dgm:prSet>
      <dgm:spPr/>
      <dgm:t>
        <a:bodyPr/>
        <a:lstStyle/>
        <a:p>
          <a:endParaRPr lang="en-US"/>
        </a:p>
      </dgm:t>
    </dgm:pt>
    <dgm:pt modelId="{CB758034-9040-488F-B892-7FCE3B817985}" type="pres">
      <dgm:prSet presAssocID="{5CA35DD3-203C-45F8-87D3-8F00A37C0E93}" presName="hierRoot1" presStyleCnt="0"/>
      <dgm:spPr/>
    </dgm:pt>
    <dgm:pt modelId="{710AAD8B-873B-4DE8-B22B-B48D1C561851}" type="pres">
      <dgm:prSet presAssocID="{5CA35DD3-203C-45F8-87D3-8F00A37C0E93}" presName="composite" presStyleCnt="0"/>
      <dgm:spPr/>
    </dgm:pt>
    <dgm:pt modelId="{A043C8C1-D08B-43F6-9B41-F25EC2487545}" type="pres">
      <dgm:prSet presAssocID="{5CA35DD3-203C-45F8-87D3-8F00A37C0E93}" presName="background" presStyleLbl="node0" presStyleIdx="0" presStyleCnt="1"/>
      <dgm:spPr/>
    </dgm:pt>
    <dgm:pt modelId="{F4AC9589-D5F5-4C22-B751-03030164E37A}" type="pres">
      <dgm:prSet presAssocID="{5CA35DD3-203C-45F8-87D3-8F00A37C0E93}" presName="text" presStyleLbl="fgAcc0" presStyleIdx="0" presStyleCnt="1" custScaleX="151620">
        <dgm:presLayoutVars>
          <dgm:chPref val="3"/>
        </dgm:presLayoutVars>
      </dgm:prSet>
      <dgm:spPr/>
      <dgm:t>
        <a:bodyPr/>
        <a:lstStyle/>
        <a:p>
          <a:endParaRPr lang="en-US"/>
        </a:p>
      </dgm:t>
    </dgm:pt>
    <dgm:pt modelId="{8F0D7887-811E-4769-8DB4-9FCE8A1B7162}" type="pres">
      <dgm:prSet presAssocID="{5CA35DD3-203C-45F8-87D3-8F00A37C0E93}" presName="hierChild2" presStyleCnt="0"/>
      <dgm:spPr/>
    </dgm:pt>
    <dgm:pt modelId="{1B148924-7A5F-4DDB-B8EA-9E5A771DCFB2}" type="pres">
      <dgm:prSet presAssocID="{E07D2224-D674-4698-8A87-0D6A3FBFDC1C}" presName="Name10" presStyleLbl="parChTrans1D2" presStyleIdx="0" presStyleCnt="2"/>
      <dgm:spPr/>
      <dgm:t>
        <a:bodyPr/>
        <a:lstStyle/>
        <a:p>
          <a:endParaRPr lang="en-US"/>
        </a:p>
      </dgm:t>
    </dgm:pt>
    <dgm:pt modelId="{CAD0E6E7-1029-4684-9596-1AB8215484B8}" type="pres">
      <dgm:prSet presAssocID="{DDD75E14-DD1F-4E9F-B605-CE1680EA1D01}" presName="hierRoot2" presStyleCnt="0"/>
      <dgm:spPr/>
    </dgm:pt>
    <dgm:pt modelId="{399D3C87-DBFD-4B0C-8580-33CEACA45E0E}" type="pres">
      <dgm:prSet presAssocID="{DDD75E14-DD1F-4E9F-B605-CE1680EA1D01}" presName="composite2" presStyleCnt="0"/>
      <dgm:spPr/>
    </dgm:pt>
    <dgm:pt modelId="{69EEB307-D78E-447E-8F38-59EB4458720B}" type="pres">
      <dgm:prSet presAssocID="{DDD75E14-DD1F-4E9F-B605-CE1680EA1D01}" presName="background2" presStyleLbl="node2" presStyleIdx="0" presStyleCnt="2"/>
      <dgm:spPr/>
    </dgm:pt>
    <dgm:pt modelId="{635D6FB0-7825-4C6F-AE99-E49B3CB0821C}" type="pres">
      <dgm:prSet presAssocID="{DDD75E14-DD1F-4E9F-B605-CE1680EA1D01}" presName="text2" presStyleLbl="fgAcc2" presStyleIdx="0" presStyleCnt="2">
        <dgm:presLayoutVars>
          <dgm:chPref val="3"/>
        </dgm:presLayoutVars>
      </dgm:prSet>
      <dgm:spPr/>
      <dgm:t>
        <a:bodyPr/>
        <a:lstStyle/>
        <a:p>
          <a:endParaRPr lang="en-US"/>
        </a:p>
      </dgm:t>
    </dgm:pt>
    <dgm:pt modelId="{0570E82F-C337-47B2-B577-11845D5EC34F}" type="pres">
      <dgm:prSet presAssocID="{DDD75E14-DD1F-4E9F-B605-CE1680EA1D01}" presName="hierChild3" presStyleCnt="0"/>
      <dgm:spPr/>
    </dgm:pt>
    <dgm:pt modelId="{4CC6973E-4ACB-471E-BD3E-A6D184C3DFD8}" type="pres">
      <dgm:prSet presAssocID="{373A03D0-9F63-46A5-9470-BDBE38A6B38A}" presName="Name17" presStyleLbl="parChTrans1D3" presStyleIdx="0" presStyleCnt="4"/>
      <dgm:spPr/>
      <dgm:t>
        <a:bodyPr/>
        <a:lstStyle/>
        <a:p>
          <a:endParaRPr lang="en-US"/>
        </a:p>
      </dgm:t>
    </dgm:pt>
    <dgm:pt modelId="{1560492A-1BA4-4C81-90F6-A7905EEE8382}" type="pres">
      <dgm:prSet presAssocID="{216A050C-9044-4793-8815-57496AA11135}" presName="hierRoot3" presStyleCnt="0"/>
      <dgm:spPr/>
    </dgm:pt>
    <dgm:pt modelId="{EB94163F-19D4-418F-81ED-0E9E1ECF3FBF}" type="pres">
      <dgm:prSet presAssocID="{216A050C-9044-4793-8815-57496AA11135}" presName="composite3" presStyleCnt="0"/>
      <dgm:spPr/>
    </dgm:pt>
    <dgm:pt modelId="{F66C613C-14C1-4FF6-B2F4-16C65AF8C52B}" type="pres">
      <dgm:prSet presAssocID="{216A050C-9044-4793-8815-57496AA11135}" presName="background3" presStyleLbl="node3" presStyleIdx="0" presStyleCnt="4"/>
      <dgm:spPr/>
    </dgm:pt>
    <dgm:pt modelId="{ABDCDCDF-FFE1-42F2-8766-88DF5DA3E274}" type="pres">
      <dgm:prSet presAssocID="{216A050C-9044-4793-8815-57496AA11135}" presName="text3" presStyleLbl="fgAcc3" presStyleIdx="0" presStyleCnt="4">
        <dgm:presLayoutVars>
          <dgm:chPref val="3"/>
        </dgm:presLayoutVars>
      </dgm:prSet>
      <dgm:spPr/>
      <dgm:t>
        <a:bodyPr/>
        <a:lstStyle/>
        <a:p>
          <a:endParaRPr lang="en-US"/>
        </a:p>
      </dgm:t>
    </dgm:pt>
    <dgm:pt modelId="{8F68EF86-DB9D-4DB5-B724-2B7A3CAB98B7}" type="pres">
      <dgm:prSet presAssocID="{216A050C-9044-4793-8815-57496AA11135}" presName="hierChild4" presStyleCnt="0"/>
      <dgm:spPr/>
    </dgm:pt>
    <dgm:pt modelId="{6BD9280D-B1BF-4DD6-8EDD-A81E695C4DA1}" type="pres">
      <dgm:prSet presAssocID="{41DD2DDC-AE4A-4AC6-943E-1583BF1C9EC4}" presName="Name17" presStyleLbl="parChTrans1D3" presStyleIdx="1" presStyleCnt="4"/>
      <dgm:spPr/>
      <dgm:t>
        <a:bodyPr/>
        <a:lstStyle/>
        <a:p>
          <a:endParaRPr lang="en-US"/>
        </a:p>
      </dgm:t>
    </dgm:pt>
    <dgm:pt modelId="{C9EFA55F-E7C3-4D12-87BE-666EBD81A573}" type="pres">
      <dgm:prSet presAssocID="{7D9B4385-C3B3-487C-85F8-507F487E8760}" presName="hierRoot3" presStyleCnt="0"/>
      <dgm:spPr/>
    </dgm:pt>
    <dgm:pt modelId="{5A4386FC-7AF9-43A6-8C28-402EA08E7A89}" type="pres">
      <dgm:prSet presAssocID="{7D9B4385-C3B3-487C-85F8-507F487E8760}" presName="composite3" presStyleCnt="0"/>
      <dgm:spPr/>
    </dgm:pt>
    <dgm:pt modelId="{8E35E0CB-522C-4CD2-A173-3E5D0CFA57DE}" type="pres">
      <dgm:prSet presAssocID="{7D9B4385-C3B3-487C-85F8-507F487E8760}" presName="background3" presStyleLbl="node3" presStyleIdx="1" presStyleCnt="4"/>
      <dgm:spPr/>
    </dgm:pt>
    <dgm:pt modelId="{33006EB0-2574-4A19-A336-5C7884C8B025}" type="pres">
      <dgm:prSet presAssocID="{7D9B4385-C3B3-487C-85F8-507F487E8760}" presName="text3" presStyleLbl="fgAcc3" presStyleIdx="1" presStyleCnt="4">
        <dgm:presLayoutVars>
          <dgm:chPref val="3"/>
        </dgm:presLayoutVars>
      </dgm:prSet>
      <dgm:spPr/>
      <dgm:t>
        <a:bodyPr/>
        <a:lstStyle/>
        <a:p>
          <a:endParaRPr lang="en-US"/>
        </a:p>
      </dgm:t>
    </dgm:pt>
    <dgm:pt modelId="{37C3D872-50E7-49E2-8C2A-3131CEA653D1}" type="pres">
      <dgm:prSet presAssocID="{7D9B4385-C3B3-487C-85F8-507F487E8760}" presName="hierChild4" presStyleCnt="0"/>
      <dgm:spPr/>
    </dgm:pt>
    <dgm:pt modelId="{8BEFE0D3-D122-48E6-8CA9-37B9CBA788D9}" type="pres">
      <dgm:prSet presAssocID="{24FAEFC9-94A9-4C6C-B097-9F26D54D0FF3}" presName="Name17" presStyleLbl="parChTrans1D3" presStyleIdx="2" presStyleCnt="4"/>
      <dgm:spPr/>
      <dgm:t>
        <a:bodyPr/>
        <a:lstStyle/>
        <a:p>
          <a:endParaRPr lang="en-US"/>
        </a:p>
      </dgm:t>
    </dgm:pt>
    <dgm:pt modelId="{59736FED-D89D-4D99-ACC2-1D03A6908558}" type="pres">
      <dgm:prSet presAssocID="{4DF2D92C-E29E-4E7B-BCB9-3B6E4D4B5D6E}" presName="hierRoot3" presStyleCnt="0"/>
      <dgm:spPr/>
    </dgm:pt>
    <dgm:pt modelId="{7D308575-7416-4898-A646-AE46A1B18F1E}" type="pres">
      <dgm:prSet presAssocID="{4DF2D92C-E29E-4E7B-BCB9-3B6E4D4B5D6E}" presName="composite3" presStyleCnt="0"/>
      <dgm:spPr/>
    </dgm:pt>
    <dgm:pt modelId="{4E99039C-457A-43E8-AECA-037B11AA8AF7}" type="pres">
      <dgm:prSet presAssocID="{4DF2D92C-E29E-4E7B-BCB9-3B6E4D4B5D6E}" presName="background3" presStyleLbl="node3" presStyleIdx="2" presStyleCnt="4"/>
      <dgm:spPr/>
    </dgm:pt>
    <dgm:pt modelId="{139BECB6-3D0F-4E96-90F9-6D10CCF52825}" type="pres">
      <dgm:prSet presAssocID="{4DF2D92C-E29E-4E7B-BCB9-3B6E4D4B5D6E}" presName="text3" presStyleLbl="fgAcc3" presStyleIdx="2" presStyleCnt="4">
        <dgm:presLayoutVars>
          <dgm:chPref val="3"/>
        </dgm:presLayoutVars>
      </dgm:prSet>
      <dgm:spPr/>
      <dgm:t>
        <a:bodyPr/>
        <a:lstStyle/>
        <a:p>
          <a:endParaRPr lang="en-US"/>
        </a:p>
      </dgm:t>
    </dgm:pt>
    <dgm:pt modelId="{952093A7-B3B1-4781-B7BB-E911581614CE}" type="pres">
      <dgm:prSet presAssocID="{4DF2D92C-E29E-4E7B-BCB9-3B6E4D4B5D6E}" presName="hierChild4" presStyleCnt="0"/>
      <dgm:spPr/>
    </dgm:pt>
    <dgm:pt modelId="{2F24FE61-B300-45C8-9DAE-BFCD23A85631}" type="pres">
      <dgm:prSet presAssocID="{187EB459-8C20-4813-B11E-8088524FC51A}" presName="Name10" presStyleLbl="parChTrans1D2" presStyleIdx="1" presStyleCnt="2"/>
      <dgm:spPr/>
      <dgm:t>
        <a:bodyPr/>
        <a:lstStyle/>
        <a:p>
          <a:endParaRPr lang="en-US"/>
        </a:p>
      </dgm:t>
    </dgm:pt>
    <dgm:pt modelId="{B7368CA3-3B38-4D93-A4FA-633C9C577250}" type="pres">
      <dgm:prSet presAssocID="{C2D229E8-D45B-43BB-80B7-3EC50538B0A7}" presName="hierRoot2" presStyleCnt="0"/>
      <dgm:spPr/>
    </dgm:pt>
    <dgm:pt modelId="{20D4C854-8299-409B-A9E2-E6A7BD73F5E8}" type="pres">
      <dgm:prSet presAssocID="{C2D229E8-D45B-43BB-80B7-3EC50538B0A7}" presName="composite2" presStyleCnt="0"/>
      <dgm:spPr/>
    </dgm:pt>
    <dgm:pt modelId="{A9EFCFF8-1C91-43CE-8C1E-AE321199E076}" type="pres">
      <dgm:prSet presAssocID="{C2D229E8-D45B-43BB-80B7-3EC50538B0A7}" presName="background2" presStyleLbl="node2" presStyleIdx="1" presStyleCnt="2"/>
      <dgm:spPr/>
    </dgm:pt>
    <dgm:pt modelId="{7951B45D-3090-435F-BE9A-3622174DF3E3}" type="pres">
      <dgm:prSet presAssocID="{C2D229E8-D45B-43BB-80B7-3EC50538B0A7}" presName="text2" presStyleLbl="fgAcc2" presStyleIdx="1" presStyleCnt="2">
        <dgm:presLayoutVars>
          <dgm:chPref val="3"/>
        </dgm:presLayoutVars>
      </dgm:prSet>
      <dgm:spPr/>
      <dgm:t>
        <a:bodyPr/>
        <a:lstStyle/>
        <a:p>
          <a:endParaRPr lang="en-US"/>
        </a:p>
      </dgm:t>
    </dgm:pt>
    <dgm:pt modelId="{A9CBEE5C-72DD-4DD8-801C-84A8DB14F967}" type="pres">
      <dgm:prSet presAssocID="{C2D229E8-D45B-43BB-80B7-3EC50538B0A7}" presName="hierChild3" presStyleCnt="0"/>
      <dgm:spPr/>
    </dgm:pt>
    <dgm:pt modelId="{8CF931EA-D61F-4095-98F2-ADFBF7BCBA73}" type="pres">
      <dgm:prSet presAssocID="{D2C90E97-095E-4270-B17E-832D5C858287}" presName="Name17" presStyleLbl="parChTrans1D3" presStyleIdx="3" presStyleCnt="4"/>
      <dgm:spPr/>
      <dgm:t>
        <a:bodyPr/>
        <a:lstStyle/>
        <a:p>
          <a:endParaRPr lang="en-US"/>
        </a:p>
      </dgm:t>
    </dgm:pt>
    <dgm:pt modelId="{C74E7073-57BE-4289-99B6-FA458D7BC967}" type="pres">
      <dgm:prSet presAssocID="{81A2D762-C982-4518-9F9F-D53228B69AFF}" presName="hierRoot3" presStyleCnt="0"/>
      <dgm:spPr/>
    </dgm:pt>
    <dgm:pt modelId="{1267957A-B866-4845-B56B-B66118250893}" type="pres">
      <dgm:prSet presAssocID="{81A2D762-C982-4518-9F9F-D53228B69AFF}" presName="composite3" presStyleCnt="0"/>
      <dgm:spPr/>
    </dgm:pt>
    <dgm:pt modelId="{C7E3086F-F28E-42FF-9DBE-12DEF65BC0EC}" type="pres">
      <dgm:prSet presAssocID="{81A2D762-C982-4518-9F9F-D53228B69AFF}" presName="background3" presStyleLbl="node3" presStyleIdx="3" presStyleCnt="4"/>
      <dgm:spPr/>
    </dgm:pt>
    <dgm:pt modelId="{4FE1FF10-D40F-417F-83FE-00D142B8223D}" type="pres">
      <dgm:prSet presAssocID="{81A2D762-C982-4518-9F9F-D53228B69AFF}" presName="text3" presStyleLbl="fgAcc3" presStyleIdx="3" presStyleCnt="4" custScaleX="193970">
        <dgm:presLayoutVars>
          <dgm:chPref val="3"/>
        </dgm:presLayoutVars>
      </dgm:prSet>
      <dgm:spPr/>
      <dgm:t>
        <a:bodyPr/>
        <a:lstStyle/>
        <a:p>
          <a:endParaRPr lang="en-US"/>
        </a:p>
      </dgm:t>
    </dgm:pt>
    <dgm:pt modelId="{9E22AB4C-5B64-4155-8061-5584B3D6D614}" type="pres">
      <dgm:prSet presAssocID="{81A2D762-C982-4518-9F9F-D53228B69AFF}" presName="hierChild4" presStyleCnt="0"/>
      <dgm:spPr/>
    </dgm:pt>
  </dgm:ptLst>
  <dgm:cxnLst>
    <dgm:cxn modelId="{B6D6DC75-FFB7-4C42-AF4A-F8852C68BD0A}" type="presOf" srcId="{24FAEFC9-94A9-4C6C-B097-9F26D54D0FF3}" destId="{8BEFE0D3-D122-48E6-8CA9-37B9CBA788D9}" srcOrd="0" destOrd="0" presId="urn:microsoft.com/office/officeart/2005/8/layout/hierarchy1"/>
    <dgm:cxn modelId="{498F0D21-8D2A-4CC2-9937-5E00FD131659}" type="presOf" srcId="{B510854D-6207-45E3-BBDE-E01F42EB9CC0}" destId="{DBFD3EA4-EB2D-4F8D-AFE0-089FE180A223}" srcOrd="0" destOrd="0" presId="urn:microsoft.com/office/officeart/2005/8/layout/hierarchy1"/>
    <dgm:cxn modelId="{E9B095B4-3478-4A52-AEE6-5358DE7F0D3F}" type="presOf" srcId="{216A050C-9044-4793-8815-57496AA11135}" destId="{ABDCDCDF-FFE1-42F2-8766-88DF5DA3E274}" srcOrd="0" destOrd="0" presId="urn:microsoft.com/office/officeart/2005/8/layout/hierarchy1"/>
    <dgm:cxn modelId="{67EFA3EC-E603-4F02-AEAC-4D6FE27A746D}" type="presOf" srcId="{4DF2D92C-E29E-4E7B-BCB9-3B6E4D4B5D6E}" destId="{139BECB6-3D0F-4E96-90F9-6D10CCF52825}" srcOrd="0" destOrd="0" presId="urn:microsoft.com/office/officeart/2005/8/layout/hierarchy1"/>
    <dgm:cxn modelId="{C5B2F186-8285-4F31-A109-0ECE6244A291}" type="presOf" srcId="{41DD2DDC-AE4A-4AC6-943E-1583BF1C9EC4}" destId="{6BD9280D-B1BF-4DD6-8EDD-A81E695C4DA1}" srcOrd="0" destOrd="0" presId="urn:microsoft.com/office/officeart/2005/8/layout/hierarchy1"/>
    <dgm:cxn modelId="{D0BA59D3-0B1E-4A51-8763-D393A55494D4}" type="presOf" srcId="{81A2D762-C982-4518-9F9F-D53228B69AFF}" destId="{4FE1FF10-D40F-417F-83FE-00D142B8223D}" srcOrd="0" destOrd="0" presId="urn:microsoft.com/office/officeart/2005/8/layout/hierarchy1"/>
    <dgm:cxn modelId="{9F9D451C-B1C6-40B3-AAF6-A65FB33FA3E3}" type="presOf" srcId="{E07D2224-D674-4698-8A87-0D6A3FBFDC1C}" destId="{1B148924-7A5F-4DDB-B8EA-9E5A771DCFB2}" srcOrd="0" destOrd="0" presId="urn:microsoft.com/office/officeart/2005/8/layout/hierarchy1"/>
    <dgm:cxn modelId="{D1451812-524A-4EBB-87FC-1D3F3F0A3DF8}" srcId="{DDD75E14-DD1F-4E9F-B605-CE1680EA1D01}" destId="{4DF2D92C-E29E-4E7B-BCB9-3B6E4D4B5D6E}" srcOrd="2" destOrd="0" parTransId="{24FAEFC9-94A9-4C6C-B097-9F26D54D0FF3}" sibTransId="{8EAF8FCB-F258-4322-A5EC-702322DEC021}"/>
    <dgm:cxn modelId="{7466FC58-1734-4723-B475-8DEC5BA9B866}" srcId="{5CA35DD3-203C-45F8-87D3-8F00A37C0E93}" destId="{DDD75E14-DD1F-4E9F-B605-CE1680EA1D01}" srcOrd="0" destOrd="0" parTransId="{E07D2224-D674-4698-8A87-0D6A3FBFDC1C}" sibTransId="{DB6BE4A0-2769-4FF9-ADCA-201F04B6A1C3}"/>
    <dgm:cxn modelId="{5C786321-2079-4B85-BE7C-A07803DCA060}" type="presOf" srcId="{DDD75E14-DD1F-4E9F-B605-CE1680EA1D01}" destId="{635D6FB0-7825-4C6F-AE99-E49B3CB0821C}" srcOrd="0" destOrd="0" presId="urn:microsoft.com/office/officeart/2005/8/layout/hierarchy1"/>
    <dgm:cxn modelId="{98128A93-7829-4042-BA9C-659BAC5DC2E0}" type="presOf" srcId="{7D9B4385-C3B3-487C-85F8-507F487E8760}" destId="{33006EB0-2574-4A19-A336-5C7884C8B025}" srcOrd="0" destOrd="0" presId="urn:microsoft.com/office/officeart/2005/8/layout/hierarchy1"/>
    <dgm:cxn modelId="{D2CB411B-3ABE-4A95-B664-1BD5F476A80B}" srcId="{DDD75E14-DD1F-4E9F-B605-CE1680EA1D01}" destId="{7D9B4385-C3B3-487C-85F8-507F487E8760}" srcOrd="1" destOrd="0" parTransId="{41DD2DDC-AE4A-4AC6-943E-1583BF1C9EC4}" sibTransId="{B6E8120D-A38F-4DEC-8805-2DEFE6CEC2E1}"/>
    <dgm:cxn modelId="{C8265C56-1FA6-4DF7-9172-EA4E4B18D7B7}" srcId="{C2D229E8-D45B-43BB-80B7-3EC50538B0A7}" destId="{81A2D762-C982-4518-9F9F-D53228B69AFF}" srcOrd="0" destOrd="0" parTransId="{D2C90E97-095E-4270-B17E-832D5C858287}" sibTransId="{5B54BCCC-3FCA-4A99-A8F2-35600A52D27A}"/>
    <dgm:cxn modelId="{826865EF-089F-4655-B9F8-744A3018AD99}" type="presOf" srcId="{C2D229E8-D45B-43BB-80B7-3EC50538B0A7}" destId="{7951B45D-3090-435F-BE9A-3622174DF3E3}" srcOrd="0" destOrd="0" presId="urn:microsoft.com/office/officeart/2005/8/layout/hierarchy1"/>
    <dgm:cxn modelId="{23C00AE9-999B-4B0D-8739-9909579AB11C}" srcId="{5CA35DD3-203C-45F8-87D3-8F00A37C0E93}" destId="{C2D229E8-D45B-43BB-80B7-3EC50538B0A7}" srcOrd="1" destOrd="0" parTransId="{187EB459-8C20-4813-B11E-8088524FC51A}" sibTransId="{4AB8968C-9050-41F6-87CB-DE3E06675DF6}"/>
    <dgm:cxn modelId="{F708D090-5E6A-4580-A5C3-409B6EF934DA}" type="presOf" srcId="{187EB459-8C20-4813-B11E-8088524FC51A}" destId="{2F24FE61-B300-45C8-9DAE-BFCD23A85631}" srcOrd="0" destOrd="0" presId="urn:microsoft.com/office/officeart/2005/8/layout/hierarchy1"/>
    <dgm:cxn modelId="{8DA1C353-6E00-48E4-976D-2559809EE295}" type="presOf" srcId="{373A03D0-9F63-46A5-9470-BDBE38A6B38A}" destId="{4CC6973E-4ACB-471E-BD3E-A6D184C3DFD8}" srcOrd="0" destOrd="0" presId="urn:microsoft.com/office/officeart/2005/8/layout/hierarchy1"/>
    <dgm:cxn modelId="{170A0C63-5B19-4A43-B9E8-87B237AF2A16}" srcId="{B510854D-6207-45E3-BBDE-E01F42EB9CC0}" destId="{5CA35DD3-203C-45F8-87D3-8F00A37C0E93}" srcOrd="0" destOrd="0" parTransId="{2ACE1E2F-DAA5-44BC-B86A-2F03590610B3}" sibTransId="{36F499CA-0C70-4B2D-95F9-215CC50D4315}"/>
    <dgm:cxn modelId="{81CBAB4D-27E4-4A85-859E-DB1F1A12C2D9}" type="presOf" srcId="{D2C90E97-095E-4270-B17E-832D5C858287}" destId="{8CF931EA-D61F-4095-98F2-ADFBF7BCBA73}" srcOrd="0" destOrd="0" presId="urn:microsoft.com/office/officeart/2005/8/layout/hierarchy1"/>
    <dgm:cxn modelId="{EE74F81E-752F-4988-AB35-2D70CEB6860C}" srcId="{DDD75E14-DD1F-4E9F-B605-CE1680EA1D01}" destId="{216A050C-9044-4793-8815-57496AA11135}" srcOrd="0" destOrd="0" parTransId="{373A03D0-9F63-46A5-9470-BDBE38A6B38A}" sibTransId="{DC2AE7D1-6108-4315-BE7F-3C0B7787562C}"/>
    <dgm:cxn modelId="{CA22DAE8-1EDC-43D7-A14C-DC1E1F746D52}" type="presOf" srcId="{5CA35DD3-203C-45F8-87D3-8F00A37C0E93}" destId="{F4AC9589-D5F5-4C22-B751-03030164E37A}" srcOrd="0" destOrd="0" presId="urn:microsoft.com/office/officeart/2005/8/layout/hierarchy1"/>
    <dgm:cxn modelId="{0F5E692E-0453-4296-8E86-C4BF3943879C}" type="presParOf" srcId="{DBFD3EA4-EB2D-4F8D-AFE0-089FE180A223}" destId="{CB758034-9040-488F-B892-7FCE3B817985}" srcOrd="0" destOrd="0" presId="urn:microsoft.com/office/officeart/2005/8/layout/hierarchy1"/>
    <dgm:cxn modelId="{E486B13F-1427-49C3-96B0-F0F988C67D64}" type="presParOf" srcId="{CB758034-9040-488F-B892-7FCE3B817985}" destId="{710AAD8B-873B-4DE8-B22B-B48D1C561851}" srcOrd="0" destOrd="0" presId="urn:microsoft.com/office/officeart/2005/8/layout/hierarchy1"/>
    <dgm:cxn modelId="{53EB2505-A0F5-4C33-8C76-16D7DB7F8E58}" type="presParOf" srcId="{710AAD8B-873B-4DE8-B22B-B48D1C561851}" destId="{A043C8C1-D08B-43F6-9B41-F25EC2487545}" srcOrd="0" destOrd="0" presId="urn:microsoft.com/office/officeart/2005/8/layout/hierarchy1"/>
    <dgm:cxn modelId="{D19BAA82-4240-4AF7-A514-22AEA2D32421}" type="presParOf" srcId="{710AAD8B-873B-4DE8-B22B-B48D1C561851}" destId="{F4AC9589-D5F5-4C22-B751-03030164E37A}" srcOrd="1" destOrd="0" presId="urn:microsoft.com/office/officeart/2005/8/layout/hierarchy1"/>
    <dgm:cxn modelId="{24D0BD2E-A917-4CA3-9D81-01E27414DA96}" type="presParOf" srcId="{CB758034-9040-488F-B892-7FCE3B817985}" destId="{8F0D7887-811E-4769-8DB4-9FCE8A1B7162}" srcOrd="1" destOrd="0" presId="urn:microsoft.com/office/officeart/2005/8/layout/hierarchy1"/>
    <dgm:cxn modelId="{AB46C8F7-4609-4C47-B6FE-E87EADC817FD}" type="presParOf" srcId="{8F0D7887-811E-4769-8DB4-9FCE8A1B7162}" destId="{1B148924-7A5F-4DDB-B8EA-9E5A771DCFB2}" srcOrd="0" destOrd="0" presId="urn:microsoft.com/office/officeart/2005/8/layout/hierarchy1"/>
    <dgm:cxn modelId="{6A434F18-EAD6-49DD-A39B-419C5A99D586}" type="presParOf" srcId="{8F0D7887-811E-4769-8DB4-9FCE8A1B7162}" destId="{CAD0E6E7-1029-4684-9596-1AB8215484B8}" srcOrd="1" destOrd="0" presId="urn:microsoft.com/office/officeart/2005/8/layout/hierarchy1"/>
    <dgm:cxn modelId="{A5D84A37-8FE9-4BB1-AB60-FC0BD845A993}" type="presParOf" srcId="{CAD0E6E7-1029-4684-9596-1AB8215484B8}" destId="{399D3C87-DBFD-4B0C-8580-33CEACA45E0E}" srcOrd="0" destOrd="0" presId="urn:microsoft.com/office/officeart/2005/8/layout/hierarchy1"/>
    <dgm:cxn modelId="{4FF66D2B-71E9-4FB6-8616-40A52EBE1D53}" type="presParOf" srcId="{399D3C87-DBFD-4B0C-8580-33CEACA45E0E}" destId="{69EEB307-D78E-447E-8F38-59EB4458720B}" srcOrd="0" destOrd="0" presId="urn:microsoft.com/office/officeart/2005/8/layout/hierarchy1"/>
    <dgm:cxn modelId="{B393CE7E-9E39-4A85-886B-BB6D015E73CD}" type="presParOf" srcId="{399D3C87-DBFD-4B0C-8580-33CEACA45E0E}" destId="{635D6FB0-7825-4C6F-AE99-E49B3CB0821C}" srcOrd="1" destOrd="0" presId="urn:microsoft.com/office/officeart/2005/8/layout/hierarchy1"/>
    <dgm:cxn modelId="{D4D95D44-A954-4D91-840F-5A56FA8E0F12}" type="presParOf" srcId="{CAD0E6E7-1029-4684-9596-1AB8215484B8}" destId="{0570E82F-C337-47B2-B577-11845D5EC34F}" srcOrd="1" destOrd="0" presId="urn:microsoft.com/office/officeart/2005/8/layout/hierarchy1"/>
    <dgm:cxn modelId="{98CFCD6F-874C-4B3C-AE18-2A17EFB79425}" type="presParOf" srcId="{0570E82F-C337-47B2-B577-11845D5EC34F}" destId="{4CC6973E-4ACB-471E-BD3E-A6D184C3DFD8}" srcOrd="0" destOrd="0" presId="urn:microsoft.com/office/officeart/2005/8/layout/hierarchy1"/>
    <dgm:cxn modelId="{54B21097-8F85-44B3-A76E-72148CC37187}" type="presParOf" srcId="{0570E82F-C337-47B2-B577-11845D5EC34F}" destId="{1560492A-1BA4-4C81-90F6-A7905EEE8382}" srcOrd="1" destOrd="0" presId="urn:microsoft.com/office/officeart/2005/8/layout/hierarchy1"/>
    <dgm:cxn modelId="{E456C408-53B3-49B7-B5F6-67159FE6E759}" type="presParOf" srcId="{1560492A-1BA4-4C81-90F6-A7905EEE8382}" destId="{EB94163F-19D4-418F-81ED-0E9E1ECF3FBF}" srcOrd="0" destOrd="0" presId="urn:microsoft.com/office/officeart/2005/8/layout/hierarchy1"/>
    <dgm:cxn modelId="{25D45878-4553-4E8E-8254-EAE1AE06B004}" type="presParOf" srcId="{EB94163F-19D4-418F-81ED-0E9E1ECF3FBF}" destId="{F66C613C-14C1-4FF6-B2F4-16C65AF8C52B}" srcOrd="0" destOrd="0" presId="urn:microsoft.com/office/officeart/2005/8/layout/hierarchy1"/>
    <dgm:cxn modelId="{2373ED6C-50BE-42EC-8115-9C91DFBE222E}" type="presParOf" srcId="{EB94163F-19D4-418F-81ED-0E9E1ECF3FBF}" destId="{ABDCDCDF-FFE1-42F2-8766-88DF5DA3E274}" srcOrd="1" destOrd="0" presId="urn:microsoft.com/office/officeart/2005/8/layout/hierarchy1"/>
    <dgm:cxn modelId="{D5DFAAFE-F087-4990-BD96-9427710161FA}" type="presParOf" srcId="{1560492A-1BA4-4C81-90F6-A7905EEE8382}" destId="{8F68EF86-DB9D-4DB5-B724-2B7A3CAB98B7}" srcOrd="1" destOrd="0" presId="urn:microsoft.com/office/officeart/2005/8/layout/hierarchy1"/>
    <dgm:cxn modelId="{B4E2285A-491F-4681-9488-44BA622EBC6E}" type="presParOf" srcId="{0570E82F-C337-47B2-B577-11845D5EC34F}" destId="{6BD9280D-B1BF-4DD6-8EDD-A81E695C4DA1}" srcOrd="2" destOrd="0" presId="urn:microsoft.com/office/officeart/2005/8/layout/hierarchy1"/>
    <dgm:cxn modelId="{CC9066F3-6B5A-41F8-B936-1275783A7D1D}" type="presParOf" srcId="{0570E82F-C337-47B2-B577-11845D5EC34F}" destId="{C9EFA55F-E7C3-4D12-87BE-666EBD81A573}" srcOrd="3" destOrd="0" presId="urn:microsoft.com/office/officeart/2005/8/layout/hierarchy1"/>
    <dgm:cxn modelId="{A11094DA-4DEF-40B7-99E5-DB14170D729C}" type="presParOf" srcId="{C9EFA55F-E7C3-4D12-87BE-666EBD81A573}" destId="{5A4386FC-7AF9-43A6-8C28-402EA08E7A89}" srcOrd="0" destOrd="0" presId="urn:microsoft.com/office/officeart/2005/8/layout/hierarchy1"/>
    <dgm:cxn modelId="{2BBB125D-F8EE-4E86-9E69-632B22D69C91}" type="presParOf" srcId="{5A4386FC-7AF9-43A6-8C28-402EA08E7A89}" destId="{8E35E0CB-522C-4CD2-A173-3E5D0CFA57DE}" srcOrd="0" destOrd="0" presId="urn:microsoft.com/office/officeart/2005/8/layout/hierarchy1"/>
    <dgm:cxn modelId="{3D43A1CF-A20E-4492-9C43-82C7575A4652}" type="presParOf" srcId="{5A4386FC-7AF9-43A6-8C28-402EA08E7A89}" destId="{33006EB0-2574-4A19-A336-5C7884C8B025}" srcOrd="1" destOrd="0" presId="urn:microsoft.com/office/officeart/2005/8/layout/hierarchy1"/>
    <dgm:cxn modelId="{570DB394-40A7-47EC-8E9C-CFF91171CD22}" type="presParOf" srcId="{C9EFA55F-E7C3-4D12-87BE-666EBD81A573}" destId="{37C3D872-50E7-49E2-8C2A-3131CEA653D1}" srcOrd="1" destOrd="0" presId="urn:microsoft.com/office/officeart/2005/8/layout/hierarchy1"/>
    <dgm:cxn modelId="{60149112-66AC-4A58-B2D7-9BB6A9758D4B}" type="presParOf" srcId="{0570E82F-C337-47B2-B577-11845D5EC34F}" destId="{8BEFE0D3-D122-48E6-8CA9-37B9CBA788D9}" srcOrd="4" destOrd="0" presId="urn:microsoft.com/office/officeart/2005/8/layout/hierarchy1"/>
    <dgm:cxn modelId="{9328E11E-1E83-42E7-87BE-C54D6D1EFB2D}" type="presParOf" srcId="{0570E82F-C337-47B2-B577-11845D5EC34F}" destId="{59736FED-D89D-4D99-ACC2-1D03A6908558}" srcOrd="5" destOrd="0" presId="urn:microsoft.com/office/officeart/2005/8/layout/hierarchy1"/>
    <dgm:cxn modelId="{78E852E0-ACDB-4E17-84A7-09102D3AECC5}" type="presParOf" srcId="{59736FED-D89D-4D99-ACC2-1D03A6908558}" destId="{7D308575-7416-4898-A646-AE46A1B18F1E}" srcOrd="0" destOrd="0" presId="urn:microsoft.com/office/officeart/2005/8/layout/hierarchy1"/>
    <dgm:cxn modelId="{19B75A14-9B7D-4293-98E5-4D5BDBBCA05D}" type="presParOf" srcId="{7D308575-7416-4898-A646-AE46A1B18F1E}" destId="{4E99039C-457A-43E8-AECA-037B11AA8AF7}" srcOrd="0" destOrd="0" presId="urn:microsoft.com/office/officeart/2005/8/layout/hierarchy1"/>
    <dgm:cxn modelId="{B3637F85-7499-4D67-AF4E-C3C8441F4F24}" type="presParOf" srcId="{7D308575-7416-4898-A646-AE46A1B18F1E}" destId="{139BECB6-3D0F-4E96-90F9-6D10CCF52825}" srcOrd="1" destOrd="0" presId="urn:microsoft.com/office/officeart/2005/8/layout/hierarchy1"/>
    <dgm:cxn modelId="{4EDE72EC-5234-4D10-A8B4-92C3E8D91D74}" type="presParOf" srcId="{59736FED-D89D-4D99-ACC2-1D03A6908558}" destId="{952093A7-B3B1-4781-B7BB-E911581614CE}" srcOrd="1" destOrd="0" presId="urn:microsoft.com/office/officeart/2005/8/layout/hierarchy1"/>
    <dgm:cxn modelId="{BB7715A3-603D-43AE-A52A-389B9D624C37}" type="presParOf" srcId="{8F0D7887-811E-4769-8DB4-9FCE8A1B7162}" destId="{2F24FE61-B300-45C8-9DAE-BFCD23A85631}" srcOrd="2" destOrd="0" presId="urn:microsoft.com/office/officeart/2005/8/layout/hierarchy1"/>
    <dgm:cxn modelId="{FE13B844-00BC-419E-B07D-4D49B150DE9E}" type="presParOf" srcId="{8F0D7887-811E-4769-8DB4-9FCE8A1B7162}" destId="{B7368CA3-3B38-4D93-A4FA-633C9C577250}" srcOrd="3" destOrd="0" presId="urn:microsoft.com/office/officeart/2005/8/layout/hierarchy1"/>
    <dgm:cxn modelId="{D6E5CF9C-250B-4744-8F99-37FED070ACB2}" type="presParOf" srcId="{B7368CA3-3B38-4D93-A4FA-633C9C577250}" destId="{20D4C854-8299-409B-A9E2-E6A7BD73F5E8}" srcOrd="0" destOrd="0" presId="urn:microsoft.com/office/officeart/2005/8/layout/hierarchy1"/>
    <dgm:cxn modelId="{C11F14C2-7EAD-4FA2-855E-7BB6969DB50C}" type="presParOf" srcId="{20D4C854-8299-409B-A9E2-E6A7BD73F5E8}" destId="{A9EFCFF8-1C91-43CE-8C1E-AE321199E076}" srcOrd="0" destOrd="0" presId="urn:microsoft.com/office/officeart/2005/8/layout/hierarchy1"/>
    <dgm:cxn modelId="{EF4AA850-C0F4-4541-8684-5C22434C8AF8}" type="presParOf" srcId="{20D4C854-8299-409B-A9E2-E6A7BD73F5E8}" destId="{7951B45D-3090-435F-BE9A-3622174DF3E3}" srcOrd="1" destOrd="0" presId="urn:microsoft.com/office/officeart/2005/8/layout/hierarchy1"/>
    <dgm:cxn modelId="{16683144-FC56-495C-9915-5A3B435E2E75}" type="presParOf" srcId="{B7368CA3-3B38-4D93-A4FA-633C9C577250}" destId="{A9CBEE5C-72DD-4DD8-801C-84A8DB14F967}" srcOrd="1" destOrd="0" presId="urn:microsoft.com/office/officeart/2005/8/layout/hierarchy1"/>
    <dgm:cxn modelId="{C28188A7-1D93-4788-8477-6755A847BA9D}" type="presParOf" srcId="{A9CBEE5C-72DD-4DD8-801C-84A8DB14F967}" destId="{8CF931EA-D61F-4095-98F2-ADFBF7BCBA73}" srcOrd="0" destOrd="0" presId="urn:microsoft.com/office/officeart/2005/8/layout/hierarchy1"/>
    <dgm:cxn modelId="{C8B41EB2-89D5-4E53-BD9C-5A404E2F9D32}" type="presParOf" srcId="{A9CBEE5C-72DD-4DD8-801C-84A8DB14F967}" destId="{C74E7073-57BE-4289-99B6-FA458D7BC967}" srcOrd="1" destOrd="0" presId="urn:microsoft.com/office/officeart/2005/8/layout/hierarchy1"/>
    <dgm:cxn modelId="{33A33C02-051E-4E22-8E7E-454E78109A17}" type="presParOf" srcId="{C74E7073-57BE-4289-99B6-FA458D7BC967}" destId="{1267957A-B866-4845-B56B-B66118250893}" srcOrd="0" destOrd="0" presId="urn:microsoft.com/office/officeart/2005/8/layout/hierarchy1"/>
    <dgm:cxn modelId="{DF793C3B-8740-4F54-ACA6-7CA3BC5AEEBD}" type="presParOf" srcId="{1267957A-B866-4845-B56B-B66118250893}" destId="{C7E3086F-F28E-42FF-9DBE-12DEF65BC0EC}" srcOrd="0" destOrd="0" presId="urn:microsoft.com/office/officeart/2005/8/layout/hierarchy1"/>
    <dgm:cxn modelId="{6771C827-1027-42EA-88C7-973223B11206}" type="presParOf" srcId="{1267957A-B866-4845-B56B-B66118250893}" destId="{4FE1FF10-D40F-417F-83FE-00D142B8223D}" srcOrd="1" destOrd="0" presId="urn:microsoft.com/office/officeart/2005/8/layout/hierarchy1"/>
    <dgm:cxn modelId="{41332EAC-8EFF-4FE2-A295-C67915F95249}" type="presParOf" srcId="{C74E7073-57BE-4289-99B6-FA458D7BC967}" destId="{9E22AB4C-5B64-4155-8061-5584B3D6D614}" srcOrd="1" destOrd="0" presId="urn:microsoft.com/office/officeart/2005/8/layout/hierarchy1"/>
  </dgm:cxnLst>
  <dgm:bg>
    <a:solidFill>
      <a:schemeClr val="tx2">
        <a:lumMod val="20000"/>
        <a:lumOff val="80000"/>
      </a:schemeClr>
    </a:solidFill>
  </dgm:bg>
  <dgm:whole>
    <a:ln>
      <a:solidFill>
        <a:schemeClr val="accent1"/>
      </a:solidFill>
    </a:ln>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microbenotes.com/agarose-gel-electrophoresi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2" Type="http://schemas.openxmlformats.org/officeDocument/2006/relationships/hyperlink" Target="http://lh4.ggpht.com/-ahIOzo2ESac/UWrgc3PGKBI/AAAAAAAADz8/9ONhm2WdktU/s1600-h/paper%20electrophoresis%5b3%5d.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blogger.com/share-post.g?blogID=1104907925794133611&amp;postID=4321654648597488104&amp;target=emai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jpe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1.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xml"/><Relationship Id="rId5" Type="http://schemas.openxmlformats.org/officeDocument/2006/relationships/image" Target="../media/image120.png"/><Relationship Id="rId4" Type="http://schemas.openxmlformats.org/officeDocument/2006/relationships/image" Target="../media/image119.png"/></Relationships>
</file>

<file path=ppt/slides/_rels/slide4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xml"/><Relationship Id="rId4" Type="http://schemas.openxmlformats.org/officeDocument/2006/relationships/image" Target="../media/image124.jpeg"/></Relationships>
</file>

<file path=ppt/slides/_rels/slide4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1.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2.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1.xml"/><Relationship Id="rId6" Type="http://schemas.openxmlformats.org/officeDocument/2006/relationships/image" Target="../media/image141.png"/><Relationship Id="rId11" Type="http://schemas.openxmlformats.org/officeDocument/2006/relationships/image" Target="../media/image146.jpe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s>
</file>

<file path=ppt/slides/_rels/slide5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png"/><Relationship Id="rId26" Type="http://schemas.openxmlformats.org/officeDocument/2006/relationships/image" Target="../media/image37.jpeg"/><Relationship Id="rId3" Type="http://schemas.openxmlformats.org/officeDocument/2006/relationships/image" Target="../media/image14.jpeg"/><Relationship Id="rId21" Type="http://schemas.openxmlformats.org/officeDocument/2006/relationships/image" Target="../media/image32.jpe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e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jpeg"/><Relationship Id="rId29"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jpe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jpeg"/><Relationship Id="rId30"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942975" y="0"/>
            <a:ext cx="47625" cy="6857998"/>
          </a:xfrm>
          <a:custGeom>
            <a:avLst/>
            <a:gdLst/>
            <a:ahLst/>
            <a:cxnLst/>
            <a:rect l="l" t="t" r="r" b="b"/>
            <a:pathLst>
              <a:path w="47625" h="6857998">
                <a:moveTo>
                  <a:pt x="0" y="6857998"/>
                </a:moveTo>
                <a:lnTo>
                  <a:pt x="47625" y="6857998"/>
                </a:lnTo>
                <a:lnTo>
                  <a:pt x="47625" y="0"/>
                </a:lnTo>
                <a:lnTo>
                  <a:pt x="0" y="0"/>
                </a:lnTo>
                <a:lnTo>
                  <a:pt x="0" y="6857998"/>
                </a:lnTo>
                <a:close/>
              </a:path>
            </a:pathLst>
          </a:custGeom>
          <a:solidFill>
            <a:srgbClr val="FDC3AD"/>
          </a:solidFill>
        </p:spPr>
        <p:txBody>
          <a:bodyPr wrap="square" lIns="0" tIns="0" rIns="0" bIns="0" rtlCol="0">
            <a:noAutofit/>
          </a:bodyPr>
          <a:lstStyle/>
          <a:p>
            <a:endParaRPr/>
          </a:p>
        </p:txBody>
      </p:sp>
      <p:sp>
        <p:nvSpPr>
          <p:cNvPr id="23" name="object 23"/>
          <p:cNvSpPr/>
          <p:nvPr/>
        </p:nvSpPr>
        <p:spPr>
          <a:xfrm>
            <a:off x="990600" y="0"/>
            <a:ext cx="150723" cy="6857998"/>
          </a:xfrm>
          <a:custGeom>
            <a:avLst/>
            <a:gdLst/>
            <a:ahLst/>
            <a:cxnLst/>
            <a:rect l="l" t="t" r="r" b="b"/>
            <a:pathLst>
              <a:path w="150723" h="6857998">
                <a:moveTo>
                  <a:pt x="0" y="6857998"/>
                </a:moveTo>
                <a:lnTo>
                  <a:pt x="150723" y="6857998"/>
                </a:lnTo>
                <a:lnTo>
                  <a:pt x="150723" y="0"/>
                </a:lnTo>
                <a:lnTo>
                  <a:pt x="0" y="0"/>
                </a:lnTo>
                <a:lnTo>
                  <a:pt x="0" y="6857998"/>
                </a:lnTo>
                <a:close/>
              </a:path>
            </a:pathLst>
          </a:custGeom>
          <a:solidFill>
            <a:srgbClr val="FFD9CE"/>
          </a:solidFill>
        </p:spPr>
        <p:txBody>
          <a:bodyPr wrap="square" lIns="0" tIns="0" rIns="0" bIns="0" rtlCol="0">
            <a:noAutofit/>
          </a:bodyPr>
          <a:lstStyle/>
          <a:p>
            <a:endParaRPr/>
          </a:p>
        </p:txBody>
      </p:sp>
      <p:sp>
        <p:nvSpPr>
          <p:cNvPr id="24" name="object 24"/>
          <p:cNvSpPr/>
          <p:nvPr/>
        </p:nvSpPr>
        <p:spPr>
          <a:xfrm>
            <a:off x="1141323" y="0"/>
            <a:ext cx="77876" cy="6857998"/>
          </a:xfrm>
          <a:custGeom>
            <a:avLst/>
            <a:gdLst/>
            <a:ahLst/>
            <a:cxnLst/>
            <a:rect l="l" t="t" r="r" b="b"/>
            <a:pathLst>
              <a:path w="77876" h="6857998">
                <a:moveTo>
                  <a:pt x="0" y="6857998"/>
                </a:moveTo>
                <a:lnTo>
                  <a:pt x="77876" y="6857998"/>
                </a:lnTo>
                <a:lnTo>
                  <a:pt x="77876" y="0"/>
                </a:lnTo>
                <a:lnTo>
                  <a:pt x="0" y="0"/>
                </a:lnTo>
                <a:lnTo>
                  <a:pt x="0" y="6857998"/>
                </a:lnTo>
                <a:close/>
              </a:path>
            </a:pathLst>
          </a:custGeom>
          <a:solidFill>
            <a:srgbClr val="FFECE8"/>
          </a:solidFill>
        </p:spPr>
        <p:txBody>
          <a:bodyPr wrap="square" lIns="0" tIns="0" rIns="0" bIns="0" rtlCol="0">
            <a:noAutofit/>
          </a:bodyPr>
          <a:lstStyle/>
          <a:p>
            <a:endParaRPr/>
          </a:p>
        </p:txBody>
      </p:sp>
      <p:sp>
        <p:nvSpPr>
          <p:cNvPr id="25" name="object 25"/>
          <p:cNvSpPr/>
          <p:nvPr/>
        </p:nvSpPr>
        <p:spPr>
          <a:xfrm>
            <a:off x="882688" y="0"/>
            <a:ext cx="3136" cy="6857998"/>
          </a:xfrm>
          <a:custGeom>
            <a:avLst/>
            <a:gdLst/>
            <a:ahLst/>
            <a:cxnLst/>
            <a:rect l="l" t="t" r="r" b="b"/>
            <a:pathLst>
              <a:path w="3136" h="6857998">
                <a:moveTo>
                  <a:pt x="0" y="6857998"/>
                </a:moveTo>
                <a:lnTo>
                  <a:pt x="3136" y="6857998"/>
                </a:lnTo>
                <a:lnTo>
                  <a:pt x="3136" y="0"/>
                </a:lnTo>
                <a:lnTo>
                  <a:pt x="0" y="0"/>
                </a:lnTo>
                <a:lnTo>
                  <a:pt x="0" y="6857998"/>
                </a:lnTo>
                <a:close/>
              </a:path>
            </a:pathLst>
          </a:custGeom>
          <a:solidFill>
            <a:srgbClr val="FDC3AD"/>
          </a:solidFill>
        </p:spPr>
        <p:txBody>
          <a:bodyPr wrap="square" lIns="0" tIns="0" rIns="0" bIns="0" rtlCol="0">
            <a:noAutofit/>
          </a:bodyPr>
          <a:lstStyle/>
          <a:p>
            <a:endParaRPr/>
          </a:p>
        </p:txBody>
      </p:sp>
      <p:sp>
        <p:nvSpPr>
          <p:cNvPr id="26" name="object 26"/>
          <p:cNvSpPr/>
          <p:nvPr/>
        </p:nvSpPr>
        <p:spPr>
          <a:xfrm>
            <a:off x="885825" y="0"/>
            <a:ext cx="57150" cy="6857999"/>
          </a:xfrm>
          <a:custGeom>
            <a:avLst/>
            <a:gdLst/>
            <a:ahLst/>
            <a:cxnLst/>
            <a:rect l="l" t="t" r="r" b="b"/>
            <a:pathLst>
              <a:path w="57150" h="6857999">
                <a:moveTo>
                  <a:pt x="57150" y="0"/>
                </a:moveTo>
                <a:lnTo>
                  <a:pt x="0" y="0"/>
                </a:lnTo>
                <a:lnTo>
                  <a:pt x="0" y="6857998"/>
                </a:lnTo>
                <a:lnTo>
                  <a:pt x="57150" y="6857998"/>
                </a:lnTo>
                <a:lnTo>
                  <a:pt x="57150" y="0"/>
                </a:lnTo>
                <a:close/>
              </a:path>
            </a:pathLst>
          </a:custGeom>
          <a:solidFill>
            <a:srgbClr val="FFECE8"/>
          </a:solidFill>
        </p:spPr>
        <p:txBody>
          <a:bodyPr wrap="square" lIns="0" tIns="0" rIns="0" bIns="0" rtlCol="0">
            <a:noAutofit/>
          </a:bodyPr>
          <a:lstStyle/>
          <a:p>
            <a:endParaRPr/>
          </a:p>
        </p:txBody>
      </p:sp>
      <p:sp>
        <p:nvSpPr>
          <p:cNvPr id="27" name="object 27"/>
          <p:cNvSpPr/>
          <p:nvPr/>
        </p:nvSpPr>
        <p:spPr>
          <a:xfrm>
            <a:off x="381000" y="0"/>
            <a:ext cx="444538" cy="6857998"/>
          </a:xfrm>
          <a:custGeom>
            <a:avLst/>
            <a:gdLst/>
            <a:ahLst/>
            <a:cxnLst/>
            <a:rect l="l" t="t" r="r" b="b"/>
            <a:pathLst>
              <a:path w="444538" h="6857998">
                <a:moveTo>
                  <a:pt x="0" y="6857998"/>
                </a:moveTo>
                <a:lnTo>
                  <a:pt x="444538" y="6857998"/>
                </a:lnTo>
                <a:lnTo>
                  <a:pt x="444538" y="0"/>
                </a:lnTo>
                <a:lnTo>
                  <a:pt x="0" y="0"/>
                </a:lnTo>
                <a:lnTo>
                  <a:pt x="0" y="6857998"/>
                </a:lnTo>
                <a:close/>
              </a:path>
            </a:pathLst>
          </a:custGeom>
          <a:solidFill>
            <a:srgbClr val="FDC3AD"/>
          </a:solidFill>
        </p:spPr>
        <p:txBody>
          <a:bodyPr wrap="square" lIns="0" tIns="0" rIns="0" bIns="0" rtlCol="0">
            <a:noAutofit/>
          </a:bodyPr>
          <a:lstStyle/>
          <a:p>
            <a:endParaRPr/>
          </a:p>
        </p:txBody>
      </p:sp>
      <p:sp>
        <p:nvSpPr>
          <p:cNvPr id="28" name="object 28"/>
          <p:cNvSpPr/>
          <p:nvPr/>
        </p:nvSpPr>
        <p:spPr>
          <a:xfrm>
            <a:off x="276339" y="0"/>
            <a:ext cx="104664" cy="6858000"/>
          </a:xfrm>
          <a:custGeom>
            <a:avLst/>
            <a:gdLst/>
            <a:ahLst/>
            <a:cxnLst/>
            <a:rect l="l" t="t" r="r" b="b"/>
            <a:pathLst>
              <a:path w="104664" h="6858000">
                <a:moveTo>
                  <a:pt x="104664" y="0"/>
                </a:moveTo>
                <a:lnTo>
                  <a:pt x="0" y="0"/>
                </a:lnTo>
                <a:lnTo>
                  <a:pt x="0" y="6857998"/>
                </a:lnTo>
                <a:lnTo>
                  <a:pt x="104664" y="6857998"/>
                </a:lnTo>
                <a:lnTo>
                  <a:pt x="104664" y="0"/>
                </a:lnTo>
                <a:close/>
              </a:path>
            </a:pathLst>
          </a:custGeom>
          <a:solidFill>
            <a:srgbClr val="FFD9CE"/>
          </a:solidFill>
        </p:spPr>
        <p:txBody>
          <a:bodyPr wrap="square" lIns="0" tIns="0" rIns="0" bIns="0" rtlCol="0">
            <a:noAutofit/>
          </a:bodyPr>
          <a:lstStyle/>
          <a:p>
            <a:endParaRPr/>
          </a:p>
        </p:txBody>
      </p:sp>
      <p:sp>
        <p:nvSpPr>
          <p:cNvPr id="29" name="object 29"/>
          <p:cNvSpPr/>
          <p:nvPr/>
        </p:nvSpPr>
        <p:spPr>
          <a:xfrm>
            <a:off x="825538" y="0"/>
            <a:ext cx="57150" cy="6857999"/>
          </a:xfrm>
          <a:custGeom>
            <a:avLst/>
            <a:gdLst/>
            <a:ahLst/>
            <a:cxnLst/>
            <a:rect l="l" t="t" r="r" b="b"/>
            <a:pathLst>
              <a:path w="57150" h="6857999">
                <a:moveTo>
                  <a:pt x="57150" y="0"/>
                </a:moveTo>
                <a:lnTo>
                  <a:pt x="0" y="0"/>
                </a:lnTo>
                <a:lnTo>
                  <a:pt x="0" y="6857998"/>
                </a:lnTo>
                <a:lnTo>
                  <a:pt x="57150" y="6857998"/>
                </a:lnTo>
                <a:lnTo>
                  <a:pt x="57150" y="0"/>
                </a:lnTo>
                <a:close/>
              </a:path>
            </a:pathLst>
          </a:custGeom>
          <a:solidFill>
            <a:srgbClr val="FDC3AD"/>
          </a:solidFill>
        </p:spPr>
        <p:txBody>
          <a:bodyPr wrap="square" lIns="0" tIns="0" rIns="0" bIns="0" rtlCol="0">
            <a:noAutofit/>
          </a:bodyPr>
          <a:lstStyle/>
          <a:p>
            <a:endParaRPr/>
          </a:p>
        </p:txBody>
      </p:sp>
      <p:sp>
        <p:nvSpPr>
          <p:cNvPr id="30" name="object 30"/>
          <p:cNvSpPr/>
          <p:nvPr/>
        </p:nvSpPr>
        <p:spPr>
          <a:xfrm>
            <a:off x="1066800" y="0"/>
            <a:ext cx="0" cy="6857999"/>
          </a:xfrm>
          <a:custGeom>
            <a:avLst/>
            <a:gdLst/>
            <a:ahLst/>
            <a:cxnLst/>
            <a:rect l="l" t="t" r="r" b="b"/>
            <a:pathLst>
              <a:path h="6857999">
                <a:moveTo>
                  <a:pt x="0" y="0"/>
                </a:moveTo>
                <a:lnTo>
                  <a:pt x="0" y="6857998"/>
                </a:lnTo>
              </a:path>
            </a:pathLst>
          </a:custGeom>
          <a:ln w="12700">
            <a:solidFill>
              <a:srgbClr val="FDC3AD"/>
            </a:solidFill>
          </a:ln>
        </p:spPr>
        <p:txBody>
          <a:bodyPr wrap="square" lIns="0" tIns="0" rIns="0" bIns="0" rtlCol="0">
            <a:noAutofit/>
          </a:bodyPr>
          <a:lstStyle/>
          <a:p>
            <a:endParaRPr/>
          </a:p>
        </p:txBody>
      </p:sp>
      <p:sp>
        <p:nvSpPr>
          <p:cNvPr id="31" name="object 31"/>
          <p:cNvSpPr/>
          <p:nvPr/>
        </p:nvSpPr>
        <p:spPr>
          <a:xfrm>
            <a:off x="1295400" y="0"/>
            <a:ext cx="76200" cy="6857998"/>
          </a:xfrm>
          <a:custGeom>
            <a:avLst/>
            <a:gdLst/>
            <a:ahLst/>
            <a:cxnLst/>
            <a:rect l="l" t="t" r="r" b="b"/>
            <a:pathLst>
              <a:path w="76200" h="6857998">
                <a:moveTo>
                  <a:pt x="0" y="6857998"/>
                </a:moveTo>
                <a:lnTo>
                  <a:pt x="76200" y="6857998"/>
                </a:lnTo>
                <a:lnTo>
                  <a:pt x="76200" y="0"/>
                </a:lnTo>
                <a:lnTo>
                  <a:pt x="0" y="0"/>
                </a:lnTo>
                <a:lnTo>
                  <a:pt x="0" y="6857998"/>
                </a:lnTo>
                <a:close/>
              </a:path>
            </a:pathLst>
          </a:custGeom>
          <a:solidFill>
            <a:srgbClr val="FFECE8"/>
          </a:solidFill>
        </p:spPr>
        <p:txBody>
          <a:bodyPr wrap="square" lIns="0" tIns="0" rIns="0" bIns="0" rtlCol="0">
            <a:noAutofit/>
          </a:bodyPr>
          <a:lstStyle/>
          <a:p>
            <a:endParaRPr/>
          </a:p>
        </p:txBody>
      </p:sp>
      <p:sp>
        <p:nvSpPr>
          <p:cNvPr id="32" name="object 32"/>
          <p:cNvSpPr/>
          <p:nvPr/>
        </p:nvSpPr>
        <p:spPr>
          <a:xfrm>
            <a:off x="1219200" y="0"/>
            <a:ext cx="76200" cy="6858000"/>
          </a:xfrm>
          <a:custGeom>
            <a:avLst/>
            <a:gdLst/>
            <a:ahLst/>
            <a:cxnLst/>
            <a:rect l="l" t="t" r="r" b="b"/>
            <a:pathLst>
              <a:path w="76200" h="6858000">
                <a:moveTo>
                  <a:pt x="76200" y="0"/>
                </a:moveTo>
                <a:lnTo>
                  <a:pt x="0" y="0"/>
                </a:lnTo>
                <a:lnTo>
                  <a:pt x="0" y="6857998"/>
                </a:lnTo>
                <a:lnTo>
                  <a:pt x="76200" y="6857998"/>
                </a:lnTo>
                <a:lnTo>
                  <a:pt x="76200" y="0"/>
                </a:lnTo>
                <a:close/>
              </a:path>
            </a:pathLst>
          </a:custGeom>
          <a:solidFill>
            <a:srgbClr val="FDC3AD"/>
          </a:solidFill>
        </p:spPr>
        <p:txBody>
          <a:bodyPr wrap="square" lIns="0" tIns="0" rIns="0" bIns="0" rtlCol="0">
            <a:noAutofit/>
          </a:bodyPr>
          <a:lstStyle/>
          <a:p>
            <a:endParaRPr/>
          </a:p>
        </p:txBody>
      </p:sp>
      <p:sp>
        <p:nvSpPr>
          <p:cNvPr id="33" name="object 33"/>
          <p:cNvSpPr/>
          <p:nvPr/>
        </p:nvSpPr>
        <p:spPr>
          <a:xfrm>
            <a:off x="1726692" y="0"/>
            <a:ext cx="0" cy="6857999"/>
          </a:xfrm>
          <a:custGeom>
            <a:avLst/>
            <a:gdLst/>
            <a:ahLst/>
            <a:cxnLst/>
            <a:rect l="l" t="t" r="r" b="b"/>
            <a:pathLst>
              <a:path h="6857999">
                <a:moveTo>
                  <a:pt x="0" y="0"/>
                </a:moveTo>
                <a:lnTo>
                  <a:pt x="0" y="6857998"/>
                </a:lnTo>
              </a:path>
            </a:pathLst>
          </a:custGeom>
          <a:ln w="28575">
            <a:solidFill>
              <a:srgbClr val="FDC3AD"/>
            </a:solidFill>
          </a:ln>
        </p:spPr>
        <p:txBody>
          <a:bodyPr wrap="square" lIns="0" tIns="0" rIns="0" bIns="0" rtlCol="0">
            <a:noAutofit/>
          </a:bodyPr>
          <a:lstStyle/>
          <a:p>
            <a:endParaRPr/>
          </a:p>
        </p:txBody>
      </p:sp>
      <p:sp>
        <p:nvSpPr>
          <p:cNvPr id="34" name="object 34"/>
          <p:cNvSpPr/>
          <p:nvPr/>
        </p:nvSpPr>
        <p:spPr>
          <a:xfrm>
            <a:off x="609600" y="3429000"/>
            <a:ext cx="1295400" cy="1295400"/>
          </a:xfrm>
          <a:custGeom>
            <a:avLst/>
            <a:gdLst/>
            <a:ahLst/>
            <a:cxnLst/>
            <a:rect l="l" t="t" r="r" b="b"/>
            <a:pathLst>
              <a:path w="1295400" h="1295400">
                <a:moveTo>
                  <a:pt x="0" y="647700"/>
                </a:moveTo>
                <a:lnTo>
                  <a:pt x="2147" y="700827"/>
                </a:lnTo>
                <a:lnTo>
                  <a:pt x="8477" y="752771"/>
                </a:lnTo>
                <a:lnTo>
                  <a:pt x="18823" y="803364"/>
                </a:lnTo>
                <a:lnTo>
                  <a:pt x="33019" y="852440"/>
                </a:lnTo>
                <a:lnTo>
                  <a:pt x="50898" y="899832"/>
                </a:lnTo>
                <a:lnTo>
                  <a:pt x="72293" y="945374"/>
                </a:lnTo>
                <a:lnTo>
                  <a:pt x="97038" y="988900"/>
                </a:lnTo>
                <a:lnTo>
                  <a:pt x="124966" y="1030242"/>
                </a:lnTo>
                <a:lnTo>
                  <a:pt x="155910" y="1069234"/>
                </a:lnTo>
                <a:lnTo>
                  <a:pt x="189704" y="1105709"/>
                </a:lnTo>
                <a:lnTo>
                  <a:pt x="226181" y="1139501"/>
                </a:lnTo>
                <a:lnTo>
                  <a:pt x="265174" y="1170444"/>
                </a:lnTo>
                <a:lnTo>
                  <a:pt x="306516" y="1198370"/>
                </a:lnTo>
                <a:lnTo>
                  <a:pt x="350041" y="1223113"/>
                </a:lnTo>
                <a:lnTo>
                  <a:pt x="395583" y="1244506"/>
                </a:lnTo>
                <a:lnTo>
                  <a:pt x="442974" y="1262384"/>
                </a:lnTo>
                <a:lnTo>
                  <a:pt x="492048" y="1276578"/>
                </a:lnTo>
                <a:lnTo>
                  <a:pt x="542638" y="1286923"/>
                </a:lnTo>
                <a:lnTo>
                  <a:pt x="594577" y="1293253"/>
                </a:lnTo>
                <a:lnTo>
                  <a:pt x="647700" y="1295400"/>
                </a:lnTo>
                <a:lnTo>
                  <a:pt x="700827" y="1293253"/>
                </a:lnTo>
                <a:lnTo>
                  <a:pt x="752771" y="1286923"/>
                </a:lnTo>
                <a:lnTo>
                  <a:pt x="803364" y="1276578"/>
                </a:lnTo>
                <a:lnTo>
                  <a:pt x="852440" y="1262384"/>
                </a:lnTo>
                <a:lnTo>
                  <a:pt x="899832" y="1244506"/>
                </a:lnTo>
                <a:lnTo>
                  <a:pt x="945374" y="1223113"/>
                </a:lnTo>
                <a:lnTo>
                  <a:pt x="988900" y="1198370"/>
                </a:lnTo>
                <a:lnTo>
                  <a:pt x="1030242" y="1170444"/>
                </a:lnTo>
                <a:lnTo>
                  <a:pt x="1069234" y="1139501"/>
                </a:lnTo>
                <a:lnTo>
                  <a:pt x="1105709" y="1105709"/>
                </a:lnTo>
                <a:lnTo>
                  <a:pt x="1139501" y="1069234"/>
                </a:lnTo>
                <a:lnTo>
                  <a:pt x="1170444" y="1030242"/>
                </a:lnTo>
                <a:lnTo>
                  <a:pt x="1198370" y="988900"/>
                </a:lnTo>
                <a:lnTo>
                  <a:pt x="1223113" y="945374"/>
                </a:lnTo>
                <a:lnTo>
                  <a:pt x="1244506" y="899832"/>
                </a:lnTo>
                <a:lnTo>
                  <a:pt x="1262384" y="852440"/>
                </a:lnTo>
                <a:lnTo>
                  <a:pt x="1276578" y="803364"/>
                </a:lnTo>
                <a:lnTo>
                  <a:pt x="1286923" y="752771"/>
                </a:lnTo>
                <a:lnTo>
                  <a:pt x="1293253" y="700827"/>
                </a:lnTo>
                <a:lnTo>
                  <a:pt x="1295400" y="647700"/>
                </a:lnTo>
                <a:lnTo>
                  <a:pt x="1293253" y="594572"/>
                </a:lnTo>
                <a:lnTo>
                  <a:pt x="1286923" y="542628"/>
                </a:lnTo>
                <a:lnTo>
                  <a:pt x="1276578" y="492035"/>
                </a:lnTo>
                <a:lnTo>
                  <a:pt x="1262384" y="442959"/>
                </a:lnTo>
                <a:lnTo>
                  <a:pt x="1244506" y="395567"/>
                </a:lnTo>
                <a:lnTo>
                  <a:pt x="1223113" y="350025"/>
                </a:lnTo>
                <a:lnTo>
                  <a:pt x="1198370" y="306499"/>
                </a:lnTo>
                <a:lnTo>
                  <a:pt x="1170444" y="265157"/>
                </a:lnTo>
                <a:lnTo>
                  <a:pt x="1139501" y="226165"/>
                </a:lnTo>
                <a:lnTo>
                  <a:pt x="1105709" y="189690"/>
                </a:lnTo>
                <a:lnTo>
                  <a:pt x="1069234" y="155898"/>
                </a:lnTo>
                <a:lnTo>
                  <a:pt x="1030242" y="124955"/>
                </a:lnTo>
                <a:lnTo>
                  <a:pt x="988900" y="97029"/>
                </a:lnTo>
                <a:lnTo>
                  <a:pt x="945374" y="72286"/>
                </a:lnTo>
                <a:lnTo>
                  <a:pt x="899832" y="50893"/>
                </a:lnTo>
                <a:lnTo>
                  <a:pt x="852440" y="33015"/>
                </a:lnTo>
                <a:lnTo>
                  <a:pt x="803364" y="18821"/>
                </a:lnTo>
                <a:lnTo>
                  <a:pt x="752771" y="8476"/>
                </a:lnTo>
                <a:lnTo>
                  <a:pt x="700827" y="2146"/>
                </a:lnTo>
                <a:lnTo>
                  <a:pt x="647700" y="0"/>
                </a:lnTo>
                <a:lnTo>
                  <a:pt x="594577" y="2146"/>
                </a:lnTo>
                <a:lnTo>
                  <a:pt x="542638" y="8476"/>
                </a:lnTo>
                <a:lnTo>
                  <a:pt x="492048" y="18821"/>
                </a:lnTo>
                <a:lnTo>
                  <a:pt x="442974" y="33015"/>
                </a:lnTo>
                <a:lnTo>
                  <a:pt x="395583" y="50893"/>
                </a:lnTo>
                <a:lnTo>
                  <a:pt x="350041" y="72286"/>
                </a:lnTo>
                <a:lnTo>
                  <a:pt x="306516" y="97029"/>
                </a:lnTo>
                <a:lnTo>
                  <a:pt x="265174" y="124955"/>
                </a:lnTo>
                <a:lnTo>
                  <a:pt x="226181" y="155898"/>
                </a:lnTo>
                <a:lnTo>
                  <a:pt x="189704" y="189690"/>
                </a:lnTo>
                <a:lnTo>
                  <a:pt x="155910" y="226165"/>
                </a:lnTo>
                <a:lnTo>
                  <a:pt x="124966" y="265157"/>
                </a:lnTo>
                <a:lnTo>
                  <a:pt x="97038" y="306499"/>
                </a:lnTo>
                <a:lnTo>
                  <a:pt x="72293" y="350025"/>
                </a:lnTo>
                <a:lnTo>
                  <a:pt x="50898" y="395567"/>
                </a:lnTo>
                <a:lnTo>
                  <a:pt x="33019" y="442959"/>
                </a:lnTo>
                <a:lnTo>
                  <a:pt x="18823" y="492035"/>
                </a:lnTo>
                <a:lnTo>
                  <a:pt x="8477" y="542628"/>
                </a:lnTo>
                <a:lnTo>
                  <a:pt x="2147" y="594572"/>
                </a:lnTo>
                <a:lnTo>
                  <a:pt x="0" y="647700"/>
                </a:lnTo>
                <a:close/>
              </a:path>
            </a:pathLst>
          </a:custGeom>
          <a:solidFill>
            <a:srgbClr val="FD8537"/>
          </a:solidFill>
        </p:spPr>
        <p:txBody>
          <a:bodyPr wrap="square" lIns="0" tIns="0" rIns="0" bIns="0" rtlCol="0">
            <a:noAutofit/>
          </a:bodyPr>
          <a:lstStyle/>
          <a:p>
            <a:endParaRPr/>
          </a:p>
        </p:txBody>
      </p:sp>
      <p:sp>
        <p:nvSpPr>
          <p:cNvPr id="35" name="object 35"/>
          <p:cNvSpPr/>
          <p:nvPr/>
        </p:nvSpPr>
        <p:spPr>
          <a:xfrm>
            <a:off x="1309624" y="4866767"/>
            <a:ext cx="641476" cy="641349"/>
          </a:xfrm>
          <a:custGeom>
            <a:avLst/>
            <a:gdLst/>
            <a:ahLst/>
            <a:cxnLst/>
            <a:rect l="l" t="t" r="r" b="b"/>
            <a:pathLst>
              <a:path w="641476" h="641350">
                <a:moveTo>
                  <a:pt x="0" y="320674"/>
                </a:moveTo>
                <a:lnTo>
                  <a:pt x="1063" y="346983"/>
                </a:lnTo>
                <a:lnTo>
                  <a:pt x="4198" y="372704"/>
                </a:lnTo>
                <a:lnTo>
                  <a:pt x="9323" y="397756"/>
                </a:lnTo>
                <a:lnTo>
                  <a:pt x="16354" y="422056"/>
                </a:lnTo>
                <a:lnTo>
                  <a:pt x="25209" y="445521"/>
                </a:lnTo>
                <a:lnTo>
                  <a:pt x="35805" y="468070"/>
                </a:lnTo>
                <a:lnTo>
                  <a:pt x="48060" y="489620"/>
                </a:lnTo>
                <a:lnTo>
                  <a:pt x="61890" y="510087"/>
                </a:lnTo>
                <a:lnTo>
                  <a:pt x="77214" y="529391"/>
                </a:lnTo>
                <a:lnTo>
                  <a:pt x="93948" y="547449"/>
                </a:lnTo>
                <a:lnTo>
                  <a:pt x="112010" y="564178"/>
                </a:lnTo>
                <a:lnTo>
                  <a:pt x="131316" y="579495"/>
                </a:lnTo>
                <a:lnTo>
                  <a:pt x="151786" y="593320"/>
                </a:lnTo>
                <a:lnTo>
                  <a:pt x="173335" y="605568"/>
                </a:lnTo>
                <a:lnTo>
                  <a:pt x="195881" y="616158"/>
                </a:lnTo>
                <a:lnTo>
                  <a:pt x="219342" y="625007"/>
                </a:lnTo>
                <a:lnTo>
                  <a:pt x="243634" y="632033"/>
                </a:lnTo>
                <a:lnTo>
                  <a:pt x="268675" y="637154"/>
                </a:lnTo>
                <a:lnTo>
                  <a:pt x="294383" y="640287"/>
                </a:lnTo>
                <a:lnTo>
                  <a:pt x="320675" y="641349"/>
                </a:lnTo>
                <a:lnTo>
                  <a:pt x="346984" y="640287"/>
                </a:lnTo>
                <a:lnTo>
                  <a:pt x="372708" y="637154"/>
                </a:lnTo>
                <a:lnTo>
                  <a:pt x="397764" y="632033"/>
                </a:lnTo>
                <a:lnTo>
                  <a:pt x="422069" y="625007"/>
                </a:lnTo>
                <a:lnTo>
                  <a:pt x="445541" y="616158"/>
                </a:lnTo>
                <a:lnTo>
                  <a:pt x="468097" y="605568"/>
                </a:lnTo>
                <a:lnTo>
                  <a:pt x="489655" y="593320"/>
                </a:lnTo>
                <a:lnTo>
                  <a:pt x="510132" y="579495"/>
                </a:lnTo>
                <a:lnTo>
                  <a:pt x="529445" y="564178"/>
                </a:lnTo>
                <a:lnTo>
                  <a:pt x="547512" y="547449"/>
                </a:lnTo>
                <a:lnTo>
                  <a:pt x="564251" y="529391"/>
                </a:lnTo>
                <a:lnTo>
                  <a:pt x="579578" y="510087"/>
                </a:lnTo>
                <a:lnTo>
                  <a:pt x="593411" y="489620"/>
                </a:lnTo>
                <a:lnTo>
                  <a:pt x="605667" y="468070"/>
                </a:lnTo>
                <a:lnTo>
                  <a:pt x="616265" y="445521"/>
                </a:lnTo>
                <a:lnTo>
                  <a:pt x="625121" y="422056"/>
                </a:lnTo>
                <a:lnTo>
                  <a:pt x="632153" y="397756"/>
                </a:lnTo>
                <a:lnTo>
                  <a:pt x="637277" y="372704"/>
                </a:lnTo>
                <a:lnTo>
                  <a:pt x="640413" y="346983"/>
                </a:lnTo>
                <a:lnTo>
                  <a:pt x="641476" y="320674"/>
                </a:lnTo>
                <a:lnTo>
                  <a:pt x="640413" y="294366"/>
                </a:lnTo>
                <a:lnTo>
                  <a:pt x="637277" y="268645"/>
                </a:lnTo>
                <a:lnTo>
                  <a:pt x="632153" y="243593"/>
                </a:lnTo>
                <a:lnTo>
                  <a:pt x="625121" y="219293"/>
                </a:lnTo>
                <a:lnTo>
                  <a:pt x="616265" y="195828"/>
                </a:lnTo>
                <a:lnTo>
                  <a:pt x="605667" y="173279"/>
                </a:lnTo>
                <a:lnTo>
                  <a:pt x="593411" y="151729"/>
                </a:lnTo>
                <a:lnTo>
                  <a:pt x="579578" y="131262"/>
                </a:lnTo>
                <a:lnTo>
                  <a:pt x="564251" y="111958"/>
                </a:lnTo>
                <a:lnTo>
                  <a:pt x="547512" y="93900"/>
                </a:lnTo>
                <a:lnTo>
                  <a:pt x="529445" y="77171"/>
                </a:lnTo>
                <a:lnTo>
                  <a:pt x="510132" y="61854"/>
                </a:lnTo>
                <a:lnTo>
                  <a:pt x="489655" y="48029"/>
                </a:lnTo>
                <a:lnTo>
                  <a:pt x="468097" y="35781"/>
                </a:lnTo>
                <a:lnTo>
                  <a:pt x="445541" y="25191"/>
                </a:lnTo>
                <a:lnTo>
                  <a:pt x="422069" y="16342"/>
                </a:lnTo>
                <a:lnTo>
                  <a:pt x="397764" y="9316"/>
                </a:lnTo>
                <a:lnTo>
                  <a:pt x="372708" y="4195"/>
                </a:lnTo>
                <a:lnTo>
                  <a:pt x="346984" y="1062"/>
                </a:lnTo>
                <a:lnTo>
                  <a:pt x="320675" y="0"/>
                </a:lnTo>
                <a:lnTo>
                  <a:pt x="294383" y="1062"/>
                </a:lnTo>
                <a:lnTo>
                  <a:pt x="268675" y="4195"/>
                </a:lnTo>
                <a:lnTo>
                  <a:pt x="243634" y="9316"/>
                </a:lnTo>
                <a:lnTo>
                  <a:pt x="219342" y="16342"/>
                </a:lnTo>
                <a:lnTo>
                  <a:pt x="195881" y="25191"/>
                </a:lnTo>
                <a:lnTo>
                  <a:pt x="173335" y="35781"/>
                </a:lnTo>
                <a:lnTo>
                  <a:pt x="151786" y="48029"/>
                </a:lnTo>
                <a:lnTo>
                  <a:pt x="131316" y="61854"/>
                </a:lnTo>
                <a:lnTo>
                  <a:pt x="112010" y="77171"/>
                </a:lnTo>
                <a:lnTo>
                  <a:pt x="93948" y="93900"/>
                </a:lnTo>
                <a:lnTo>
                  <a:pt x="77214" y="111958"/>
                </a:lnTo>
                <a:lnTo>
                  <a:pt x="61890" y="131262"/>
                </a:lnTo>
                <a:lnTo>
                  <a:pt x="48060" y="151729"/>
                </a:lnTo>
                <a:lnTo>
                  <a:pt x="35805" y="173279"/>
                </a:lnTo>
                <a:lnTo>
                  <a:pt x="25209" y="195828"/>
                </a:lnTo>
                <a:lnTo>
                  <a:pt x="16354" y="219293"/>
                </a:lnTo>
                <a:lnTo>
                  <a:pt x="9323" y="243593"/>
                </a:lnTo>
                <a:lnTo>
                  <a:pt x="4198" y="268645"/>
                </a:lnTo>
                <a:lnTo>
                  <a:pt x="1063" y="294366"/>
                </a:lnTo>
                <a:lnTo>
                  <a:pt x="0" y="320674"/>
                </a:lnTo>
                <a:close/>
              </a:path>
            </a:pathLst>
          </a:custGeom>
          <a:solidFill>
            <a:srgbClr val="FD8537"/>
          </a:solidFill>
        </p:spPr>
        <p:txBody>
          <a:bodyPr wrap="square" lIns="0" tIns="0" rIns="0" bIns="0" rtlCol="0">
            <a:noAutofit/>
          </a:bodyPr>
          <a:lstStyle/>
          <a:p>
            <a:endParaRPr/>
          </a:p>
        </p:txBody>
      </p:sp>
      <p:sp>
        <p:nvSpPr>
          <p:cNvPr id="36" name="object 36"/>
          <p:cNvSpPr/>
          <p:nvPr/>
        </p:nvSpPr>
        <p:spPr>
          <a:xfrm>
            <a:off x="1091082" y="5500624"/>
            <a:ext cx="137159" cy="137172"/>
          </a:xfrm>
          <a:custGeom>
            <a:avLst/>
            <a:gdLst/>
            <a:ahLst/>
            <a:cxnLst/>
            <a:rect l="l" t="t" r="r" b="b"/>
            <a:pathLst>
              <a:path w="137159" h="137172">
                <a:moveTo>
                  <a:pt x="0" y="68579"/>
                </a:moveTo>
                <a:lnTo>
                  <a:pt x="627" y="77902"/>
                </a:lnTo>
                <a:lnTo>
                  <a:pt x="4001" y="91725"/>
                </a:lnTo>
                <a:lnTo>
                  <a:pt x="10013" y="104291"/>
                </a:lnTo>
                <a:lnTo>
                  <a:pt x="18348" y="115283"/>
                </a:lnTo>
                <a:lnTo>
                  <a:pt x="28689" y="124384"/>
                </a:lnTo>
                <a:lnTo>
                  <a:pt x="40719" y="131277"/>
                </a:lnTo>
                <a:lnTo>
                  <a:pt x="54121" y="135646"/>
                </a:lnTo>
                <a:lnTo>
                  <a:pt x="68579" y="137172"/>
                </a:lnTo>
                <a:lnTo>
                  <a:pt x="77899" y="136544"/>
                </a:lnTo>
                <a:lnTo>
                  <a:pt x="91718" y="133169"/>
                </a:lnTo>
                <a:lnTo>
                  <a:pt x="104282" y="127155"/>
                </a:lnTo>
                <a:lnTo>
                  <a:pt x="115272" y="118818"/>
                </a:lnTo>
                <a:lnTo>
                  <a:pt x="124372" y="108475"/>
                </a:lnTo>
                <a:lnTo>
                  <a:pt x="131265" y="96443"/>
                </a:lnTo>
                <a:lnTo>
                  <a:pt x="135633" y="83039"/>
                </a:lnTo>
                <a:lnTo>
                  <a:pt x="137159" y="68579"/>
                </a:lnTo>
                <a:lnTo>
                  <a:pt x="136533" y="59275"/>
                </a:lnTo>
                <a:lnTo>
                  <a:pt x="133159" y="45458"/>
                </a:lnTo>
                <a:lnTo>
                  <a:pt x="127146" y="32894"/>
                </a:lnTo>
                <a:lnTo>
                  <a:pt x="118810" y="21901"/>
                </a:lnTo>
                <a:lnTo>
                  <a:pt x="108468" y="12796"/>
                </a:lnTo>
                <a:lnTo>
                  <a:pt x="96437" y="5899"/>
                </a:lnTo>
                <a:lnTo>
                  <a:pt x="83035" y="1527"/>
                </a:lnTo>
                <a:lnTo>
                  <a:pt x="68579" y="0"/>
                </a:lnTo>
                <a:lnTo>
                  <a:pt x="59267" y="627"/>
                </a:lnTo>
                <a:lnTo>
                  <a:pt x="45443" y="4002"/>
                </a:lnTo>
                <a:lnTo>
                  <a:pt x="32877" y="10019"/>
                </a:lnTo>
                <a:lnTo>
                  <a:pt x="21886" y="18358"/>
                </a:lnTo>
                <a:lnTo>
                  <a:pt x="12785" y="28702"/>
                </a:lnTo>
                <a:lnTo>
                  <a:pt x="5893" y="40733"/>
                </a:lnTo>
                <a:lnTo>
                  <a:pt x="1526" y="54131"/>
                </a:lnTo>
                <a:lnTo>
                  <a:pt x="0" y="68579"/>
                </a:lnTo>
                <a:close/>
              </a:path>
            </a:pathLst>
          </a:custGeom>
          <a:solidFill>
            <a:srgbClr val="FD8537"/>
          </a:solidFill>
        </p:spPr>
        <p:txBody>
          <a:bodyPr wrap="square" lIns="0" tIns="0" rIns="0" bIns="0" rtlCol="0">
            <a:noAutofit/>
          </a:bodyPr>
          <a:lstStyle/>
          <a:p>
            <a:endParaRPr/>
          </a:p>
        </p:txBody>
      </p:sp>
      <p:sp>
        <p:nvSpPr>
          <p:cNvPr id="37" name="object 37"/>
          <p:cNvSpPr/>
          <p:nvPr/>
        </p:nvSpPr>
        <p:spPr>
          <a:xfrm>
            <a:off x="1664208" y="5788152"/>
            <a:ext cx="274319" cy="274319"/>
          </a:xfrm>
          <a:custGeom>
            <a:avLst/>
            <a:gdLst/>
            <a:ahLst/>
            <a:cxnLst/>
            <a:rect l="l" t="t" r="r" b="b"/>
            <a:pathLst>
              <a:path w="274319" h="274320">
                <a:moveTo>
                  <a:pt x="0" y="137160"/>
                </a:moveTo>
                <a:lnTo>
                  <a:pt x="1254" y="155782"/>
                </a:lnTo>
                <a:lnTo>
                  <a:pt x="3930" y="169880"/>
                </a:lnTo>
                <a:lnTo>
                  <a:pt x="8005" y="183428"/>
                </a:lnTo>
                <a:lnTo>
                  <a:pt x="13401" y="196347"/>
                </a:lnTo>
                <a:lnTo>
                  <a:pt x="20038" y="208559"/>
                </a:lnTo>
                <a:lnTo>
                  <a:pt x="27837" y="219984"/>
                </a:lnTo>
                <a:lnTo>
                  <a:pt x="36717" y="230542"/>
                </a:lnTo>
                <a:lnTo>
                  <a:pt x="46600" y="240156"/>
                </a:lnTo>
                <a:lnTo>
                  <a:pt x="57405" y="248744"/>
                </a:lnTo>
                <a:lnTo>
                  <a:pt x="69053" y="256229"/>
                </a:lnTo>
                <a:lnTo>
                  <a:pt x="81466" y="262530"/>
                </a:lnTo>
                <a:lnTo>
                  <a:pt x="94562" y="267569"/>
                </a:lnTo>
                <a:lnTo>
                  <a:pt x="108263" y="271266"/>
                </a:lnTo>
                <a:lnTo>
                  <a:pt x="122488" y="273543"/>
                </a:lnTo>
                <a:lnTo>
                  <a:pt x="137160" y="274320"/>
                </a:lnTo>
                <a:lnTo>
                  <a:pt x="141212" y="274261"/>
                </a:lnTo>
                <a:lnTo>
                  <a:pt x="155769" y="273066"/>
                </a:lnTo>
                <a:lnTo>
                  <a:pt x="169859" y="270393"/>
                </a:lnTo>
                <a:lnTo>
                  <a:pt x="183402" y="266321"/>
                </a:lnTo>
                <a:lnTo>
                  <a:pt x="196320" y="260929"/>
                </a:lnTo>
                <a:lnTo>
                  <a:pt x="208531" y="254296"/>
                </a:lnTo>
                <a:lnTo>
                  <a:pt x="219957" y="246501"/>
                </a:lnTo>
                <a:lnTo>
                  <a:pt x="230517" y="237625"/>
                </a:lnTo>
                <a:lnTo>
                  <a:pt x="240134" y="227745"/>
                </a:lnTo>
                <a:lnTo>
                  <a:pt x="248726" y="216942"/>
                </a:lnTo>
                <a:lnTo>
                  <a:pt x="256215" y="205294"/>
                </a:lnTo>
                <a:lnTo>
                  <a:pt x="262520" y="192881"/>
                </a:lnTo>
                <a:lnTo>
                  <a:pt x="267563" y="179781"/>
                </a:lnTo>
                <a:lnTo>
                  <a:pt x="271264" y="166075"/>
                </a:lnTo>
                <a:lnTo>
                  <a:pt x="273542" y="151842"/>
                </a:lnTo>
                <a:lnTo>
                  <a:pt x="274319" y="137160"/>
                </a:lnTo>
                <a:lnTo>
                  <a:pt x="274261" y="133104"/>
                </a:lnTo>
                <a:lnTo>
                  <a:pt x="273065" y="118537"/>
                </a:lnTo>
                <a:lnTo>
                  <a:pt x="270389" y="104439"/>
                </a:lnTo>
                <a:lnTo>
                  <a:pt x="266314" y="90891"/>
                </a:lnTo>
                <a:lnTo>
                  <a:pt x="260918" y="77972"/>
                </a:lnTo>
                <a:lnTo>
                  <a:pt x="254281" y="65760"/>
                </a:lnTo>
                <a:lnTo>
                  <a:pt x="246482" y="54335"/>
                </a:lnTo>
                <a:lnTo>
                  <a:pt x="237602" y="43777"/>
                </a:lnTo>
                <a:lnTo>
                  <a:pt x="227719" y="34163"/>
                </a:lnTo>
                <a:lnTo>
                  <a:pt x="216914" y="25575"/>
                </a:lnTo>
                <a:lnTo>
                  <a:pt x="205266" y="18090"/>
                </a:lnTo>
                <a:lnTo>
                  <a:pt x="192853" y="11789"/>
                </a:lnTo>
                <a:lnTo>
                  <a:pt x="179757" y="6750"/>
                </a:lnTo>
                <a:lnTo>
                  <a:pt x="166056" y="3053"/>
                </a:lnTo>
                <a:lnTo>
                  <a:pt x="151831" y="776"/>
                </a:lnTo>
                <a:lnTo>
                  <a:pt x="137160" y="0"/>
                </a:lnTo>
                <a:lnTo>
                  <a:pt x="133107" y="58"/>
                </a:lnTo>
                <a:lnTo>
                  <a:pt x="118550" y="1253"/>
                </a:lnTo>
                <a:lnTo>
                  <a:pt x="104460" y="3926"/>
                </a:lnTo>
                <a:lnTo>
                  <a:pt x="90917" y="7998"/>
                </a:lnTo>
                <a:lnTo>
                  <a:pt x="77999" y="13390"/>
                </a:lnTo>
                <a:lnTo>
                  <a:pt x="65788" y="20023"/>
                </a:lnTo>
                <a:lnTo>
                  <a:pt x="54362" y="27818"/>
                </a:lnTo>
                <a:lnTo>
                  <a:pt x="43802" y="36694"/>
                </a:lnTo>
                <a:lnTo>
                  <a:pt x="34185" y="46574"/>
                </a:lnTo>
                <a:lnTo>
                  <a:pt x="25593" y="57377"/>
                </a:lnTo>
                <a:lnTo>
                  <a:pt x="18104" y="69025"/>
                </a:lnTo>
                <a:lnTo>
                  <a:pt x="11799" y="81438"/>
                </a:lnTo>
                <a:lnTo>
                  <a:pt x="6756" y="94538"/>
                </a:lnTo>
                <a:lnTo>
                  <a:pt x="3055" y="108244"/>
                </a:lnTo>
                <a:lnTo>
                  <a:pt x="777" y="122477"/>
                </a:lnTo>
                <a:lnTo>
                  <a:pt x="0" y="137160"/>
                </a:lnTo>
                <a:close/>
              </a:path>
            </a:pathLst>
          </a:custGeom>
          <a:solidFill>
            <a:srgbClr val="FD8537"/>
          </a:solidFill>
        </p:spPr>
        <p:txBody>
          <a:bodyPr wrap="square" lIns="0" tIns="0" rIns="0" bIns="0" rtlCol="0">
            <a:noAutofit/>
          </a:bodyPr>
          <a:lstStyle/>
          <a:p>
            <a:endParaRPr/>
          </a:p>
        </p:txBody>
      </p:sp>
      <p:sp>
        <p:nvSpPr>
          <p:cNvPr id="38" name="object 38"/>
          <p:cNvSpPr/>
          <p:nvPr/>
        </p:nvSpPr>
        <p:spPr>
          <a:xfrm>
            <a:off x="1905000" y="4495800"/>
            <a:ext cx="365760" cy="365760"/>
          </a:xfrm>
          <a:custGeom>
            <a:avLst/>
            <a:gdLst/>
            <a:ahLst/>
            <a:cxnLst/>
            <a:rect l="l" t="t" r="r" b="b"/>
            <a:pathLst>
              <a:path w="365760" h="365760">
                <a:moveTo>
                  <a:pt x="0" y="182880"/>
                </a:moveTo>
                <a:lnTo>
                  <a:pt x="606" y="197874"/>
                </a:lnTo>
                <a:lnTo>
                  <a:pt x="2394" y="212535"/>
                </a:lnTo>
                <a:lnTo>
                  <a:pt x="5317" y="226816"/>
                </a:lnTo>
                <a:lnTo>
                  <a:pt x="9326" y="240670"/>
                </a:lnTo>
                <a:lnTo>
                  <a:pt x="14376" y="254049"/>
                </a:lnTo>
                <a:lnTo>
                  <a:pt x="20419" y="266907"/>
                </a:lnTo>
                <a:lnTo>
                  <a:pt x="27408" y="279197"/>
                </a:lnTo>
                <a:lnTo>
                  <a:pt x="35295" y="290870"/>
                </a:lnTo>
                <a:lnTo>
                  <a:pt x="44034" y="301881"/>
                </a:lnTo>
                <a:lnTo>
                  <a:pt x="53578" y="312181"/>
                </a:lnTo>
                <a:lnTo>
                  <a:pt x="63878" y="321725"/>
                </a:lnTo>
                <a:lnTo>
                  <a:pt x="74889" y="330464"/>
                </a:lnTo>
                <a:lnTo>
                  <a:pt x="86562" y="338351"/>
                </a:lnTo>
                <a:lnTo>
                  <a:pt x="98852" y="345340"/>
                </a:lnTo>
                <a:lnTo>
                  <a:pt x="111710" y="351383"/>
                </a:lnTo>
                <a:lnTo>
                  <a:pt x="125089" y="356433"/>
                </a:lnTo>
                <a:lnTo>
                  <a:pt x="138943" y="360442"/>
                </a:lnTo>
                <a:lnTo>
                  <a:pt x="153224" y="363365"/>
                </a:lnTo>
                <a:lnTo>
                  <a:pt x="167885" y="365153"/>
                </a:lnTo>
                <a:lnTo>
                  <a:pt x="182880" y="365760"/>
                </a:lnTo>
                <a:lnTo>
                  <a:pt x="197874" y="365153"/>
                </a:lnTo>
                <a:lnTo>
                  <a:pt x="212535" y="363365"/>
                </a:lnTo>
                <a:lnTo>
                  <a:pt x="226816" y="360442"/>
                </a:lnTo>
                <a:lnTo>
                  <a:pt x="240670" y="356433"/>
                </a:lnTo>
                <a:lnTo>
                  <a:pt x="254049" y="351383"/>
                </a:lnTo>
                <a:lnTo>
                  <a:pt x="266907" y="345340"/>
                </a:lnTo>
                <a:lnTo>
                  <a:pt x="279197" y="338351"/>
                </a:lnTo>
                <a:lnTo>
                  <a:pt x="290870" y="330464"/>
                </a:lnTo>
                <a:lnTo>
                  <a:pt x="301881" y="321725"/>
                </a:lnTo>
                <a:lnTo>
                  <a:pt x="312181" y="312181"/>
                </a:lnTo>
                <a:lnTo>
                  <a:pt x="321725" y="301881"/>
                </a:lnTo>
                <a:lnTo>
                  <a:pt x="330464" y="290870"/>
                </a:lnTo>
                <a:lnTo>
                  <a:pt x="338351" y="279197"/>
                </a:lnTo>
                <a:lnTo>
                  <a:pt x="345340" y="266907"/>
                </a:lnTo>
                <a:lnTo>
                  <a:pt x="351383" y="254049"/>
                </a:lnTo>
                <a:lnTo>
                  <a:pt x="356433" y="240670"/>
                </a:lnTo>
                <a:lnTo>
                  <a:pt x="360442" y="226816"/>
                </a:lnTo>
                <a:lnTo>
                  <a:pt x="363365" y="212535"/>
                </a:lnTo>
                <a:lnTo>
                  <a:pt x="365153" y="197874"/>
                </a:lnTo>
                <a:lnTo>
                  <a:pt x="365760" y="182880"/>
                </a:lnTo>
                <a:lnTo>
                  <a:pt x="365153" y="167885"/>
                </a:lnTo>
                <a:lnTo>
                  <a:pt x="363365" y="153224"/>
                </a:lnTo>
                <a:lnTo>
                  <a:pt x="360442" y="138943"/>
                </a:lnTo>
                <a:lnTo>
                  <a:pt x="356433" y="125089"/>
                </a:lnTo>
                <a:lnTo>
                  <a:pt x="351383" y="111710"/>
                </a:lnTo>
                <a:lnTo>
                  <a:pt x="345340" y="98852"/>
                </a:lnTo>
                <a:lnTo>
                  <a:pt x="338351" y="86562"/>
                </a:lnTo>
                <a:lnTo>
                  <a:pt x="330464" y="74889"/>
                </a:lnTo>
                <a:lnTo>
                  <a:pt x="321725" y="63878"/>
                </a:lnTo>
                <a:lnTo>
                  <a:pt x="312181" y="53578"/>
                </a:lnTo>
                <a:lnTo>
                  <a:pt x="301881" y="44034"/>
                </a:lnTo>
                <a:lnTo>
                  <a:pt x="290870" y="35295"/>
                </a:lnTo>
                <a:lnTo>
                  <a:pt x="279197" y="27408"/>
                </a:lnTo>
                <a:lnTo>
                  <a:pt x="266907" y="20419"/>
                </a:lnTo>
                <a:lnTo>
                  <a:pt x="254049" y="14376"/>
                </a:lnTo>
                <a:lnTo>
                  <a:pt x="240670" y="9326"/>
                </a:lnTo>
                <a:lnTo>
                  <a:pt x="226816" y="5317"/>
                </a:lnTo>
                <a:lnTo>
                  <a:pt x="212535" y="2394"/>
                </a:lnTo>
                <a:lnTo>
                  <a:pt x="197874" y="606"/>
                </a:lnTo>
                <a:lnTo>
                  <a:pt x="182880" y="0"/>
                </a:lnTo>
                <a:lnTo>
                  <a:pt x="167885" y="606"/>
                </a:lnTo>
                <a:lnTo>
                  <a:pt x="153224" y="2394"/>
                </a:lnTo>
                <a:lnTo>
                  <a:pt x="138943" y="5317"/>
                </a:lnTo>
                <a:lnTo>
                  <a:pt x="125089" y="9326"/>
                </a:lnTo>
                <a:lnTo>
                  <a:pt x="111710" y="14376"/>
                </a:lnTo>
                <a:lnTo>
                  <a:pt x="98852" y="20419"/>
                </a:lnTo>
                <a:lnTo>
                  <a:pt x="86562" y="27408"/>
                </a:lnTo>
                <a:lnTo>
                  <a:pt x="74889" y="35295"/>
                </a:lnTo>
                <a:lnTo>
                  <a:pt x="63878" y="44034"/>
                </a:lnTo>
                <a:lnTo>
                  <a:pt x="53578" y="53578"/>
                </a:lnTo>
                <a:lnTo>
                  <a:pt x="44034" y="63878"/>
                </a:lnTo>
                <a:lnTo>
                  <a:pt x="35295" y="74889"/>
                </a:lnTo>
                <a:lnTo>
                  <a:pt x="27408" y="86562"/>
                </a:lnTo>
                <a:lnTo>
                  <a:pt x="20419" y="98852"/>
                </a:lnTo>
                <a:lnTo>
                  <a:pt x="14376" y="111710"/>
                </a:lnTo>
                <a:lnTo>
                  <a:pt x="9326" y="125089"/>
                </a:lnTo>
                <a:lnTo>
                  <a:pt x="5317" y="138943"/>
                </a:lnTo>
                <a:lnTo>
                  <a:pt x="2394" y="153224"/>
                </a:lnTo>
                <a:lnTo>
                  <a:pt x="606" y="167885"/>
                </a:lnTo>
                <a:lnTo>
                  <a:pt x="0" y="182880"/>
                </a:lnTo>
                <a:close/>
              </a:path>
            </a:pathLst>
          </a:custGeom>
          <a:solidFill>
            <a:srgbClr val="FD8537"/>
          </a:solidFill>
        </p:spPr>
        <p:txBody>
          <a:bodyPr wrap="square" lIns="0" tIns="0" rIns="0" bIns="0" rtlCol="0">
            <a:noAutofit/>
          </a:bodyPr>
          <a:lstStyle/>
          <a:p>
            <a:endParaRPr/>
          </a:p>
        </p:txBody>
      </p:sp>
      <p:sp>
        <p:nvSpPr>
          <p:cNvPr id="39" name="object 39"/>
          <p:cNvSpPr/>
          <p:nvPr/>
        </p:nvSpPr>
        <p:spPr>
          <a:xfrm>
            <a:off x="106343" y="0"/>
            <a:ext cx="0" cy="6857999"/>
          </a:xfrm>
          <a:custGeom>
            <a:avLst/>
            <a:gdLst/>
            <a:ahLst/>
            <a:cxnLst/>
            <a:rect l="l" t="t" r="r" b="b"/>
            <a:pathLst>
              <a:path h="6857999">
                <a:moveTo>
                  <a:pt x="0" y="0"/>
                </a:moveTo>
                <a:lnTo>
                  <a:pt x="0" y="6857998"/>
                </a:lnTo>
              </a:path>
            </a:pathLst>
          </a:custGeom>
          <a:ln w="57150">
            <a:solidFill>
              <a:srgbClr val="FDC3AD"/>
            </a:solidFill>
          </a:ln>
        </p:spPr>
        <p:txBody>
          <a:bodyPr wrap="square" lIns="0" tIns="0" rIns="0" bIns="0" rtlCol="0">
            <a:noAutofit/>
          </a:bodyPr>
          <a:lstStyle/>
          <a:p>
            <a:endParaRPr/>
          </a:p>
        </p:txBody>
      </p:sp>
      <p:sp>
        <p:nvSpPr>
          <p:cNvPr id="40" name="object 40"/>
          <p:cNvSpPr/>
          <p:nvPr/>
        </p:nvSpPr>
        <p:spPr>
          <a:xfrm>
            <a:off x="9125331"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41" name="object 41"/>
          <p:cNvSpPr/>
          <p:nvPr/>
        </p:nvSpPr>
        <p:spPr>
          <a:xfrm>
            <a:off x="9091041" y="0"/>
            <a:ext cx="0" cy="6857996"/>
          </a:xfrm>
          <a:custGeom>
            <a:avLst/>
            <a:gdLst/>
            <a:ahLst/>
            <a:cxnLst/>
            <a:rect l="l" t="t" r="r" b="b"/>
            <a:pathLst>
              <a:path h="6857996">
                <a:moveTo>
                  <a:pt x="0" y="0"/>
                </a:moveTo>
                <a:lnTo>
                  <a:pt x="0" y="6857996"/>
                </a:lnTo>
              </a:path>
            </a:pathLst>
          </a:custGeom>
          <a:ln w="12699">
            <a:solidFill>
              <a:srgbClr val="FDC3AD"/>
            </a:solidFill>
          </a:ln>
        </p:spPr>
        <p:txBody>
          <a:bodyPr wrap="square" lIns="0" tIns="0" rIns="0" bIns="0" rtlCol="0">
            <a:noAutofit/>
          </a:bodyPr>
          <a:lstStyle/>
          <a:p>
            <a:endParaRPr/>
          </a:p>
        </p:txBody>
      </p:sp>
      <p:sp>
        <p:nvSpPr>
          <p:cNvPr id="42" name="object 42"/>
          <p:cNvSpPr/>
          <p:nvPr/>
        </p:nvSpPr>
        <p:spPr>
          <a:xfrm>
            <a:off x="13716" y="490727"/>
            <a:ext cx="9130284" cy="1450848"/>
          </a:xfrm>
          <a:prstGeom prst="rect">
            <a:avLst/>
          </a:prstGeom>
          <a:blipFill>
            <a:blip r:embed="rId2" cstate="print"/>
            <a:stretch>
              <a:fillRect/>
            </a:stretch>
          </a:blipFill>
        </p:spPr>
        <p:txBody>
          <a:bodyPr wrap="square" lIns="0" tIns="0" rIns="0" bIns="0" rtlCol="0">
            <a:noAutofit/>
          </a:bodyPr>
          <a:lstStyle/>
          <a:p>
            <a:endParaRPr/>
          </a:p>
        </p:txBody>
      </p:sp>
      <p:sp>
        <p:nvSpPr>
          <p:cNvPr id="43" name="object 43"/>
          <p:cNvSpPr/>
          <p:nvPr/>
        </p:nvSpPr>
        <p:spPr>
          <a:xfrm>
            <a:off x="562356" y="1749552"/>
            <a:ext cx="8071104" cy="131063"/>
          </a:xfrm>
          <a:prstGeom prst="rect">
            <a:avLst/>
          </a:prstGeom>
          <a:blipFill>
            <a:blip r:embed="rId3" cstate="print"/>
            <a:stretch>
              <a:fillRect/>
            </a:stretch>
          </a:blipFill>
        </p:spPr>
        <p:txBody>
          <a:bodyPr wrap="square" lIns="0" tIns="0" rIns="0" bIns="0" rtlCol="0">
            <a:noAutofit/>
          </a:bodyPr>
          <a:lstStyle/>
          <a:p>
            <a:endParaRPr/>
          </a:p>
        </p:txBody>
      </p:sp>
      <p:sp>
        <p:nvSpPr>
          <p:cNvPr id="44" name="object 44"/>
          <p:cNvSpPr/>
          <p:nvPr/>
        </p:nvSpPr>
        <p:spPr>
          <a:xfrm>
            <a:off x="1732788" y="1825752"/>
            <a:ext cx="5737860" cy="1339596"/>
          </a:xfrm>
          <a:prstGeom prst="rect">
            <a:avLst/>
          </a:prstGeom>
          <a:blipFill>
            <a:blip r:embed="rId4" cstate="print"/>
            <a:stretch>
              <a:fillRect/>
            </a:stretch>
          </a:blipFill>
        </p:spPr>
        <p:txBody>
          <a:bodyPr wrap="square" lIns="0" tIns="0" rIns="0" bIns="0" rtlCol="0">
            <a:noAutofit/>
          </a:bodyPr>
          <a:lstStyle/>
          <a:p>
            <a:endParaRPr/>
          </a:p>
        </p:txBody>
      </p:sp>
      <p:sp>
        <p:nvSpPr>
          <p:cNvPr id="45" name="object 45"/>
          <p:cNvSpPr/>
          <p:nvPr/>
        </p:nvSpPr>
        <p:spPr>
          <a:xfrm>
            <a:off x="2220468" y="2970276"/>
            <a:ext cx="4756404" cy="137160"/>
          </a:xfrm>
          <a:prstGeom prst="rect">
            <a:avLst/>
          </a:prstGeom>
          <a:blipFill>
            <a:blip r:embed="rId5" cstate="print"/>
            <a:stretch>
              <a:fillRect/>
            </a:stretch>
          </a:blipFill>
        </p:spPr>
        <p:txBody>
          <a:bodyPr wrap="square" lIns="0" tIns="0" rIns="0" bIns="0" rtlCol="0">
            <a:noAutofit/>
          </a:bodyPr>
          <a:lstStyle/>
          <a:p>
            <a:endParaRPr/>
          </a:p>
        </p:txBody>
      </p:sp>
      <p:sp>
        <p:nvSpPr>
          <p:cNvPr id="46" name="object 46"/>
          <p:cNvSpPr/>
          <p:nvPr/>
        </p:nvSpPr>
        <p:spPr>
          <a:xfrm>
            <a:off x="575183" y="1787652"/>
            <a:ext cx="7991856" cy="0"/>
          </a:xfrm>
          <a:custGeom>
            <a:avLst/>
            <a:gdLst/>
            <a:ahLst/>
            <a:cxnLst/>
            <a:rect l="l" t="t" r="r" b="b"/>
            <a:pathLst>
              <a:path w="7991856">
                <a:moveTo>
                  <a:pt x="0" y="0"/>
                </a:moveTo>
                <a:lnTo>
                  <a:pt x="7991856" y="0"/>
                </a:lnTo>
              </a:path>
            </a:pathLst>
          </a:custGeom>
          <a:ln w="53085">
            <a:solidFill>
              <a:srgbClr val="E75C00"/>
            </a:solidFill>
          </a:ln>
        </p:spPr>
        <p:txBody>
          <a:bodyPr wrap="square" lIns="0" tIns="0" rIns="0" bIns="0" rtlCol="0">
            <a:noAutofit/>
          </a:bodyPr>
          <a:lstStyle/>
          <a:p>
            <a:endParaRPr/>
          </a:p>
        </p:txBody>
      </p:sp>
      <p:sp>
        <p:nvSpPr>
          <p:cNvPr id="47" name="object 47"/>
          <p:cNvSpPr/>
          <p:nvPr/>
        </p:nvSpPr>
        <p:spPr>
          <a:xfrm>
            <a:off x="2233295" y="2982467"/>
            <a:ext cx="4677156" cy="57912"/>
          </a:xfrm>
          <a:custGeom>
            <a:avLst/>
            <a:gdLst/>
            <a:ahLst/>
            <a:cxnLst/>
            <a:rect l="l" t="t" r="r" b="b"/>
            <a:pathLst>
              <a:path w="4677156" h="57912">
                <a:moveTo>
                  <a:pt x="0" y="57912"/>
                </a:moveTo>
                <a:lnTo>
                  <a:pt x="4677156" y="57912"/>
                </a:lnTo>
                <a:lnTo>
                  <a:pt x="4677156" y="0"/>
                </a:lnTo>
                <a:lnTo>
                  <a:pt x="0" y="0"/>
                </a:lnTo>
                <a:lnTo>
                  <a:pt x="0" y="57912"/>
                </a:lnTo>
                <a:close/>
              </a:path>
            </a:pathLst>
          </a:custGeom>
          <a:solidFill>
            <a:srgbClr val="E75C00"/>
          </a:solidFill>
        </p:spPr>
        <p:txBody>
          <a:bodyPr wrap="square" lIns="0" tIns="0" rIns="0" bIns="0" rtlCol="0">
            <a:noAutofit/>
          </a:bodyPr>
          <a:lstStyle/>
          <a:p>
            <a:endParaRPr/>
          </a:p>
        </p:txBody>
      </p:sp>
      <p:sp>
        <p:nvSpPr>
          <p:cNvPr id="20" name="object 20"/>
          <p:cNvSpPr txBox="1"/>
          <p:nvPr/>
        </p:nvSpPr>
        <p:spPr>
          <a:xfrm>
            <a:off x="562457" y="910618"/>
            <a:ext cx="8148815" cy="939800"/>
          </a:xfrm>
          <a:prstGeom prst="rect">
            <a:avLst/>
          </a:prstGeom>
        </p:spPr>
        <p:txBody>
          <a:bodyPr wrap="square" lIns="0" tIns="0" rIns="0" bIns="0" rtlCol="0">
            <a:noAutofit/>
          </a:bodyPr>
          <a:lstStyle/>
          <a:p>
            <a:pPr marL="12700">
              <a:lnSpc>
                <a:spcPts val="7400"/>
              </a:lnSpc>
              <a:spcBef>
                <a:spcPts val="370"/>
              </a:spcBef>
            </a:pPr>
            <a:r>
              <a:rPr sz="7200" spc="0" dirty="0" smtClean="0">
                <a:solidFill>
                  <a:srgbClr val="E75C00"/>
                </a:solidFill>
                <a:latin typeface="Algerian"/>
                <a:cs typeface="Algerian"/>
              </a:rPr>
              <a:t>EL</a:t>
            </a:r>
            <a:r>
              <a:rPr sz="7200" spc="25" dirty="0" smtClean="0">
                <a:solidFill>
                  <a:srgbClr val="E75C00"/>
                </a:solidFill>
                <a:latin typeface="Algerian"/>
                <a:cs typeface="Algerian"/>
              </a:rPr>
              <a:t>E</a:t>
            </a:r>
            <a:r>
              <a:rPr sz="7200" spc="0" dirty="0" smtClean="0">
                <a:solidFill>
                  <a:srgbClr val="E75C00"/>
                </a:solidFill>
                <a:latin typeface="Algerian"/>
                <a:cs typeface="Algerian"/>
              </a:rPr>
              <a:t>CT</a:t>
            </a:r>
            <a:r>
              <a:rPr sz="7200" spc="19" dirty="0" smtClean="0">
                <a:solidFill>
                  <a:srgbClr val="E75C00"/>
                </a:solidFill>
                <a:latin typeface="Algerian"/>
                <a:cs typeface="Algerian"/>
              </a:rPr>
              <a:t>R</a:t>
            </a:r>
            <a:r>
              <a:rPr sz="7200" spc="0" dirty="0" smtClean="0">
                <a:solidFill>
                  <a:srgbClr val="E75C00"/>
                </a:solidFill>
                <a:latin typeface="Algerian"/>
                <a:cs typeface="Algerian"/>
              </a:rPr>
              <a:t>OPH</a:t>
            </a:r>
            <a:r>
              <a:rPr sz="7200" spc="9" dirty="0" smtClean="0">
                <a:solidFill>
                  <a:srgbClr val="E75C00"/>
                </a:solidFill>
                <a:latin typeface="Algerian"/>
                <a:cs typeface="Algerian"/>
              </a:rPr>
              <a:t>O</a:t>
            </a:r>
            <a:r>
              <a:rPr sz="7200" spc="0" dirty="0" smtClean="0">
                <a:solidFill>
                  <a:srgbClr val="E75C00"/>
                </a:solidFill>
                <a:latin typeface="Algerian"/>
                <a:cs typeface="Algerian"/>
              </a:rPr>
              <a:t>RESIS</a:t>
            </a:r>
            <a:endParaRPr sz="7200">
              <a:latin typeface="Algerian"/>
              <a:cs typeface="Algerian"/>
            </a:endParaRPr>
          </a:p>
        </p:txBody>
      </p:sp>
      <p:sp>
        <p:nvSpPr>
          <p:cNvPr id="11" name="object 11"/>
          <p:cNvSpPr txBox="1"/>
          <p:nvPr/>
        </p:nvSpPr>
        <p:spPr>
          <a:xfrm>
            <a:off x="575183" y="0"/>
            <a:ext cx="278930" cy="1787652"/>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854113" y="0"/>
            <a:ext cx="60286" cy="1787652"/>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914400" y="0"/>
            <a:ext cx="152400" cy="1787652"/>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1066800" y="0"/>
            <a:ext cx="659892" cy="1787652"/>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75183" y="1787652"/>
            <a:ext cx="278930" cy="5070346"/>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854113" y="1787652"/>
            <a:ext cx="60286" cy="5070346"/>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914400" y="1787652"/>
            <a:ext cx="152400" cy="5070346"/>
          </a:xfrm>
          <a:prstGeom prst="rect">
            <a:avLst/>
          </a:prstGeom>
        </p:spPr>
        <p:txBody>
          <a:bodyPr wrap="square" lIns="0" tIns="0" rIns="0" bIns="0" rtlCol="0">
            <a:noAutofit/>
          </a:bodyPr>
          <a:lstStyle/>
          <a:p>
            <a:pPr marL="25400">
              <a:lnSpc>
                <a:spcPts val="1000"/>
              </a:lnSpc>
            </a:pPr>
            <a:endParaRPr sz="1000"/>
          </a:p>
        </p:txBody>
      </p:sp>
      <p:sp>
        <p:nvSpPr>
          <p:cNvPr id="48" name="TextBox 47"/>
          <p:cNvSpPr txBox="1"/>
          <p:nvPr/>
        </p:nvSpPr>
        <p:spPr>
          <a:xfrm>
            <a:off x="2514600" y="3429000"/>
            <a:ext cx="1851917" cy="1754326"/>
          </a:xfrm>
          <a:prstGeom prst="rect">
            <a:avLst/>
          </a:prstGeom>
          <a:noFill/>
        </p:spPr>
        <p:txBody>
          <a:bodyPr wrap="none" rtlCol="0">
            <a:spAutoFit/>
          </a:bodyPr>
          <a:lstStyle/>
          <a:p>
            <a:r>
              <a:rPr lang="en-US" dirty="0" smtClean="0"/>
              <a:t>Zone</a:t>
            </a:r>
          </a:p>
          <a:p>
            <a:r>
              <a:rPr lang="en-US" dirty="0" smtClean="0"/>
              <a:t>1. Paper</a:t>
            </a:r>
          </a:p>
          <a:p>
            <a:r>
              <a:rPr lang="en-US" dirty="0" smtClean="0"/>
              <a:t>2. Gel</a:t>
            </a:r>
          </a:p>
          <a:p>
            <a:r>
              <a:rPr lang="en-US" dirty="0" smtClean="0"/>
              <a:t>Moving Boundary</a:t>
            </a:r>
          </a:p>
          <a:p>
            <a:r>
              <a:rPr lang="en-US" dirty="0" smtClean="0"/>
              <a:t>3. Capillary</a:t>
            </a:r>
          </a:p>
          <a:p>
            <a:r>
              <a:rPr lang="en-US" smtClean="0"/>
              <a:t> Iso </a:t>
            </a:r>
            <a:r>
              <a:rPr lang="en-US" dirty="0" smtClean="0"/>
              <a:t>electric</a:t>
            </a:r>
          </a:p>
        </p:txBody>
      </p:sp>
      <p:sp>
        <p:nvSpPr>
          <p:cNvPr id="49" name="TextBox 48"/>
          <p:cNvSpPr txBox="1"/>
          <p:nvPr/>
        </p:nvSpPr>
        <p:spPr>
          <a:xfrm>
            <a:off x="3276600" y="5638800"/>
            <a:ext cx="5429435" cy="369332"/>
          </a:xfrm>
          <a:prstGeom prst="rect">
            <a:avLst/>
          </a:prstGeom>
          <a:noFill/>
        </p:spPr>
        <p:txBody>
          <a:bodyPr wrap="none" rtlCol="0">
            <a:spAutoFit/>
          </a:bodyPr>
          <a:lstStyle/>
          <a:p>
            <a:r>
              <a:rPr lang="en-US" dirty="0" smtClean="0">
                <a:hlinkClick r:id="rId6"/>
              </a:rPr>
              <a:t>https://microbenotes.com/agarose-gel-electrophoresis/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5.imimg.com/data5/GP/XR/MY-5702982/paper-electrophoresis-system-500x500.jpg"/>
          <p:cNvPicPr>
            <a:picLocks noChangeAspect="1" noChangeArrowheads="1"/>
          </p:cNvPicPr>
          <p:nvPr/>
        </p:nvPicPr>
        <p:blipFill>
          <a:blip r:embed="rId2"/>
          <a:srcRect/>
          <a:stretch>
            <a:fillRect/>
          </a:stretch>
        </p:blipFill>
        <p:spPr bwMode="auto">
          <a:xfrm>
            <a:off x="0" y="1752600"/>
            <a:ext cx="4762500" cy="4762500"/>
          </a:xfrm>
          <a:prstGeom prst="rect">
            <a:avLst/>
          </a:prstGeom>
          <a:noFill/>
        </p:spPr>
      </p:pic>
      <p:pic>
        <p:nvPicPr>
          <p:cNvPr id="1028" name="Picture 4" descr="https://image.slidesharecdn.com/electrophoresis-160424063933/95/electrophoresis-20-638.jpg?cb=1461486791"/>
          <p:cNvPicPr>
            <a:picLocks noChangeAspect="1" noChangeArrowheads="1"/>
          </p:cNvPicPr>
          <p:nvPr/>
        </p:nvPicPr>
        <p:blipFill>
          <a:blip r:embed="rId3"/>
          <a:srcRect l="13793" t="18372" r="9718" b="14822"/>
          <a:stretch>
            <a:fillRect/>
          </a:stretch>
        </p:blipFill>
        <p:spPr bwMode="auto">
          <a:xfrm>
            <a:off x="4038600" y="3276600"/>
            <a:ext cx="4648200" cy="3048000"/>
          </a:xfrm>
          <a:prstGeom prst="rect">
            <a:avLst/>
          </a:prstGeom>
          <a:noFill/>
        </p:spPr>
      </p:pic>
      <p:pic>
        <p:nvPicPr>
          <p:cNvPr id="1030" name="Picture 6" descr="http://www.bestomicroscopes.com/admin/upload/PAPER-STRIP-ELECTROPHORESIS-APPARATUS-HORIZONTAL-MODEL.jpg"/>
          <p:cNvPicPr>
            <a:picLocks noChangeAspect="1" noChangeArrowheads="1"/>
          </p:cNvPicPr>
          <p:nvPr/>
        </p:nvPicPr>
        <p:blipFill>
          <a:blip r:embed="rId4"/>
          <a:srcRect l="4000" t="26667" b="30667"/>
          <a:stretch>
            <a:fillRect/>
          </a:stretch>
        </p:blipFill>
        <p:spPr bwMode="auto">
          <a:xfrm>
            <a:off x="4191000" y="1371600"/>
            <a:ext cx="4114800"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00"/>
            <a:ext cx="8915400" cy="1107996"/>
          </a:xfrm>
          <a:prstGeom prst="rect">
            <a:avLst/>
          </a:prstGeom>
        </p:spPr>
        <p:txBody>
          <a:bodyPr wrap="square">
            <a:spAutoFit/>
          </a:bodyPr>
          <a:lstStyle/>
          <a:p>
            <a:r>
              <a:rPr lang="en-US" sz="2200" b="1" u="sng" dirty="0" smtClean="0"/>
              <a:t>Filter paper:</a:t>
            </a:r>
            <a:br>
              <a:rPr lang="en-US" sz="2200" b="1" u="sng" dirty="0" smtClean="0"/>
            </a:br>
            <a:r>
              <a:rPr lang="en-US" sz="2200" dirty="0" smtClean="0"/>
              <a:t>Paper of good quality should contain at least 95% α-cellulose and should have only a very slight adsorption capacity.</a:t>
            </a:r>
            <a:endParaRPr lang="en-US" sz="2200" dirty="0"/>
          </a:p>
        </p:txBody>
      </p:sp>
      <p:sp>
        <p:nvSpPr>
          <p:cNvPr id="4" name="Rectangle 3"/>
          <p:cNvSpPr/>
          <p:nvPr/>
        </p:nvSpPr>
        <p:spPr>
          <a:xfrm>
            <a:off x="0" y="1524000"/>
            <a:ext cx="9144000" cy="4832092"/>
          </a:xfrm>
          <a:prstGeom prst="rect">
            <a:avLst/>
          </a:prstGeom>
        </p:spPr>
        <p:txBody>
          <a:bodyPr wrap="square">
            <a:spAutoFit/>
          </a:bodyPr>
          <a:lstStyle/>
          <a:p>
            <a:r>
              <a:rPr lang="en-US" sz="2200" b="1" u="sng" dirty="0" smtClean="0"/>
              <a:t>Apparatus:</a:t>
            </a:r>
            <a:br>
              <a:rPr lang="en-US" sz="2200" b="1" u="sng" dirty="0" smtClean="0"/>
            </a:br>
            <a:r>
              <a:rPr lang="en-US" sz="2200" dirty="0" smtClean="0"/>
              <a:t>The</a:t>
            </a:r>
            <a:r>
              <a:rPr lang="en-US" sz="2200" dirty="0" smtClean="0"/>
              <a:t>  equipment  required  for  electrophoresis  consists  basically  of  two  items,  a </a:t>
            </a:r>
            <a:r>
              <a:rPr lang="en-US" sz="2200" dirty="0" smtClean="0">
                <a:solidFill>
                  <a:srgbClr val="FF0000"/>
                </a:solidFill>
              </a:rPr>
              <a:t>POWER PACK and an ELECTROPHORETIC CELL. </a:t>
            </a:r>
          </a:p>
          <a:p>
            <a:r>
              <a:rPr lang="en-US" sz="2200" b="1" dirty="0" smtClean="0">
                <a:solidFill>
                  <a:srgbClr val="FF0000"/>
                </a:solidFill>
              </a:rPr>
              <a:t>Power  pack</a:t>
            </a:r>
            <a:r>
              <a:rPr lang="en-US" sz="2200" dirty="0" smtClean="0"/>
              <a:t>  provides  a  </a:t>
            </a:r>
            <a:endParaRPr lang="en-US" sz="2200" dirty="0" smtClean="0"/>
          </a:p>
          <a:p>
            <a:r>
              <a:rPr lang="en-US" sz="2200" dirty="0" smtClean="0"/>
              <a:t>stabilized</a:t>
            </a:r>
            <a:r>
              <a:rPr lang="en-US" sz="2200" dirty="0" smtClean="0"/>
              <a:t>  direct  current  &amp;  has  controls  for  both voltage  &amp; current out put, which have an out put of 0 to 500V and 0 to 150mA are available.</a:t>
            </a:r>
          </a:p>
          <a:p>
            <a:r>
              <a:rPr lang="en-US" sz="2200" b="1" dirty="0" smtClean="0">
                <a:solidFill>
                  <a:srgbClr val="FF0000"/>
                </a:solidFill>
              </a:rPr>
              <a:t>The  </a:t>
            </a:r>
            <a:r>
              <a:rPr lang="en-US" sz="2200" b="1" dirty="0" err="1" smtClean="0">
                <a:solidFill>
                  <a:srgbClr val="FF0000"/>
                </a:solidFill>
              </a:rPr>
              <a:t>Electrophoretic</a:t>
            </a:r>
            <a:r>
              <a:rPr lang="en-US" sz="2200" b="1" dirty="0" smtClean="0">
                <a:solidFill>
                  <a:srgbClr val="FF0000"/>
                </a:solidFill>
              </a:rPr>
              <a:t>  cell </a:t>
            </a:r>
            <a:r>
              <a:rPr lang="en-US" sz="2200" dirty="0" smtClean="0"/>
              <a:t>contains  the  electrodes,  buffer  reservoirs,  a  support  for paper and a supporting transparent insulating cover. The electrodes are usually made of </a:t>
            </a:r>
            <a:r>
              <a:rPr lang="en-US" sz="2200" b="1" dirty="0" smtClean="0"/>
              <a:t>platinum. </a:t>
            </a:r>
          </a:p>
          <a:p>
            <a:r>
              <a:rPr lang="en-US" sz="2200" dirty="0" smtClean="0"/>
              <a:t>The  two  arrangements  of  the  filter  strips  are  commonly  used.  </a:t>
            </a:r>
            <a:endParaRPr lang="en-US" sz="2200" dirty="0" smtClean="0"/>
          </a:p>
          <a:p>
            <a:r>
              <a:rPr lang="en-US" sz="2200" dirty="0" smtClean="0"/>
              <a:t>The</a:t>
            </a:r>
            <a:r>
              <a:rPr lang="en-US" sz="2200" dirty="0" smtClean="0"/>
              <a:t>  </a:t>
            </a:r>
            <a:r>
              <a:rPr lang="en-US" sz="2200" b="1" dirty="0" smtClean="0"/>
              <a:t>horizontal  &amp; vertical</a:t>
            </a:r>
            <a:r>
              <a:rPr lang="en-US" sz="2200" dirty="0" smtClean="0"/>
              <a:t> arrangements. </a:t>
            </a:r>
          </a:p>
          <a:p>
            <a:r>
              <a:rPr lang="en-US" sz="2200" dirty="0" smtClean="0">
                <a:hlinkClick r:id="rId2"/>
              </a:rPr>
              <a:t/>
            </a:r>
            <a:br>
              <a:rPr lang="en-US" sz="2200" dirty="0" smtClean="0">
                <a:hlinkClick r:id="rId2"/>
              </a:rPr>
            </a:b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a:solidFill>
            <a:schemeClr val="accent2">
              <a:lumMod val="20000"/>
              <a:lumOff val="80000"/>
            </a:schemeClr>
          </a:solidFill>
        </p:spPr>
        <p:txBody>
          <a:bodyPr wrap="square">
            <a:spAutoFit/>
          </a:bodyPr>
          <a:lstStyle/>
          <a:p>
            <a:r>
              <a:rPr lang="en-US" sz="3200" b="1" u="sng" dirty="0" smtClean="0"/>
              <a:t>Sample application</a:t>
            </a:r>
            <a:r>
              <a:rPr lang="en-US" sz="3200" dirty="0" smtClean="0"/>
              <a:t>:</a:t>
            </a:r>
            <a:br>
              <a:rPr lang="en-US" sz="3200" dirty="0" smtClean="0"/>
            </a:br>
            <a:r>
              <a:rPr lang="en-US" sz="3200" dirty="0" smtClean="0"/>
              <a:t> </a:t>
            </a:r>
            <a:r>
              <a:rPr lang="en-US" sz="3200" dirty="0" smtClean="0"/>
              <a:t>The</a:t>
            </a:r>
            <a:r>
              <a:rPr lang="en-US" sz="3200" dirty="0" smtClean="0"/>
              <a:t>  sample  may  be  applied  as  a  spot  (about  0.5cm </a:t>
            </a:r>
          </a:p>
          <a:p>
            <a:r>
              <a:rPr lang="en-US" sz="3200" dirty="0" smtClean="0"/>
              <a:t> in  diameter)  </a:t>
            </a:r>
          </a:p>
          <a:p>
            <a:r>
              <a:rPr lang="en-US" sz="3200" dirty="0" smtClean="0"/>
              <a:t>or  as  a  narrow  uniform  streak.</a:t>
            </a:r>
            <a:br>
              <a:rPr lang="en-US" sz="3200" dirty="0" smtClean="0"/>
            </a:br>
            <a:r>
              <a:rPr lang="en-US" sz="3200" dirty="0" smtClean="0"/>
              <a:t>Special  devices  are  available  commercially  for  this  purpose.  The  sample  can  be  applied  before  the  paper has been equilibrated with buffer (or) after it.</a:t>
            </a:r>
            <a:br>
              <a:rPr lang="en-US" sz="3200" dirty="0" smtClean="0"/>
            </a:br>
            <a:r>
              <a:rPr lang="en-US" sz="3200" dirty="0" smtClean="0"/>
              <a:t> </a:t>
            </a:r>
            <a:r>
              <a:rPr lang="en-US" sz="3200" b="1" u="sng" dirty="0" smtClean="0"/>
              <a:t>Procedure</a:t>
            </a:r>
            <a:r>
              <a:rPr lang="en-US" sz="3200" b="1" u="sng" dirty="0" smtClean="0"/>
              <a:t>:</a:t>
            </a:r>
            <a:r>
              <a:rPr lang="en-US" sz="3200" dirty="0" smtClean="0"/>
              <a:t/>
            </a:r>
            <a:br>
              <a:rPr lang="en-US" sz="3200" dirty="0" smtClean="0"/>
            </a:br>
            <a:r>
              <a:rPr lang="en-US" sz="3200" dirty="0" smtClean="0"/>
              <a:t> </a:t>
            </a:r>
            <a:r>
              <a:rPr lang="en-US" sz="3200" dirty="0" smtClean="0"/>
              <a:t>Apply sample </a:t>
            </a:r>
          </a:p>
          <a:p>
            <a:r>
              <a:rPr lang="en-US" sz="3200" dirty="0" smtClean="0"/>
              <a:t>Equilibrate the paper </a:t>
            </a:r>
            <a:r>
              <a:rPr lang="en-US" sz="3200" dirty="0" smtClean="0"/>
              <a:t>with the buffer</a:t>
            </a:r>
            <a:r>
              <a:rPr lang="en-US" sz="3200" dirty="0" smtClean="0"/>
              <a:t>.</a:t>
            </a:r>
            <a:endParaRPr lang="en-US" sz="3200" dirty="0" smtClean="0"/>
          </a:p>
          <a:p>
            <a:r>
              <a:rPr lang="en-US" sz="3200" dirty="0" smtClean="0"/>
              <a:t>Switch on current</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per chromatography table"/>
          <p:cNvPicPr>
            <a:picLocks noChangeAspect="1" noChangeArrowheads="1"/>
          </p:cNvPicPr>
          <p:nvPr/>
        </p:nvPicPr>
        <p:blipFill>
          <a:blip r:embed="rId2"/>
          <a:srcRect/>
          <a:stretch>
            <a:fillRect/>
          </a:stretch>
        </p:blipFill>
        <p:spPr bwMode="auto">
          <a:xfrm>
            <a:off x="533400" y="460772"/>
            <a:ext cx="8229600" cy="6397228"/>
          </a:xfrm>
          <a:prstGeom prst="rect">
            <a:avLst/>
          </a:prstGeom>
          <a:solidFill>
            <a:schemeClr val="accent2">
              <a:lumMod val="20000"/>
              <a:lumOff val="80000"/>
            </a:schemeClr>
          </a:solidFill>
        </p:spPr>
      </p:pic>
      <p:sp>
        <p:nvSpPr>
          <p:cNvPr id="3" name="Rectangle 2"/>
          <p:cNvSpPr/>
          <p:nvPr/>
        </p:nvSpPr>
        <p:spPr>
          <a:xfrm>
            <a:off x="0" y="0"/>
            <a:ext cx="3337067" cy="430887"/>
          </a:xfrm>
          <a:prstGeom prst="rect">
            <a:avLst/>
          </a:prstGeom>
        </p:spPr>
        <p:txBody>
          <a:bodyPr wrap="none">
            <a:spAutoFit/>
          </a:bodyPr>
          <a:lstStyle/>
          <a:p>
            <a:r>
              <a:rPr lang="en-US" sz="2200" dirty="0" smtClean="0">
                <a:solidFill>
                  <a:srgbClr val="FF0000"/>
                </a:solidFill>
              </a:rPr>
              <a:t>Commonly used buffers </a:t>
            </a:r>
            <a:r>
              <a:rPr lang="en-US" sz="2200" dirty="0" smtClean="0">
                <a:solidFill>
                  <a:srgbClr val="FF0000"/>
                </a:solidFill>
              </a:rPr>
              <a:t>are</a:t>
            </a:r>
            <a:endParaRPr lang="en-US" sz="22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144000" cy="6524863"/>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dirty="0" smtClean="0">
                <a:ln>
                  <a:noFill/>
                </a:ln>
                <a:effectLst/>
                <a:latin typeface="Times New Roman" pitchFamily="18" charset="0"/>
                <a:cs typeface="Times New Roman" pitchFamily="18" charset="0"/>
              </a:rPr>
              <a:t>Detection &amp; Quantitative assay:</a:t>
            </a:r>
            <a:r>
              <a:rPr kumimoji="0" lang="en-US" sz="2200" b="0" i="0" u="none" strike="noStrike" cap="none" normalizeH="0" baseline="0" dirty="0" smtClean="0">
                <a:ln>
                  <a:noFill/>
                </a:ln>
                <a:effectLst/>
                <a:latin typeface="Times New Roman" pitchFamily="18" charset="0"/>
                <a:cs typeface="Times New Roman" pitchFamily="18" charset="0"/>
              </a:rPr>
              <a:t> </a:t>
            </a:r>
            <a:br>
              <a:rPr kumimoji="0" lang="en-US" sz="2200" b="0" i="0" u="none" strike="noStrike" cap="none" normalizeH="0" baseline="0" dirty="0" smtClean="0">
                <a:ln>
                  <a:noFill/>
                </a:ln>
                <a:effectLst/>
                <a:latin typeface="Times New Roman" pitchFamily="18" charset="0"/>
                <a:cs typeface="Times New Roman" pitchFamily="18" charset="0"/>
              </a:rPr>
            </a:br>
            <a:r>
              <a:rPr kumimoji="0" lang="en-US" sz="2200" b="0" i="0" u="none" strike="noStrike" cap="none" normalizeH="0" baseline="0" dirty="0" smtClean="0">
                <a:ln>
                  <a:noFill/>
                </a:ln>
                <a:effectLst/>
                <a:latin typeface="Times New Roman" pitchFamily="18" charset="0"/>
                <a:cs typeface="Times New Roman" pitchFamily="18" charset="0"/>
              </a:rPr>
              <a:t>To  identify  the  unknown  </a:t>
            </a:r>
            <a:r>
              <a:rPr kumimoji="0" lang="en-US" sz="2200" b="0" i="0" u="none" strike="noStrike" cap="none" normalizeH="0" baseline="0" dirty="0" err="1" smtClean="0">
                <a:ln>
                  <a:noFill/>
                </a:ln>
                <a:effectLst/>
                <a:latin typeface="Times New Roman" pitchFamily="18" charset="0"/>
                <a:cs typeface="Times New Roman" pitchFamily="18" charset="0"/>
              </a:rPr>
              <a:t>electrophorogram</a:t>
            </a:r>
            <a:r>
              <a:rPr kumimoji="0" lang="en-US" sz="2200" b="0" i="0" u="none" strike="noStrike" cap="none" normalizeH="0" baseline="0" dirty="0" smtClean="0">
                <a:ln>
                  <a:noFill/>
                </a:ln>
                <a:effectLst/>
                <a:latin typeface="Times New Roman" pitchFamily="18" charset="0"/>
                <a:cs typeface="Times New Roman" pitchFamily="18" charset="0"/>
              </a:rPr>
              <a:t>,  compare  the  Unknown  </a:t>
            </a:r>
            <a:r>
              <a:rPr kumimoji="0" lang="en-US" sz="2200" b="0" i="0" u="none" strike="noStrike" cap="none" normalizeH="0" baseline="0" dirty="0" err="1" smtClean="0">
                <a:ln>
                  <a:noFill/>
                </a:ln>
                <a:effectLst/>
                <a:latin typeface="Times New Roman" pitchFamily="18" charset="0"/>
                <a:cs typeface="Times New Roman" pitchFamily="18" charset="0"/>
              </a:rPr>
              <a:t>electogram</a:t>
            </a:r>
            <a:r>
              <a:rPr kumimoji="0" lang="en-US" sz="2200" b="0" i="0" u="none" strike="noStrike" cap="none" normalizeH="0" baseline="0" dirty="0" smtClean="0">
                <a:ln>
                  <a:noFill/>
                </a:ln>
                <a:effectLst/>
                <a:latin typeface="Times New Roman" pitchFamily="18" charset="0"/>
                <a:cs typeface="Times New Roman" pitchFamily="18" charset="0"/>
              </a:rPr>
              <a:t>  with  </a:t>
            </a:r>
            <a:r>
              <a:rPr kumimoji="0" lang="en-US" sz="2200" b="0" i="0" u="none" strike="noStrike" cap="none" normalizeH="0" dirty="0" smtClean="0">
                <a:ln>
                  <a:noFill/>
                </a:ln>
                <a:effectLst/>
                <a:latin typeface="Times New Roman" pitchFamily="18" charset="0"/>
                <a:cs typeface="Times New Roman" pitchFamily="18" charset="0"/>
              </a:rPr>
              <a:t> </a:t>
            </a:r>
            <a:r>
              <a:rPr kumimoji="0" lang="en-US" sz="2200" b="0" i="0" u="none" strike="noStrike" cap="none" normalizeH="0" baseline="0" dirty="0" smtClean="0">
                <a:ln>
                  <a:noFill/>
                </a:ln>
                <a:effectLst/>
                <a:latin typeface="Times New Roman" pitchFamily="18" charset="0"/>
                <a:cs typeface="Times New Roman" pitchFamily="18" charset="0"/>
              </a:rPr>
              <a:t>standard </a:t>
            </a:r>
            <a:r>
              <a:rPr kumimoji="0" lang="en-US" sz="2200" b="0" i="0" u="none" strike="noStrike" cap="none" normalizeH="0" baseline="0" dirty="0" err="1" smtClean="0">
                <a:ln>
                  <a:noFill/>
                </a:ln>
                <a:effectLst/>
                <a:latin typeface="Times New Roman" pitchFamily="18" charset="0"/>
                <a:cs typeface="Times New Roman" pitchFamily="18" charset="0"/>
              </a:rPr>
              <a:t>electrogram</a:t>
            </a:r>
            <a:r>
              <a:rPr kumimoji="0" lang="en-US" sz="2200" b="0" i="0" u="none" strike="noStrike" cap="none" normalizeH="0" baseline="0" dirty="0" smtClean="0">
                <a:ln>
                  <a:noFill/>
                </a:ln>
                <a:effectLst/>
                <a:latin typeface="Times New Roman" pitchFamily="18" charset="0"/>
                <a:cs typeface="Times New Roman" pitchFamily="18" charset="0"/>
              </a:rPr>
              <a:t>  under</a:t>
            </a:r>
            <a:r>
              <a:rPr kumimoji="0" lang="en-US" sz="2200" b="0" i="0" u="none" strike="noStrike" cap="none" normalizeH="0" dirty="0" smtClean="0">
                <a:ln>
                  <a:noFill/>
                </a:ln>
                <a:effectLst/>
                <a:latin typeface="Times New Roman" pitchFamily="18" charset="0"/>
                <a:cs typeface="Times New Roman" pitchFamily="18" charset="0"/>
              </a:rPr>
              <a:t> </a:t>
            </a:r>
            <a:r>
              <a:rPr kumimoji="0" lang="en-US" sz="2200" b="0" i="0" u="none" strike="noStrike" cap="none" normalizeH="0" baseline="0" dirty="0" smtClean="0">
                <a:ln>
                  <a:noFill/>
                </a:ln>
                <a:effectLst/>
                <a:latin typeface="Times New Roman" pitchFamily="18" charset="0"/>
                <a:cs typeface="Times New Roman" pitchFamily="18" charset="0"/>
              </a:rPr>
              <a:t>standard  conditions.</a:t>
            </a:r>
            <a:r>
              <a:rPr kumimoji="0" lang="en-US" sz="2200" b="0" i="0" u="none" strike="noStrike" cap="none" normalizeH="0" dirty="0" smtClean="0">
                <a:ln>
                  <a:noFill/>
                </a:ln>
                <a:effectLst/>
                <a:latin typeface="Times New Roman" pitchFamily="18" charset="0"/>
                <a:cs typeface="Times New Roman" pitchFamily="18" charset="0"/>
              </a:rPr>
              <a:t> </a:t>
            </a:r>
            <a:endParaRPr kumimoji="0" lang="en-US" sz="2200" b="0" i="0" u="none" strike="noStrike" cap="none" normalizeH="0" dirty="0" smtClean="0">
              <a:ln>
                <a:noFill/>
              </a:ln>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200" baseline="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effectLst/>
                <a:latin typeface="Times New Roman" pitchFamily="18" charset="0"/>
                <a:cs typeface="Times New Roman" pitchFamily="18" charset="0"/>
              </a:rPr>
              <a:t>Individual</a:t>
            </a:r>
            <a:r>
              <a:rPr kumimoji="0" lang="en-US" sz="2200" b="0" i="0" u="none" strike="noStrike" cap="none" normalizeH="0" baseline="0" dirty="0" smtClean="0">
                <a:ln>
                  <a:noFill/>
                </a:ln>
                <a:effectLst/>
                <a:latin typeface="Times New Roman" pitchFamily="18" charset="0"/>
                <a:cs typeface="Times New Roman" pitchFamily="18" charset="0"/>
              </a:rPr>
              <a:t>  compounds  are  usually  identified  by  physical  properties by the following methods. </a:t>
            </a:r>
            <a:br>
              <a:rPr kumimoji="0" lang="en-US" sz="2200" b="0" i="0" u="none" strike="noStrike" cap="none" normalizeH="0" baseline="0" dirty="0" smtClean="0">
                <a:ln>
                  <a:noFill/>
                </a:ln>
                <a:effectLst/>
                <a:latin typeface="Times New Roman" pitchFamily="18" charset="0"/>
                <a:cs typeface="Times New Roman" pitchFamily="18" charset="0"/>
              </a:rPr>
            </a:br>
            <a:r>
              <a:rPr kumimoji="0" lang="en-US" sz="2200" b="0" i="0" u="none" strike="noStrike" cap="none" normalizeH="0" baseline="0" dirty="0" smtClean="0">
                <a:ln>
                  <a:noFill/>
                </a:ln>
                <a:effectLst/>
                <a:latin typeface="Times New Roman" pitchFamily="18" charset="0"/>
                <a:cs typeface="Times New Roman" pitchFamily="18" charset="0"/>
              </a:rPr>
              <a:t> </a:t>
            </a:r>
            <a:br>
              <a:rPr kumimoji="0" lang="en-US" sz="2200" b="0" i="0" u="none" strike="noStrike" cap="none" normalizeH="0" baseline="0" dirty="0" smtClean="0">
                <a:ln>
                  <a:noFill/>
                </a:ln>
                <a:effectLst/>
                <a:latin typeface="Times New Roman" pitchFamily="18" charset="0"/>
                <a:cs typeface="Times New Roman" pitchFamily="18" charset="0"/>
              </a:rPr>
            </a:br>
            <a:r>
              <a:rPr kumimoji="0" lang="en-US" sz="2200" b="1" i="0" u="sng" strike="noStrike" cap="none" normalizeH="0" baseline="0" dirty="0" smtClean="0">
                <a:ln>
                  <a:noFill/>
                </a:ln>
                <a:effectLst/>
                <a:latin typeface="Times New Roman" pitchFamily="18" charset="0"/>
                <a:cs typeface="Times New Roman" pitchFamily="18" charset="0"/>
              </a:rPr>
              <a:t>Fluorescence:</a:t>
            </a:r>
            <a:r>
              <a:rPr kumimoji="0" lang="en-US" sz="2200" b="0" i="0" u="none" strike="noStrike" cap="none" normalizeH="0" baseline="0" dirty="0" smtClean="0">
                <a:ln>
                  <a:noFill/>
                </a:ln>
                <a:effectLst/>
                <a:latin typeface="Times New Roman" pitchFamily="18" charset="0"/>
                <a:cs typeface="Times New Roman" pitchFamily="18" charset="0"/>
              </a:rPr>
              <a:t> </a:t>
            </a:r>
            <a:br>
              <a:rPr kumimoji="0" lang="en-US" sz="2200" b="0" i="0" u="none" strike="noStrike" cap="none" normalizeH="0" baseline="0" dirty="0" smtClean="0">
                <a:ln>
                  <a:noFill/>
                </a:ln>
                <a:effectLst/>
                <a:latin typeface="Times New Roman" pitchFamily="18" charset="0"/>
                <a:cs typeface="Times New Roman" pitchFamily="18" charset="0"/>
              </a:rPr>
            </a:br>
            <a:r>
              <a:rPr kumimoji="0" lang="en-US" sz="2200" b="0" i="0" u="none" strike="noStrike" cap="none" normalizeH="0" baseline="0" dirty="0" smtClean="0">
                <a:ln>
                  <a:noFill/>
                </a:ln>
                <a:effectLst/>
                <a:latin typeface="Times New Roman" pitchFamily="18" charset="0"/>
                <a:cs typeface="Times New Roman" pitchFamily="18" charset="0"/>
              </a:rPr>
              <a:t> a)  Staining  with  “</a:t>
            </a:r>
            <a:r>
              <a:rPr kumimoji="0" lang="en-US" sz="2200" b="1" i="0" u="none" strike="noStrike" cap="none" normalizeH="0" baseline="0" dirty="0" err="1" smtClean="0">
                <a:ln>
                  <a:noFill/>
                </a:ln>
                <a:effectLst/>
                <a:latin typeface="Times New Roman" pitchFamily="18" charset="0"/>
                <a:cs typeface="Times New Roman" pitchFamily="18" charset="0"/>
              </a:rPr>
              <a:t>Ethidium</a:t>
            </a:r>
            <a:r>
              <a:rPr kumimoji="0" lang="en-US" sz="2200" b="1" i="0" u="none" strike="noStrike" cap="none" normalizeH="0" baseline="0" dirty="0" smtClean="0">
                <a:ln>
                  <a:noFill/>
                </a:ln>
                <a:effectLst/>
                <a:latin typeface="Times New Roman" pitchFamily="18" charset="0"/>
                <a:cs typeface="Times New Roman" pitchFamily="18" charset="0"/>
              </a:rPr>
              <a:t>  bromide</a:t>
            </a:r>
            <a:r>
              <a:rPr kumimoji="0" lang="en-US" sz="2200" b="0" i="0" u="none" strike="noStrike" cap="none" normalizeH="0" baseline="0" dirty="0" smtClean="0">
                <a:ln>
                  <a:noFill/>
                </a:ln>
                <a:effectLst/>
                <a:latin typeface="Times New Roman" pitchFamily="18" charset="0"/>
                <a:cs typeface="Times New Roman" pitchFamily="18" charset="0"/>
              </a:rPr>
              <a:t>”  and  </a:t>
            </a:r>
            <a:r>
              <a:rPr kumimoji="0" lang="en-US" sz="2200" b="0" i="0" u="none" strike="noStrike" cap="none" normalizeH="0" baseline="0" dirty="0" smtClean="0">
                <a:ln>
                  <a:noFill/>
                </a:ln>
                <a:effectLst/>
                <a:latin typeface="Times New Roman" pitchFamily="18" charset="0"/>
                <a:cs typeface="Times New Roman" pitchFamily="18" charset="0"/>
              </a:rPr>
              <a:t>subsequent</a:t>
            </a:r>
            <a:r>
              <a:rPr lang="en-US" sz="2200" dirty="0" smtClean="0">
                <a:latin typeface="Times New Roman" pitchFamily="18" charset="0"/>
                <a:cs typeface="Times New Roman" pitchFamily="18" charset="0"/>
              </a:rPr>
              <a:t> </a:t>
            </a:r>
            <a:r>
              <a:rPr kumimoji="0" lang="en-US" sz="2200" b="0" i="0" u="none" strike="noStrike" cap="none" normalizeH="0" baseline="0" dirty="0" smtClean="0">
                <a:ln>
                  <a:noFill/>
                </a:ln>
                <a:effectLst/>
                <a:latin typeface="Times New Roman" pitchFamily="18" charset="0"/>
                <a:cs typeface="Times New Roman" pitchFamily="18" charset="0"/>
              </a:rPr>
              <a:t>visualization</a:t>
            </a:r>
            <a:r>
              <a:rPr kumimoji="0" lang="en-US" sz="2200" b="0" i="0" u="none" strike="noStrike" cap="none" normalizeH="0" baseline="0" dirty="0" smtClean="0">
                <a:ln>
                  <a:noFill/>
                </a:ln>
                <a:effectLst/>
                <a:latin typeface="Times New Roman" pitchFamily="18" charset="0"/>
                <a:cs typeface="Times New Roman" pitchFamily="18" charset="0"/>
              </a:rPr>
              <a:t>  of  the </a:t>
            </a:r>
          </a:p>
          <a:p>
            <a:pPr marL="400050" marR="0" lvl="0" indent="-400050" algn="l" defTabSz="914400" rtl="0" eaLnBrk="0" fontAlgn="base" latinLnBrk="0" hangingPunct="0">
              <a:lnSpc>
                <a:spcPct val="100000"/>
              </a:lnSpc>
              <a:spcBef>
                <a:spcPct val="0"/>
              </a:spcBef>
              <a:spcAft>
                <a:spcPct val="0"/>
              </a:spcAft>
              <a:buClrTx/>
              <a:buSzTx/>
              <a:buFontTx/>
              <a:buAutoNum type="romanLcParenR"/>
              <a:tabLst/>
            </a:pPr>
            <a:r>
              <a:rPr kumimoji="0" lang="en-US" sz="2200" b="0" i="0" u="none" strike="noStrike" cap="none" normalizeH="0" baseline="0" dirty="0" smtClean="0">
                <a:ln>
                  <a:noFill/>
                </a:ln>
                <a:effectLst/>
                <a:latin typeface="Times New Roman" pitchFamily="18" charset="0"/>
                <a:cs typeface="Times New Roman" pitchFamily="18" charset="0"/>
              </a:rPr>
              <a:t> </a:t>
            </a:r>
            <a:r>
              <a:rPr kumimoji="0" lang="en-US" sz="2200" b="0" i="0" u="none" strike="noStrike" cap="none" normalizeH="0" baseline="0" dirty="0" err="1" smtClean="0">
                <a:ln>
                  <a:noFill/>
                </a:ln>
                <a:effectLst/>
                <a:latin typeface="Times New Roman" pitchFamily="18" charset="0"/>
                <a:cs typeface="Times New Roman" pitchFamily="18" charset="0"/>
              </a:rPr>
              <a:t>electrophoreticgram</a:t>
            </a:r>
            <a:r>
              <a:rPr kumimoji="0" lang="en-US" sz="2200" b="0" i="0" u="none" strike="noStrike" cap="none" normalizeH="0" baseline="0" dirty="0" smtClean="0">
                <a:ln>
                  <a:noFill/>
                </a:ln>
                <a:effectLst/>
                <a:latin typeface="Times New Roman" pitchFamily="18" charset="0"/>
                <a:cs typeface="Times New Roman" pitchFamily="18" charset="0"/>
              </a:rPr>
              <a:t>  under  UV light makes DNA &amp; RNA fluoresce and thus facilitates their detection.</a:t>
            </a:r>
          </a:p>
          <a:p>
            <a:pPr marL="400050" marR="0" lvl="0" indent="-400050" algn="l" defTabSz="914400" rtl="0" eaLnBrk="0" fontAlgn="base" latinLnBrk="0" hangingPunct="0">
              <a:lnSpc>
                <a:spcPct val="100000"/>
              </a:lnSpc>
              <a:spcBef>
                <a:spcPct val="0"/>
              </a:spcBef>
              <a:spcAft>
                <a:spcPct val="0"/>
              </a:spcAft>
              <a:buClrTx/>
              <a:buSzTx/>
              <a:tabLst/>
            </a:pPr>
            <a:r>
              <a:rPr kumimoji="0" lang="en-US" sz="2200" b="0" i="0" u="none" strike="noStrike" cap="none" normalizeH="0" baseline="0" dirty="0" smtClean="0">
                <a:ln>
                  <a:noFill/>
                </a:ln>
                <a:effectLst/>
                <a:latin typeface="Times New Roman" pitchFamily="18" charset="0"/>
                <a:cs typeface="Times New Roman" pitchFamily="18" charset="0"/>
              </a:rPr>
              <a:t>b) </a:t>
            </a:r>
            <a:r>
              <a:rPr kumimoji="0" lang="en-US" sz="2200" b="1" i="0" u="none" strike="noStrike" cap="none" normalizeH="0" baseline="0" dirty="0" err="1" smtClean="0">
                <a:ln>
                  <a:noFill/>
                </a:ln>
                <a:effectLst/>
                <a:latin typeface="Times New Roman" pitchFamily="18" charset="0"/>
                <a:cs typeface="Times New Roman" pitchFamily="18" charset="0"/>
              </a:rPr>
              <a:t>Flourescamine</a:t>
            </a:r>
            <a:r>
              <a:rPr kumimoji="0" lang="en-US" sz="2200" b="0" i="0" u="none" strike="noStrike" cap="none" normalizeH="0" baseline="0" dirty="0" smtClean="0">
                <a:ln>
                  <a:noFill/>
                </a:ln>
                <a:effectLst/>
                <a:latin typeface="Times New Roman" pitchFamily="18" charset="0"/>
                <a:cs typeface="Times New Roman" pitchFamily="18" charset="0"/>
              </a:rPr>
              <a:t> staining is utilized for detecting amino acids, amino acid derivatives, peptides &amp; proteins.</a:t>
            </a:r>
            <a:endParaRPr lang="en-US" sz="2200" dirty="0" smtClean="0">
              <a:latin typeface="Times New Roman" pitchFamily="18" charset="0"/>
              <a:cs typeface="Times New Roman" pitchFamily="18" charset="0"/>
            </a:endParaRPr>
          </a:p>
          <a:p>
            <a:pPr marL="400050" marR="0" lvl="0" indent="-400050" algn="l" defTabSz="914400" rtl="0" eaLnBrk="0" fontAlgn="base" latinLnBrk="0" hangingPunct="0">
              <a:lnSpc>
                <a:spcPct val="100000"/>
              </a:lnSpc>
              <a:spcBef>
                <a:spcPct val="0"/>
              </a:spcBef>
              <a:spcAft>
                <a:spcPct val="0"/>
              </a:spcAft>
              <a:buClrTx/>
              <a:buSzTx/>
              <a:tabLst/>
            </a:pPr>
            <a:r>
              <a:rPr kumimoji="0" lang="en-US" sz="2200" b="0" i="0" u="none" strike="noStrike" cap="none" normalizeH="0" baseline="0" dirty="0" smtClean="0">
                <a:ln>
                  <a:noFill/>
                </a:ln>
                <a:effectLst/>
                <a:latin typeface="Times New Roman" pitchFamily="18" charset="0"/>
                <a:cs typeface="Times New Roman" pitchFamily="18" charset="0"/>
              </a:rPr>
              <a:t>c) </a:t>
            </a:r>
            <a:r>
              <a:rPr kumimoji="0" lang="en-US" sz="2200" b="0" i="0" u="none" strike="noStrike" cap="none" normalizeH="0" baseline="0" dirty="0" smtClean="0">
                <a:ln>
                  <a:noFill/>
                </a:ln>
                <a:effectLst/>
                <a:latin typeface="Times New Roman" pitchFamily="18" charset="0"/>
                <a:cs typeface="Times New Roman" pitchFamily="18" charset="0"/>
              </a:rPr>
              <a:t>DANSYL </a:t>
            </a:r>
            <a:r>
              <a:rPr kumimoji="0" lang="en-US" sz="2200" b="0" i="0" u="none" strike="noStrike" cap="none" normalizeH="0" baseline="0" dirty="0" smtClean="0">
                <a:ln>
                  <a:noFill/>
                </a:ln>
                <a:effectLst/>
                <a:latin typeface="Times New Roman" pitchFamily="18" charset="0"/>
                <a:cs typeface="Times New Roman" pitchFamily="18" charset="0"/>
              </a:rPr>
              <a:t>chloride may be used in place of</a:t>
            </a:r>
            <a:r>
              <a:rPr kumimoji="0" lang="en-US" sz="2200" b="1" i="0" u="none" strike="noStrike" cap="none" normalizeH="0" baseline="0" dirty="0" smtClean="0">
                <a:ln>
                  <a:noFill/>
                </a:ln>
                <a:effectLst/>
                <a:latin typeface="Times New Roman" pitchFamily="18" charset="0"/>
                <a:cs typeface="Times New Roman" pitchFamily="18" charset="0"/>
              </a:rPr>
              <a:t> </a:t>
            </a:r>
            <a:r>
              <a:rPr kumimoji="0" lang="en-US" sz="2200" b="1" i="0" u="none" strike="noStrike" cap="none" normalizeH="0" baseline="0" dirty="0" err="1" smtClean="0">
                <a:ln>
                  <a:noFill/>
                </a:ln>
                <a:effectLst/>
                <a:latin typeface="Times New Roman" pitchFamily="18" charset="0"/>
                <a:cs typeface="Times New Roman" pitchFamily="18" charset="0"/>
              </a:rPr>
              <a:t>fluorescamine</a:t>
            </a:r>
            <a:r>
              <a:rPr kumimoji="0" lang="en-US" sz="2200" b="1" i="0" u="none" strike="noStrike" cap="none" normalizeH="0" baseline="0" dirty="0" smtClean="0">
                <a:ln>
                  <a:noFill/>
                </a:ln>
                <a:effectLst/>
                <a:latin typeface="Times New Roman" pitchFamily="18" charset="0"/>
                <a:cs typeface="Times New Roman" pitchFamily="18" charset="0"/>
              </a:rPr>
              <a:t>.</a:t>
            </a:r>
            <a:endParaRPr lang="en-US" sz="2200" b="1" dirty="0" smtClean="0">
              <a:latin typeface="Times New Roman" pitchFamily="18" charset="0"/>
              <a:cs typeface="Times New Roman" pitchFamily="18" charset="0"/>
            </a:endParaRPr>
          </a:p>
          <a:p>
            <a:pPr marL="400050" marR="0" lvl="0" indent="-400050" algn="l" defTabSz="914400" rtl="0" eaLnBrk="0" fontAlgn="base" latinLnBrk="0" hangingPunct="0">
              <a:lnSpc>
                <a:spcPct val="100000"/>
              </a:lnSpc>
              <a:spcBef>
                <a:spcPct val="0"/>
              </a:spcBef>
              <a:spcAft>
                <a:spcPct val="0"/>
              </a:spcAft>
              <a:buClrTx/>
              <a:buSzTx/>
              <a:tabLst/>
            </a:pPr>
            <a:r>
              <a:rPr kumimoji="0" lang="en-US" sz="2200" b="1" i="0" u="sng" strike="noStrike" cap="none" normalizeH="0" baseline="0" dirty="0" smtClean="0">
                <a:ln>
                  <a:noFill/>
                </a:ln>
                <a:effectLst/>
                <a:latin typeface="Times New Roman" pitchFamily="18" charset="0"/>
                <a:cs typeface="Times New Roman" pitchFamily="18" charset="0"/>
              </a:rPr>
              <a:t>ii) UV absorption:</a:t>
            </a:r>
            <a:r>
              <a:rPr kumimoji="0" lang="en-US" sz="2200" b="0" i="0" u="none" strike="noStrike" cap="none" normalizeH="0" baseline="0" dirty="0" smtClean="0">
                <a:ln>
                  <a:noFill/>
                </a:ln>
                <a:effectLst/>
                <a:latin typeface="Times New Roman" pitchFamily="18" charset="0"/>
                <a:cs typeface="Times New Roman" pitchFamily="18" charset="0"/>
              </a:rPr>
              <a:t/>
            </a:r>
            <a:br>
              <a:rPr kumimoji="0" lang="en-US" sz="2200" b="0" i="0" u="none" strike="noStrike" cap="none" normalizeH="0" baseline="0" dirty="0" smtClean="0">
                <a:ln>
                  <a:noFill/>
                </a:ln>
                <a:effectLst/>
                <a:latin typeface="Times New Roman" pitchFamily="18" charset="0"/>
                <a:cs typeface="Times New Roman" pitchFamily="18" charset="0"/>
              </a:rPr>
            </a:br>
            <a:r>
              <a:rPr kumimoji="0" lang="en-US" sz="2200" b="0" i="0" u="none" strike="noStrike" cap="none" normalizeH="0" baseline="0" dirty="0" smtClean="0">
                <a:ln>
                  <a:noFill/>
                </a:ln>
                <a:effectLst/>
                <a:latin typeface="Times New Roman" pitchFamily="18" charset="0"/>
                <a:cs typeface="Times New Roman" pitchFamily="18" charset="0"/>
              </a:rPr>
              <a:t>Proteins, Peptides &amp; nucleic acids absorb in the range of 260 to 280nm, </a:t>
            </a:r>
            <a:r>
              <a:rPr lang="en-US" sz="2200" dirty="0" smtClean="0">
                <a:latin typeface="Times New Roman" pitchFamily="18" charset="0"/>
                <a:cs typeface="Times New Roman" pitchFamily="18" charset="0"/>
              </a:rPr>
              <a:t>by this </a:t>
            </a:r>
            <a:r>
              <a:rPr kumimoji="0" lang="en-US" sz="2200" b="0" i="0" u="none" strike="noStrike" cap="none" normalizeH="0" baseline="0" dirty="0" smtClean="0">
                <a:ln>
                  <a:noFill/>
                </a:ln>
                <a:effectLst/>
                <a:latin typeface="Times New Roman" pitchFamily="18" charset="0"/>
                <a:cs typeface="Times New Roman" pitchFamily="18" charset="0"/>
              </a:rPr>
              <a:t>property </a:t>
            </a:r>
            <a:r>
              <a:rPr kumimoji="0" lang="en-US" sz="2200" b="0" i="0" u="none" strike="noStrike" cap="none" normalizeH="0" baseline="0" dirty="0" smtClean="0">
                <a:ln>
                  <a:noFill/>
                </a:ln>
                <a:effectLst/>
                <a:latin typeface="Times New Roman" pitchFamily="18" charset="0"/>
                <a:cs typeface="Times New Roman" pitchFamily="18" charset="0"/>
              </a:rPr>
              <a:t>these can be detect.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sng" strike="noStrike" cap="none" normalizeH="0" baseline="0" dirty="0" smtClean="0">
                <a:ln>
                  <a:noFill/>
                </a:ln>
                <a:effectLst/>
                <a:latin typeface="Times New Roman" pitchFamily="18" charset="0"/>
                <a:cs typeface="Times New Roman" pitchFamily="18" charset="0"/>
              </a:rPr>
              <a:t>iii) Staining:</a:t>
            </a:r>
            <a:endParaRPr kumimoji="0" lang="en-US" sz="22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mage11.png]"/>
          <p:cNvPicPr>
            <a:picLocks noChangeAspect="1" noChangeArrowheads="1"/>
          </p:cNvPicPr>
          <p:nvPr/>
        </p:nvPicPr>
        <p:blipFill>
          <a:blip r:embed="rId2"/>
          <a:srcRect/>
          <a:stretch>
            <a:fillRect/>
          </a:stretch>
        </p:blipFill>
        <p:spPr bwMode="auto">
          <a:xfrm>
            <a:off x="0" y="457200"/>
            <a:ext cx="9141785" cy="373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95800"/>
            <a:ext cx="9144000" cy="2677656"/>
          </a:xfrm>
          <a:prstGeom prst="rect">
            <a:avLst/>
          </a:prstGeom>
          <a:solidFill>
            <a:schemeClr val="accent2">
              <a:lumMod val="20000"/>
              <a:lumOff val="80000"/>
            </a:schemeClr>
          </a:solidFill>
        </p:spPr>
        <p:txBody>
          <a:bodyPr wrap="square">
            <a:spAutoFit/>
          </a:bodyPr>
          <a:lstStyle/>
          <a:p>
            <a:r>
              <a:rPr lang="en-US" sz="2200" b="1" u="sng" dirty="0" smtClean="0">
                <a:latin typeface="Times New Roman" pitchFamily="18" charset="0"/>
                <a:cs typeface="Times New Roman" pitchFamily="18" charset="0"/>
              </a:rPr>
              <a:t>Applications: </a:t>
            </a:r>
            <a:br>
              <a:rPr lang="en-US" sz="2200" b="1" u="sng"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Serum analysis for diagnostic purpose is routinely carried about by paper electrophoresis.</a:t>
            </a:r>
          </a:p>
          <a:p>
            <a:r>
              <a:rPr lang="en-US" sz="2200" dirty="0" smtClean="0">
                <a:latin typeface="Times New Roman" pitchFamily="18" charset="0"/>
                <a:cs typeface="Times New Roman" pitchFamily="18" charset="0"/>
              </a:rPr>
              <a:t>Muscle proteins, egg white proteins, milk proteins &amp; snake, insect venom analysis done by this technique.</a:t>
            </a:r>
          </a:p>
          <a:p>
            <a:r>
              <a:rPr lang="en-US" dirty="0" smtClean="0">
                <a:latin typeface="Times New Roman" pitchFamily="18" charset="0"/>
                <a:cs typeface="Times New Roman" pitchFamily="18" charset="0"/>
                <a:hlinkClick r:id="rId2" tooltip="Email This"/>
              </a:rPr>
              <a:t/>
            </a:r>
            <a:br>
              <a:rPr lang="en-US" dirty="0" smtClean="0">
                <a:latin typeface="Times New Roman" pitchFamily="18" charset="0"/>
                <a:cs typeface="Times New Roman" pitchFamily="18" charset="0"/>
                <a:hlinkClick r:id="rId2" tooltip="Email This"/>
              </a:rPr>
            </a:br>
            <a:endParaRPr lang="en-US" dirty="0">
              <a:latin typeface="Times New Roman" pitchFamily="18" charset="0"/>
              <a:cs typeface="Times New Roman" pitchFamily="18" charset="0"/>
            </a:endParaRPr>
          </a:p>
        </p:txBody>
      </p:sp>
      <p:sp>
        <p:nvSpPr>
          <p:cNvPr id="3" name="TextBox 2"/>
          <p:cNvSpPr txBox="1"/>
          <p:nvPr/>
        </p:nvSpPr>
        <p:spPr>
          <a:xfrm>
            <a:off x="0" y="0"/>
            <a:ext cx="9144000" cy="4493538"/>
          </a:xfrm>
          <a:prstGeom prst="rect">
            <a:avLst/>
          </a:prstGeom>
          <a:solidFill>
            <a:schemeClr val="accent2">
              <a:lumMod val="20000"/>
              <a:lumOff val="80000"/>
            </a:schemeClr>
          </a:solidFill>
        </p:spPr>
        <p:txBody>
          <a:bodyPr wrap="square" rtlCol="0">
            <a:spAutoFit/>
          </a:bodyPr>
          <a:lstStyle/>
          <a:p>
            <a:r>
              <a:rPr lang="en-US" sz="2200" b="1" u="sng" dirty="0" smtClean="0">
                <a:latin typeface="Times New Roman" pitchFamily="18" charset="0"/>
                <a:cs typeface="Times New Roman" pitchFamily="18" charset="0"/>
              </a:rPr>
              <a:t>iv)  Detection of Enzymes in situ:</a:t>
            </a:r>
            <a:br>
              <a:rPr lang="en-US" sz="2200" b="1" u="sng"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If the component  to be separated is an enzyme. Special techniques  may be  used to detect it.</a:t>
            </a:r>
          </a:p>
          <a:p>
            <a:r>
              <a:rPr lang="en-US" sz="2200" dirty="0" smtClean="0">
                <a:latin typeface="Times New Roman" pitchFamily="18" charset="0"/>
                <a:cs typeface="Times New Roman" pitchFamily="18" charset="0"/>
              </a:rPr>
              <a:t>The paper strip, which  have separated enzyme, is impregnated with the substrate  for the enzyme desired to be separated. </a:t>
            </a:r>
          </a:p>
          <a:p>
            <a:r>
              <a:rPr lang="en-US" sz="2200" dirty="0" smtClean="0">
                <a:latin typeface="Times New Roman" pitchFamily="18" charset="0"/>
                <a:cs typeface="Times New Roman" pitchFamily="18" charset="0"/>
              </a:rPr>
              <a:t>The  paper  strip  is  now  placed  in  a  suitable  buffer  along  with  </a:t>
            </a:r>
            <a:r>
              <a:rPr lang="en-US" sz="2200" dirty="0" err="1" smtClean="0">
                <a:latin typeface="Times New Roman" pitchFamily="18" charset="0"/>
                <a:cs typeface="Times New Roman" pitchFamily="18" charset="0"/>
              </a:rPr>
              <a:t>electrophoretogram</a:t>
            </a:r>
            <a:r>
              <a:rPr lang="en-US" sz="2200" dirty="0" smtClean="0">
                <a:latin typeface="Times New Roman" pitchFamily="18" charset="0"/>
                <a:cs typeface="Times New Roman" pitchFamily="18" charset="0"/>
              </a:rPr>
              <a:t>.  The  color bands will appear which indicates the position of enzyme.</a:t>
            </a:r>
          </a:p>
          <a:p>
            <a:r>
              <a:rPr lang="en-US" sz="2200" b="1" u="sng" dirty="0" smtClean="0">
                <a:latin typeface="Times New Roman" pitchFamily="18" charset="0"/>
                <a:cs typeface="Times New Roman" pitchFamily="18" charset="0"/>
              </a:rPr>
              <a:t>v</a:t>
            </a:r>
            <a:r>
              <a:rPr lang="en-US" sz="2200" b="1" u="sng" dirty="0" smtClean="0">
                <a:latin typeface="Times New Roman" pitchFamily="18" charset="0"/>
                <a:cs typeface="Times New Roman" pitchFamily="18" charset="0"/>
              </a:rPr>
              <a:t>) Quantitative estimation:</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The color density of the zone may be multiplied with the area of the zone and the resulting value would be a rough estimate of the concentration of the component. </a:t>
            </a:r>
          </a:p>
          <a:p>
            <a:r>
              <a:rPr lang="en-US" sz="2200" dirty="0" smtClean="0">
                <a:latin typeface="Times New Roman" pitchFamily="18" charset="0"/>
                <a:cs typeface="Times New Roman" pitchFamily="18" charset="0"/>
              </a:rPr>
              <a:t> </a:t>
            </a:r>
          </a:p>
          <a:p>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9" name="object 29"/>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0" name="object 30"/>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7" name="object 27"/>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chemeClr val="accent2">
              <a:lumMod val="20000"/>
              <a:lumOff val="80000"/>
            </a:schemeClr>
          </a:solidFill>
        </p:spPr>
        <p:txBody>
          <a:bodyPr wrap="square" lIns="0" tIns="0" rIns="0" bIns="0" rtlCol="0">
            <a:noAutofit/>
          </a:bodyPr>
          <a:lstStyle/>
          <a:p>
            <a:endParaRPr/>
          </a:p>
        </p:txBody>
      </p:sp>
      <p:sp>
        <p:nvSpPr>
          <p:cNvPr id="28" name="object 28"/>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6" name="object 26"/>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chemeClr val="accent2">
              <a:lumMod val="20000"/>
              <a:lumOff val="80000"/>
            </a:schemeClr>
          </a:solidFill>
        </p:spPr>
        <p:txBody>
          <a:bodyPr wrap="square" lIns="0" tIns="0" rIns="0" bIns="0" rtlCol="0">
            <a:noAutofit/>
          </a:bodyPr>
          <a:lstStyle/>
          <a:p>
            <a:endParaRPr/>
          </a:p>
        </p:txBody>
      </p:sp>
      <p:sp>
        <p:nvSpPr>
          <p:cNvPr id="25" name="object 25"/>
          <p:cNvSpPr txBox="1"/>
          <p:nvPr/>
        </p:nvSpPr>
        <p:spPr>
          <a:xfrm>
            <a:off x="231140" y="322088"/>
            <a:ext cx="4636709" cy="737419"/>
          </a:xfrm>
          <a:prstGeom prst="rect">
            <a:avLst/>
          </a:prstGeom>
          <a:solidFill>
            <a:schemeClr val="accent2">
              <a:lumMod val="20000"/>
              <a:lumOff val="80000"/>
            </a:schemeClr>
          </a:solidFill>
        </p:spPr>
        <p:txBody>
          <a:bodyPr wrap="square" lIns="0" tIns="0" rIns="0" bIns="0" rtlCol="0">
            <a:noAutofit/>
          </a:bodyPr>
          <a:lstStyle/>
          <a:p>
            <a:pPr algn="ctr">
              <a:lnSpc>
                <a:spcPts val="2150"/>
              </a:lnSpc>
              <a:spcBef>
                <a:spcPts val="10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Fil</a:t>
            </a:r>
            <a:r>
              <a:rPr sz="2000" spc="-9" dirty="0" smtClean="0">
                <a:latin typeface="Arial"/>
                <a:cs typeface="Arial"/>
              </a:rPr>
              <a:t>t</a:t>
            </a:r>
            <a:r>
              <a:rPr sz="2000" spc="0" dirty="0" smtClean="0">
                <a:latin typeface="Arial"/>
                <a:cs typeface="Arial"/>
              </a:rPr>
              <a:t>er</a:t>
            </a:r>
            <a:r>
              <a:rPr sz="2000" spc="318" dirty="0" smtClean="0">
                <a:latin typeface="Arial"/>
                <a:cs typeface="Arial"/>
              </a:rPr>
              <a:t> </a:t>
            </a:r>
            <a:r>
              <a:rPr sz="2000" spc="0" dirty="0" smtClean="0">
                <a:latin typeface="Arial"/>
                <a:cs typeface="Arial"/>
              </a:rPr>
              <a:t>pa</a:t>
            </a:r>
            <a:r>
              <a:rPr sz="2000" spc="-4" dirty="0" smtClean="0">
                <a:latin typeface="Arial"/>
                <a:cs typeface="Arial"/>
              </a:rPr>
              <a:t>p</a:t>
            </a:r>
            <a:r>
              <a:rPr sz="2000" spc="0" dirty="0" smtClean="0">
                <a:latin typeface="Arial"/>
                <a:cs typeface="Arial"/>
              </a:rPr>
              <a:t>er</a:t>
            </a:r>
            <a:r>
              <a:rPr sz="2000" spc="288" dirty="0" smtClean="0">
                <a:latin typeface="Arial"/>
                <a:cs typeface="Arial"/>
              </a:rPr>
              <a:t> </a:t>
            </a:r>
            <a:r>
              <a:rPr sz="2000" spc="0" dirty="0" smtClean="0">
                <a:latin typeface="Arial"/>
                <a:cs typeface="Arial"/>
              </a:rPr>
              <a:t>such</a:t>
            </a:r>
            <a:r>
              <a:rPr sz="2000" spc="303" dirty="0" smtClean="0">
                <a:latin typeface="Arial"/>
                <a:cs typeface="Arial"/>
              </a:rPr>
              <a:t> </a:t>
            </a:r>
            <a:r>
              <a:rPr sz="2000" spc="0" dirty="0" smtClean="0">
                <a:latin typeface="Arial"/>
                <a:cs typeface="Arial"/>
              </a:rPr>
              <a:t>as</a:t>
            </a:r>
            <a:r>
              <a:rPr sz="2000" spc="303" dirty="0" smtClean="0">
                <a:latin typeface="Arial"/>
                <a:cs typeface="Arial"/>
              </a:rPr>
              <a:t> </a:t>
            </a:r>
            <a:r>
              <a:rPr sz="2000" b="1" spc="0" dirty="0" smtClean="0">
                <a:latin typeface="Arial"/>
                <a:cs typeface="Arial"/>
              </a:rPr>
              <a:t>W</a:t>
            </a:r>
            <a:r>
              <a:rPr sz="2000" b="1" spc="-9" dirty="0" smtClean="0">
                <a:latin typeface="Arial"/>
                <a:cs typeface="Arial"/>
              </a:rPr>
              <a:t>h</a:t>
            </a:r>
            <a:r>
              <a:rPr sz="2000" b="1" spc="0" dirty="0" smtClean="0">
                <a:latin typeface="Arial"/>
                <a:cs typeface="Arial"/>
              </a:rPr>
              <a:t>a</a:t>
            </a:r>
            <a:r>
              <a:rPr sz="2000" b="1" spc="4" dirty="0" smtClean="0">
                <a:latin typeface="Arial"/>
                <a:cs typeface="Arial"/>
              </a:rPr>
              <a:t>t</a:t>
            </a:r>
            <a:r>
              <a:rPr sz="2000" b="1" spc="0" dirty="0" smtClean="0">
                <a:latin typeface="Arial"/>
                <a:cs typeface="Arial"/>
              </a:rPr>
              <a:t>mann</a:t>
            </a:r>
            <a:r>
              <a:rPr sz="2000" b="1" spc="298" dirty="0" smtClean="0">
                <a:latin typeface="Arial"/>
                <a:cs typeface="Arial"/>
              </a:rPr>
              <a:t> </a:t>
            </a:r>
            <a:r>
              <a:rPr sz="2000" b="1" spc="0" dirty="0" smtClean="0">
                <a:latin typeface="Arial"/>
                <a:cs typeface="Arial"/>
              </a:rPr>
              <a:t>no1</a:t>
            </a:r>
            <a:endParaRPr sz="2000">
              <a:latin typeface="Arial"/>
              <a:cs typeface="Arial"/>
            </a:endParaRPr>
          </a:p>
          <a:p>
            <a:pPr marL="255209" marR="244381" algn="ctr">
              <a:lnSpc>
                <a:spcPct val="95825"/>
              </a:lnSpc>
              <a:spcBef>
                <a:spcPts val="1194"/>
              </a:spcBef>
            </a:pPr>
            <a:r>
              <a:rPr sz="2000" spc="0" dirty="0" smtClean="0">
                <a:latin typeface="Arial"/>
                <a:cs typeface="Arial"/>
              </a:rPr>
              <a:t>wide</a:t>
            </a:r>
            <a:r>
              <a:rPr sz="2000" spc="-9" dirty="0" smtClean="0">
                <a:latin typeface="Arial"/>
                <a:cs typeface="Arial"/>
              </a:rPr>
              <a:t> </a:t>
            </a:r>
            <a:r>
              <a:rPr sz="2000" spc="0" dirty="0" smtClean="0">
                <a:latin typeface="Arial"/>
                <a:cs typeface="Arial"/>
              </a:rPr>
              <a:t>ha</a:t>
            </a:r>
            <a:r>
              <a:rPr sz="2000" spc="-4" dirty="0" smtClean="0">
                <a:latin typeface="Arial"/>
                <a:cs typeface="Arial"/>
              </a:rPr>
              <a:t>v</a:t>
            </a:r>
            <a:r>
              <a:rPr sz="2000" spc="0" dirty="0" smtClean="0">
                <a:latin typeface="Arial"/>
                <a:cs typeface="Arial"/>
              </a:rPr>
              <a:t>e</a:t>
            </a:r>
            <a:r>
              <a:rPr sz="2000" spc="-14" dirty="0" smtClean="0">
                <a:latin typeface="Arial"/>
                <a:cs typeface="Arial"/>
              </a:rPr>
              <a:t> </a:t>
            </a:r>
            <a:r>
              <a:rPr sz="2000" spc="0" dirty="0" smtClean="0">
                <a:latin typeface="Arial"/>
                <a:cs typeface="Arial"/>
              </a:rPr>
              <a:t>been</a:t>
            </a:r>
            <a:r>
              <a:rPr sz="2000" spc="-14" dirty="0" smtClean="0">
                <a:latin typeface="Arial"/>
                <a:cs typeface="Arial"/>
              </a:rPr>
              <a:t> </a:t>
            </a:r>
            <a:r>
              <a:rPr sz="2000" spc="0" dirty="0" smtClean="0">
                <a:latin typeface="Arial"/>
                <a:cs typeface="Arial"/>
              </a:rPr>
              <a:t>used</a:t>
            </a:r>
            <a:r>
              <a:rPr sz="2000" spc="-19" dirty="0" smtClean="0">
                <a:latin typeface="Arial"/>
                <a:cs typeface="Arial"/>
              </a:rPr>
              <a:t> </a:t>
            </a:r>
            <a:r>
              <a:rPr sz="2000" spc="-4" dirty="0" smtClean="0">
                <a:latin typeface="Arial"/>
                <a:cs typeface="Arial"/>
              </a:rPr>
              <a:t>t</a:t>
            </a:r>
            <a:r>
              <a:rPr sz="2000" spc="0" dirty="0" smtClean="0">
                <a:latin typeface="Arial"/>
                <a:cs typeface="Arial"/>
              </a:rPr>
              <a:t>o</a:t>
            </a:r>
            <a:r>
              <a:rPr sz="2000" spc="-9" dirty="0" smtClean="0">
                <a:latin typeface="Arial"/>
                <a:cs typeface="Arial"/>
              </a:rPr>
              <a:t> </a:t>
            </a:r>
            <a:r>
              <a:rPr sz="2000" spc="0" dirty="0" smtClean="0">
                <a:latin typeface="Arial"/>
                <a:cs typeface="Arial"/>
              </a:rPr>
              <a:t>good</a:t>
            </a:r>
            <a:r>
              <a:rPr sz="2000" spc="-14" dirty="0" smtClean="0">
                <a:latin typeface="Arial"/>
                <a:cs typeface="Arial"/>
              </a:rPr>
              <a:t> </a:t>
            </a:r>
            <a:r>
              <a:rPr sz="2000" spc="0" dirty="0" smtClean="0">
                <a:latin typeface="Arial"/>
                <a:cs typeface="Arial"/>
              </a:rPr>
              <a:t>e</a:t>
            </a:r>
            <a:r>
              <a:rPr sz="2000" spc="-39" dirty="0" smtClean="0">
                <a:latin typeface="Arial"/>
                <a:cs typeface="Arial"/>
              </a:rPr>
              <a:t>f</a:t>
            </a:r>
            <a:r>
              <a:rPr sz="2000" spc="0" dirty="0" smtClean="0">
                <a:latin typeface="Arial"/>
                <a:cs typeface="Arial"/>
              </a:rPr>
              <a:t>fec</a:t>
            </a:r>
            <a:r>
              <a:rPr sz="2000" spc="-4" dirty="0" smtClean="0">
                <a:latin typeface="Arial"/>
                <a:cs typeface="Arial"/>
              </a:rPr>
              <a:t>t</a:t>
            </a:r>
            <a:r>
              <a:rPr sz="2000" spc="0" dirty="0" smtClean="0">
                <a:latin typeface="Arial"/>
                <a:cs typeface="Arial"/>
              </a:rPr>
              <a:t>.</a:t>
            </a:r>
            <a:endParaRPr sz="2000">
              <a:latin typeface="Arial"/>
              <a:cs typeface="Arial"/>
            </a:endParaRPr>
          </a:p>
        </p:txBody>
      </p:sp>
      <p:sp>
        <p:nvSpPr>
          <p:cNvPr id="24" name="object 24"/>
          <p:cNvSpPr txBox="1"/>
          <p:nvPr/>
        </p:nvSpPr>
        <p:spPr>
          <a:xfrm>
            <a:off x="4931791" y="322088"/>
            <a:ext cx="488773"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and</a:t>
            </a:r>
            <a:endParaRPr sz="2000">
              <a:latin typeface="Arial"/>
              <a:cs typeface="Arial"/>
            </a:endParaRPr>
          </a:p>
        </p:txBody>
      </p:sp>
      <p:sp>
        <p:nvSpPr>
          <p:cNvPr id="23" name="object 23"/>
          <p:cNvSpPr txBox="1"/>
          <p:nvPr/>
        </p:nvSpPr>
        <p:spPr>
          <a:xfrm>
            <a:off x="5465445" y="322088"/>
            <a:ext cx="347041"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no</a:t>
            </a:r>
            <a:endParaRPr sz="2000">
              <a:latin typeface="Arial"/>
              <a:cs typeface="Arial"/>
            </a:endParaRPr>
          </a:p>
        </p:txBody>
      </p:sp>
      <p:sp>
        <p:nvSpPr>
          <p:cNvPr id="22" name="object 22"/>
          <p:cNvSpPr txBox="1"/>
          <p:nvPr/>
        </p:nvSpPr>
        <p:spPr>
          <a:xfrm>
            <a:off x="5857113" y="322088"/>
            <a:ext cx="625940"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3</a:t>
            </a:r>
            <a:r>
              <a:rPr sz="2000" spc="-14" dirty="0" smtClean="0">
                <a:latin typeface="Arial"/>
                <a:cs typeface="Arial"/>
              </a:rPr>
              <a:t>mm</a:t>
            </a:r>
            <a:endParaRPr sz="2000">
              <a:latin typeface="Arial"/>
              <a:cs typeface="Arial"/>
            </a:endParaRPr>
          </a:p>
        </p:txBody>
      </p:sp>
      <p:sp>
        <p:nvSpPr>
          <p:cNvPr id="21" name="object 21"/>
          <p:cNvSpPr txBox="1"/>
          <p:nvPr/>
        </p:nvSpPr>
        <p:spPr>
          <a:xfrm>
            <a:off x="6530721" y="322088"/>
            <a:ext cx="261357"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in</a:t>
            </a:r>
            <a:endParaRPr sz="2000">
              <a:latin typeface="Arial"/>
              <a:cs typeface="Arial"/>
            </a:endParaRPr>
          </a:p>
        </p:txBody>
      </p:sp>
      <p:sp>
        <p:nvSpPr>
          <p:cNvPr id="20" name="object 20"/>
          <p:cNvSpPr txBox="1"/>
          <p:nvPr/>
        </p:nvSpPr>
        <p:spPr>
          <a:xfrm>
            <a:off x="6837045" y="322088"/>
            <a:ext cx="542814"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s</a:t>
            </a:r>
            <a:r>
              <a:rPr sz="2000" spc="-9" dirty="0" smtClean="0">
                <a:latin typeface="Arial"/>
                <a:cs typeface="Arial"/>
              </a:rPr>
              <a:t>t</a:t>
            </a:r>
            <a:r>
              <a:rPr sz="2000" spc="0" dirty="0" smtClean="0">
                <a:latin typeface="Arial"/>
                <a:cs typeface="Arial"/>
              </a:rPr>
              <a:t>rip</a:t>
            </a:r>
            <a:endParaRPr sz="2000">
              <a:latin typeface="Arial"/>
              <a:cs typeface="Arial"/>
            </a:endParaRPr>
          </a:p>
        </p:txBody>
      </p:sp>
      <p:sp>
        <p:nvSpPr>
          <p:cNvPr id="19" name="object 19"/>
          <p:cNvSpPr txBox="1"/>
          <p:nvPr/>
        </p:nvSpPr>
        <p:spPr>
          <a:xfrm>
            <a:off x="7427214" y="322088"/>
            <a:ext cx="276287"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of</a:t>
            </a:r>
            <a:endParaRPr sz="2000">
              <a:latin typeface="Arial"/>
              <a:cs typeface="Arial"/>
            </a:endParaRPr>
          </a:p>
        </p:txBody>
      </p:sp>
      <p:sp>
        <p:nvSpPr>
          <p:cNvPr id="18" name="object 18"/>
          <p:cNvSpPr txBox="1"/>
          <p:nvPr/>
        </p:nvSpPr>
        <p:spPr>
          <a:xfrm>
            <a:off x="7747254" y="322088"/>
            <a:ext cx="205082"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3</a:t>
            </a:r>
            <a:endParaRPr sz="2000">
              <a:latin typeface="Arial"/>
              <a:cs typeface="Arial"/>
            </a:endParaRPr>
          </a:p>
        </p:txBody>
      </p:sp>
      <p:sp>
        <p:nvSpPr>
          <p:cNvPr id="17" name="object 17"/>
          <p:cNvSpPr txBox="1"/>
          <p:nvPr/>
        </p:nvSpPr>
        <p:spPr>
          <a:xfrm>
            <a:off x="7998714" y="322088"/>
            <a:ext cx="287243"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9" dirty="0" smtClean="0">
                <a:latin typeface="Arial"/>
                <a:cs typeface="Arial"/>
              </a:rPr>
              <a:t>or</a:t>
            </a:r>
            <a:endParaRPr sz="2000">
              <a:latin typeface="Arial"/>
              <a:cs typeface="Arial"/>
            </a:endParaRPr>
          </a:p>
        </p:txBody>
      </p:sp>
      <p:sp>
        <p:nvSpPr>
          <p:cNvPr id="16" name="object 16"/>
          <p:cNvSpPr txBox="1"/>
          <p:nvPr/>
        </p:nvSpPr>
        <p:spPr>
          <a:xfrm>
            <a:off x="8333994" y="322088"/>
            <a:ext cx="541519"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9" dirty="0" smtClean="0">
                <a:latin typeface="Arial"/>
                <a:cs typeface="Arial"/>
              </a:rPr>
              <a:t>5</a:t>
            </a:r>
            <a:r>
              <a:rPr sz="2000" spc="-4" dirty="0" smtClean="0">
                <a:latin typeface="Arial"/>
                <a:cs typeface="Arial"/>
              </a:rPr>
              <a:t>cm</a:t>
            </a:r>
            <a:endParaRPr sz="2000">
              <a:latin typeface="Arial"/>
              <a:cs typeface="Arial"/>
            </a:endParaRPr>
          </a:p>
        </p:txBody>
      </p:sp>
      <p:sp>
        <p:nvSpPr>
          <p:cNvPr id="15" name="object 15"/>
          <p:cNvSpPr txBox="1"/>
          <p:nvPr/>
        </p:nvSpPr>
        <p:spPr>
          <a:xfrm>
            <a:off x="231140" y="1312942"/>
            <a:ext cx="2920767"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Separ</a:t>
            </a:r>
            <a:r>
              <a:rPr sz="2000" spc="4" dirty="0" smtClean="0">
                <a:latin typeface="Arial"/>
                <a:cs typeface="Arial"/>
              </a:rPr>
              <a:t>a</a:t>
            </a:r>
            <a:r>
              <a:rPr sz="2000" spc="0" dirty="0" smtClean="0">
                <a:latin typeface="Arial"/>
                <a:cs typeface="Arial"/>
              </a:rPr>
              <a:t>tion</a:t>
            </a:r>
            <a:r>
              <a:rPr sz="2000" spc="-34" dirty="0" smtClean="0">
                <a:latin typeface="Arial"/>
                <a:cs typeface="Arial"/>
              </a:rPr>
              <a:t> </a:t>
            </a:r>
            <a:r>
              <a:rPr sz="2000" spc="0" dirty="0" smtClean="0">
                <a:latin typeface="Arial"/>
                <a:cs typeface="Arial"/>
              </a:rPr>
              <a:t>takes</a:t>
            </a:r>
            <a:r>
              <a:rPr sz="2000" spc="-14" dirty="0" smtClean="0">
                <a:latin typeface="Arial"/>
                <a:cs typeface="Arial"/>
              </a:rPr>
              <a:t> </a:t>
            </a:r>
            <a:r>
              <a:rPr sz="2000" spc="0" dirty="0" smtClean="0">
                <a:latin typeface="Arial"/>
                <a:cs typeface="Arial"/>
              </a:rPr>
              <a:t>pla</a:t>
            </a:r>
            <a:r>
              <a:rPr sz="2000" spc="4" dirty="0" smtClean="0">
                <a:latin typeface="Arial"/>
                <a:cs typeface="Arial"/>
              </a:rPr>
              <a:t>c</a:t>
            </a:r>
            <a:r>
              <a:rPr sz="2000" spc="0" dirty="0" smtClean="0">
                <a:latin typeface="Arial"/>
                <a:cs typeface="Arial"/>
              </a:rPr>
              <a:t>e</a:t>
            </a:r>
            <a:endParaRPr sz="2000">
              <a:latin typeface="Arial"/>
              <a:cs typeface="Arial"/>
            </a:endParaRPr>
          </a:p>
        </p:txBody>
      </p:sp>
      <p:sp>
        <p:nvSpPr>
          <p:cNvPr id="14" name="object 14"/>
          <p:cNvSpPr txBox="1"/>
          <p:nvPr/>
        </p:nvSpPr>
        <p:spPr>
          <a:xfrm>
            <a:off x="3157855" y="1312942"/>
            <a:ext cx="261357"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in</a:t>
            </a:r>
            <a:endParaRPr sz="2000">
              <a:latin typeface="Arial"/>
              <a:cs typeface="Arial"/>
            </a:endParaRPr>
          </a:p>
        </p:txBody>
      </p:sp>
      <p:sp>
        <p:nvSpPr>
          <p:cNvPr id="13" name="object 13"/>
          <p:cNvSpPr txBox="1"/>
          <p:nvPr/>
        </p:nvSpPr>
        <p:spPr>
          <a:xfrm>
            <a:off x="3426079" y="1312942"/>
            <a:ext cx="347041"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b="1" spc="0" dirty="0" smtClean="0">
                <a:latin typeface="Arial"/>
                <a:cs typeface="Arial"/>
              </a:rPr>
              <a:t>12</a:t>
            </a:r>
            <a:endParaRPr sz="2000">
              <a:latin typeface="Arial"/>
              <a:cs typeface="Arial"/>
            </a:endParaRPr>
          </a:p>
        </p:txBody>
      </p:sp>
      <p:sp>
        <p:nvSpPr>
          <p:cNvPr id="12" name="object 12"/>
          <p:cNvSpPr txBox="1"/>
          <p:nvPr/>
        </p:nvSpPr>
        <p:spPr>
          <a:xfrm>
            <a:off x="3778123" y="1312942"/>
            <a:ext cx="305017"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b="1" spc="4" dirty="0" smtClean="0">
                <a:latin typeface="Arial"/>
                <a:cs typeface="Arial"/>
              </a:rPr>
              <a:t>to</a:t>
            </a:r>
            <a:endParaRPr sz="2000">
              <a:latin typeface="Arial"/>
              <a:cs typeface="Arial"/>
            </a:endParaRPr>
          </a:p>
        </p:txBody>
      </p:sp>
      <p:sp>
        <p:nvSpPr>
          <p:cNvPr id="11" name="object 11"/>
          <p:cNvSpPr txBox="1"/>
          <p:nvPr/>
        </p:nvSpPr>
        <p:spPr>
          <a:xfrm>
            <a:off x="4087495" y="1312942"/>
            <a:ext cx="814033"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b="1" spc="0" dirty="0" smtClean="0">
                <a:latin typeface="Arial"/>
                <a:cs typeface="Arial"/>
              </a:rPr>
              <a:t>14hr</a:t>
            </a:r>
            <a:r>
              <a:rPr sz="2000" b="1" spc="4" dirty="0" smtClean="0">
                <a:latin typeface="Arial"/>
                <a:cs typeface="Arial"/>
              </a:rPr>
              <a:t>s</a:t>
            </a:r>
            <a:r>
              <a:rPr sz="2000" b="1" spc="0" dirty="0" smtClean="0">
                <a:latin typeface="Arial"/>
                <a:cs typeface="Arial"/>
              </a:rPr>
              <a:t>.</a:t>
            </a:r>
            <a:endParaRPr sz="2000">
              <a:latin typeface="Arial"/>
              <a:cs typeface="Arial"/>
            </a:endParaRPr>
          </a:p>
        </p:txBody>
      </p:sp>
      <p:sp>
        <p:nvSpPr>
          <p:cNvPr id="10" name="object 10"/>
          <p:cNvSpPr txBox="1"/>
          <p:nvPr/>
        </p:nvSpPr>
        <p:spPr>
          <a:xfrm>
            <a:off x="231140" y="2201964"/>
            <a:ext cx="2256327" cy="831447"/>
          </a:xfrm>
          <a:prstGeom prst="rect">
            <a:avLst/>
          </a:prstGeom>
          <a:solidFill>
            <a:schemeClr val="accent2">
              <a:lumMod val="20000"/>
              <a:lumOff val="80000"/>
            </a:schemeClr>
          </a:solidFill>
        </p:spPr>
        <p:txBody>
          <a:bodyPr wrap="square" lIns="0" tIns="0" rIns="0" bIns="0" rtlCol="0">
            <a:noAutofit/>
          </a:bodyPr>
          <a:lstStyle/>
          <a:p>
            <a:pPr marL="12700">
              <a:lnSpc>
                <a:spcPts val="2555"/>
              </a:lnSpc>
              <a:spcBef>
                <a:spcPts val="127"/>
              </a:spcBef>
            </a:pPr>
            <a:r>
              <a:rPr sz="2400" b="1" spc="0" dirty="0" smtClean="0">
                <a:solidFill>
                  <a:srgbClr val="E75C00"/>
                </a:solidFill>
                <a:latin typeface="Arial"/>
                <a:cs typeface="Arial"/>
              </a:rPr>
              <a:t>A</a:t>
            </a:r>
            <a:r>
              <a:rPr sz="2400" b="1" spc="-9" dirty="0" smtClean="0">
                <a:solidFill>
                  <a:srgbClr val="E75C00"/>
                </a:solidFill>
                <a:latin typeface="Arial"/>
                <a:cs typeface="Arial"/>
              </a:rPr>
              <a:t>D</a:t>
            </a:r>
            <a:r>
              <a:rPr sz="2400" b="1" spc="-184" dirty="0" smtClean="0">
                <a:solidFill>
                  <a:srgbClr val="E75C00"/>
                </a:solidFill>
                <a:latin typeface="Arial"/>
                <a:cs typeface="Arial"/>
              </a:rPr>
              <a:t>V</a:t>
            </a:r>
            <a:r>
              <a:rPr sz="2400" b="1" spc="0" dirty="0" smtClean="0">
                <a:solidFill>
                  <a:srgbClr val="E75C00"/>
                </a:solidFill>
                <a:latin typeface="Arial"/>
                <a:cs typeface="Arial"/>
              </a:rPr>
              <a:t>A</a:t>
            </a:r>
            <a:r>
              <a:rPr sz="2400" b="1" spc="-9" dirty="0" smtClean="0">
                <a:solidFill>
                  <a:srgbClr val="E75C00"/>
                </a:solidFill>
                <a:latin typeface="Arial"/>
                <a:cs typeface="Arial"/>
              </a:rPr>
              <a:t>N</a:t>
            </a:r>
            <a:r>
              <a:rPr sz="2400" b="1" spc="-184" dirty="0" smtClean="0">
                <a:solidFill>
                  <a:srgbClr val="E75C00"/>
                </a:solidFill>
                <a:latin typeface="Arial"/>
                <a:cs typeface="Arial"/>
              </a:rPr>
              <a:t>T</a:t>
            </a:r>
            <a:r>
              <a:rPr sz="2400" b="1" spc="0" dirty="0" smtClean="0">
                <a:solidFill>
                  <a:srgbClr val="E75C00"/>
                </a:solidFill>
                <a:latin typeface="Arial"/>
                <a:cs typeface="Arial"/>
              </a:rPr>
              <a:t>AG</a:t>
            </a:r>
            <a:r>
              <a:rPr sz="2400" b="1" spc="-9" dirty="0" smtClean="0">
                <a:solidFill>
                  <a:srgbClr val="E75C00"/>
                </a:solidFill>
                <a:latin typeface="Arial"/>
                <a:cs typeface="Arial"/>
              </a:rPr>
              <a:t>E</a:t>
            </a:r>
            <a:r>
              <a:rPr sz="2400" b="1" spc="-4" dirty="0" smtClean="0">
                <a:solidFill>
                  <a:srgbClr val="E75C00"/>
                </a:solidFill>
                <a:latin typeface="Arial"/>
                <a:cs typeface="Arial"/>
              </a:rPr>
              <a:t>S</a:t>
            </a:r>
            <a:r>
              <a:rPr sz="2400" b="1" spc="0" dirty="0" smtClean="0">
                <a:solidFill>
                  <a:srgbClr val="E75C00"/>
                </a:solidFill>
                <a:latin typeface="Arial"/>
                <a:cs typeface="Arial"/>
              </a:rPr>
              <a:t>:</a:t>
            </a:r>
            <a:endParaRPr sz="2400">
              <a:latin typeface="Arial"/>
              <a:cs typeface="Arial"/>
            </a:endParaRPr>
          </a:p>
          <a:p>
            <a:pPr marL="12700" marR="45765">
              <a:lnSpc>
                <a:spcPct val="95825"/>
              </a:lnSpc>
              <a:spcBef>
                <a:spcPts val="150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4" dirty="0" smtClean="0">
                <a:latin typeface="Arial"/>
                <a:cs typeface="Arial"/>
              </a:rPr>
              <a:t>I</a:t>
            </a:r>
            <a:r>
              <a:rPr sz="2000" spc="0" dirty="0" smtClean="0">
                <a:latin typeface="Arial"/>
                <a:cs typeface="Arial"/>
              </a:rPr>
              <a:t>t</a:t>
            </a:r>
            <a:r>
              <a:rPr sz="2000" spc="-29" dirty="0" smtClean="0">
                <a:latin typeface="Arial"/>
                <a:cs typeface="Arial"/>
              </a:rPr>
              <a:t> </a:t>
            </a:r>
            <a:r>
              <a:rPr sz="2000" spc="0" dirty="0" smtClean="0">
                <a:latin typeface="Arial"/>
                <a:cs typeface="Arial"/>
              </a:rPr>
              <a:t>is e</a:t>
            </a:r>
            <a:r>
              <a:rPr sz="2000" spc="4" dirty="0" smtClean="0">
                <a:latin typeface="Arial"/>
                <a:cs typeface="Arial"/>
              </a:rPr>
              <a:t>c</a:t>
            </a:r>
            <a:r>
              <a:rPr sz="2000" spc="0" dirty="0" smtClean="0">
                <a:latin typeface="Arial"/>
                <a:cs typeface="Arial"/>
              </a:rPr>
              <a:t>onomi</a:t>
            </a:r>
            <a:r>
              <a:rPr sz="2000" spc="9" dirty="0" smtClean="0">
                <a:latin typeface="Arial"/>
                <a:cs typeface="Arial"/>
              </a:rPr>
              <a:t>c</a:t>
            </a:r>
            <a:r>
              <a:rPr sz="2000" spc="0" dirty="0" smtClean="0">
                <a:latin typeface="Arial"/>
                <a:cs typeface="Arial"/>
              </a:rPr>
              <a:t>a</a:t>
            </a:r>
            <a:r>
              <a:rPr sz="2000" spc="4" dirty="0" smtClean="0">
                <a:latin typeface="Arial"/>
                <a:cs typeface="Arial"/>
              </a:rPr>
              <a:t>l</a:t>
            </a:r>
            <a:r>
              <a:rPr sz="2000" spc="0" dirty="0" smtClean="0">
                <a:latin typeface="Arial"/>
                <a:cs typeface="Arial"/>
              </a:rPr>
              <a:t>.</a:t>
            </a:r>
            <a:endParaRPr sz="2000">
              <a:latin typeface="Arial"/>
              <a:cs typeface="Arial"/>
            </a:endParaRPr>
          </a:p>
        </p:txBody>
      </p:sp>
      <p:sp>
        <p:nvSpPr>
          <p:cNvPr id="9" name="object 9"/>
          <p:cNvSpPr txBox="1"/>
          <p:nvPr/>
        </p:nvSpPr>
        <p:spPr>
          <a:xfrm>
            <a:off x="231140" y="3317383"/>
            <a:ext cx="1734783" cy="279908"/>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Easy</a:t>
            </a:r>
            <a:r>
              <a:rPr sz="2000" spc="-14" dirty="0" smtClean="0">
                <a:latin typeface="Arial"/>
                <a:cs typeface="Arial"/>
              </a:rPr>
              <a:t> </a:t>
            </a:r>
            <a:r>
              <a:rPr sz="2000" spc="-4" dirty="0" smtClean="0">
                <a:latin typeface="Arial"/>
                <a:cs typeface="Arial"/>
              </a:rPr>
              <a:t>t</a:t>
            </a:r>
            <a:r>
              <a:rPr sz="2000" spc="0" dirty="0" smtClean="0">
                <a:latin typeface="Arial"/>
                <a:cs typeface="Arial"/>
              </a:rPr>
              <a:t>o</a:t>
            </a:r>
            <a:r>
              <a:rPr sz="2000" spc="-14" dirty="0" smtClean="0">
                <a:latin typeface="Arial"/>
                <a:cs typeface="Arial"/>
              </a:rPr>
              <a:t> </a:t>
            </a:r>
            <a:r>
              <a:rPr sz="2000" spc="0" dirty="0" smtClean="0">
                <a:latin typeface="Arial"/>
                <a:cs typeface="Arial"/>
              </a:rPr>
              <a:t>u</a:t>
            </a:r>
            <a:r>
              <a:rPr sz="2000" spc="4" dirty="0" smtClean="0">
                <a:latin typeface="Arial"/>
                <a:cs typeface="Arial"/>
              </a:rPr>
              <a:t>se</a:t>
            </a:r>
            <a:r>
              <a:rPr sz="2000" spc="0" dirty="0" smtClean="0">
                <a:latin typeface="Arial"/>
                <a:cs typeface="Arial"/>
              </a:rPr>
              <a:t>.</a:t>
            </a:r>
            <a:endParaRPr sz="2000">
              <a:latin typeface="Arial"/>
              <a:cs typeface="Arial"/>
            </a:endParaRPr>
          </a:p>
        </p:txBody>
      </p:sp>
      <p:sp>
        <p:nvSpPr>
          <p:cNvPr id="8" name="object 8"/>
          <p:cNvSpPr txBox="1"/>
          <p:nvPr/>
        </p:nvSpPr>
        <p:spPr>
          <a:xfrm>
            <a:off x="231140" y="4214145"/>
            <a:ext cx="3254635" cy="808340"/>
          </a:xfrm>
          <a:prstGeom prst="rect">
            <a:avLst/>
          </a:prstGeom>
          <a:solidFill>
            <a:schemeClr val="accent2">
              <a:lumMod val="20000"/>
              <a:lumOff val="80000"/>
            </a:schemeClr>
          </a:solidFill>
        </p:spPr>
        <p:txBody>
          <a:bodyPr wrap="square" lIns="0" tIns="0" rIns="0" bIns="0" rtlCol="0">
            <a:noAutofit/>
          </a:bodyPr>
          <a:lstStyle/>
          <a:p>
            <a:pPr marL="12700" marR="38176">
              <a:lnSpc>
                <a:spcPts val="2555"/>
              </a:lnSpc>
              <a:spcBef>
                <a:spcPts val="127"/>
              </a:spcBef>
            </a:pPr>
            <a:r>
              <a:rPr sz="2400" b="1" spc="0" dirty="0" smtClean="0">
                <a:solidFill>
                  <a:srgbClr val="E75C00"/>
                </a:solidFill>
                <a:latin typeface="Arial"/>
                <a:cs typeface="Arial"/>
              </a:rPr>
              <a:t>DIS</a:t>
            </a:r>
            <a:r>
              <a:rPr sz="2400" b="1" spc="-9" dirty="0" smtClean="0">
                <a:solidFill>
                  <a:srgbClr val="E75C00"/>
                </a:solidFill>
                <a:latin typeface="Arial"/>
                <a:cs typeface="Arial"/>
              </a:rPr>
              <a:t>A</a:t>
            </a:r>
            <a:r>
              <a:rPr sz="2400" b="1" spc="0" dirty="0" smtClean="0">
                <a:solidFill>
                  <a:srgbClr val="E75C00"/>
                </a:solidFill>
                <a:latin typeface="Arial"/>
                <a:cs typeface="Arial"/>
              </a:rPr>
              <a:t>D</a:t>
            </a:r>
            <a:r>
              <a:rPr sz="2400" b="1" spc="-189" dirty="0" smtClean="0">
                <a:solidFill>
                  <a:srgbClr val="E75C00"/>
                </a:solidFill>
                <a:latin typeface="Arial"/>
                <a:cs typeface="Arial"/>
              </a:rPr>
              <a:t>V</a:t>
            </a:r>
            <a:r>
              <a:rPr sz="2400" b="1" spc="0" dirty="0" smtClean="0">
                <a:solidFill>
                  <a:srgbClr val="E75C00"/>
                </a:solidFill>
                <a:latin typeface="Arial"/>
                <a:cs typeface="Arial"/>
              </a:rPr>
              <a:t>A</a:t>
            </a:r>
            <a:r>
              <a:rPr sz="2400" b="1" spc="-9" dirty="0" smtClean="0">
                <a:solidFill>
                  <a:srgbClr val="E75C00"/>
                </a:solidFill>
                <a:latin typeface="Arial"/>
                <a:cs typeface="Arial"/>
              </a:rPr>
              <a:t>N</a:t>
            </a:r>
            <a:r>
              <a:rPr sz="2400" b="1" spc="-179" dirty="0" smtClean="0">
                <a:solidFill>
                  <a:srgbClr val="E75C00"/>
                </a:solidFill>
                <a:latin typeface="Arial"/>
                <a:cs typeface="Arial"/>
              </a:rPr>
              <a:t>T</a:t>
            </a:r>
            <a:r>
              <a:rPr sz="2400" b="1" spc="0" dirty="0" smtClean="0">
                <a:solidFill>
                  <a:srgbClr val="E75C00"/>
                </a:solidFill>
                <a:latin typeface="Arial"/>
                <a:cs typeface="Arial"/>
              </a:rPr>
              <a:t>AGE</a:t>
            </a:r>
            <a:r>
              <a:rPr sz="2400" b="1" spc="-9" dirty="0" smtClean="0">
                <a:solidFill>
                  <a:srgbClr val="E75C00"/>
                </a:solidFill>
                <a:latin typeface="Arial"/>
                <a:cs typeface="Arial"/>
              </a:rPr>
              <a:t>S</a:t>
            </a:r>
            <a:r>
              <a:rPr sz="2400" b="1" spc="0" dirty="0" smtClean="0">
                <a:solidFill>
                  <a:srgbClr val="E75C00"/>
                </a:solidFill>
                <a:latin typeface="Arial"/>
                <a:cs typeface="Arial"/>
              </a:rPr>
              <a:t>:</a:t>
            </a:r>
            <a:endParaRPr sz="2400">
              <a:latin typeface="Arial"/>
              <a:cs typeface="Arial"/>
            </a:endParaRPr>
          </a:p>
          <a:p>
            <a:pPr marL="12700">
              <a:lnSpc>
                <a:spcPct val="95825"/>
              </a:lnSpc>
              <a:spcBef>
                <a:spcPts val="132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C</a:t>
            </a:r>
            <a:r>
              <a:rPr sz="2000" spc="4" dirty="0" smtClean="0">
                <a:latin typeface="Arial"/>
                <a:cs typeface="Arial"/>
              </a:rPr>
              <a:t>e</a:t>
            </a:r>
            <a:r>
              <a:rPr sz="2000" spc="0" dirty="0" smtClean="0">
                <a:latin typeface="Arial"/>
                <a:cs typeface="Arial"/>
              </a:rPr>
              <a:t>r</a:t>
            </a:r>
            <a:r>
              <a:rPr sz="2000" spc="-9" dirty="0" smtClean="0">
                <a:latin typeface="Arial"/>
                <a:cs typeface="Arial"/>
              </a:rPr>
              <a:t>t</a:t>
            </a:r>
            <a:r>
              <a:rPr sz="2000" spc="0" dirty="0" smtClean="0">
                <a:latin typeface="Arial"/>
                <a:cs typeface="Arial"/>
              </a:rPr>
              <a:t>ain</a:t>
            </a:r>
            <a:r>
              <a:rPr sz="2000" spc="423" dirty="0" smtClean="0">
                <a:latin typeface="Arial"/>
                <a:cs typeface="Arial"/>
              </a:rPr>
              <a:t> </a:t>
            </a:r>
            <a:r>
              <a:rPr sz="2000" spc="0" dirty="0" smtClean="0">
                <a:latin typeface="Arial"/>
                <a:cs typeface="Arial"/>
              </a:rPr>
              <a:t>co</a:t>
            </a:r>
            <a:r>
              <a:rPr sz="2000" spc="-19" dirty="0" smtClean="0">
                <a:latin typeface="Arial"/>
                <a:cs typeface="Arial"/>
              </a:rPr>
              <a:t>m</a:t>
            </a:r>
            <a:r>
              <a:rPr sz="2000" spc="0" dirty="0" smtClean="0">
                <a:latin typeface="Arial"/>
                <a:cs typeface="Arial"/>
              </a:rPr>
              <a:t>pou</a:t>
            </a:r>
            <a:r>
              <a:rPr sz="2000" spc="4" dirty="0" smtClean="0">
                <a:latin typeface="Arial"/>
                <a:cs typeface="Arial"/>
              </a:rPr>
              <a:t>n</a:t>
            </a:r>
            <a:r>
              <a:rPr sz="2000" spc="-9" dirty="0" smtClean="0">
                <a:latin typeface="Arial"/>
                <a:cs typeface="Arial"/>
              </a:rPr>
              <a:t>d</a:t>
            </a:r>
            <a:r>
              <a:rPr sz="2000" spc="0" dirty="0" smtClean="0">
                <a:latin typeface="Arial"/>
                <a:cs typeface="Arial"/>
              </a:rPr>
              <a:t>s</a:t>
            </a:r>
            <a:r>
              <a:rPr sz="2000" spc="413" dirty="0" smtClean="0">
                <a:latin typeface="Arial"/>
                <a:cs typeface="Arial"/>
              </a:rPr>
              <a:t> </a:t>
            </a:r>
            <a:r>
              <a:rPr sz="2000" spc="0" dirty="0" smtClean="0">
                <a:latin typeface="Arial"/>
                <a:cs typeface="Arial"/>
              </a:rPr>
              <a:t>such</a:t>
            </a:r>
            <a:endParaRPr sz="2000">
              <a:latin typeface="Arial"/>
              <a:cs typeface="Arial"/>
            </a:endParaRPr>
          </a:p>
        </p:txBody>
      </p:sp>
      <p:sp>
        <p:nvSpPr>
          <p:cNvPr id="7" name="object 7"/>
          <p:cNvSpPr txBox="1"/>
          <p:nvPr/>
        </p:nvSpPr>
        <p:spPr>
          <a:xfrm>
            <a:off x="3544951" y="4742577"/>
            <a:ext cx="1430515"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as</a:t>
            </a:r>
            <a:r>
              <a:rPr sz="2000" spc="423" dirty="0" smtClean="0">
                <a:latin typeface="Arial"/>
                <a:cs typeface="Arial"/>
              </a:rPr>
              <a:t> </a:t>
            </a:r>
            <a:r>
              <a:rPr sz="2000" spc="-9" dirty="0" smtClean="0">
                <a:latin typeface="Arial"/>
                <a:cs typeface="Arial"/>
              </a:rPr>
              <a:t>p</a:t>
            </a:r>
            <a:r>
              <a:rPr sz="2000" spc="0" dirty="0" smtClean="0">
                <a:latin typeface="Arial"/>
                <a:cs typeface="Arial"/>
              </a:rPr>
              <a:t>r</a:t>
            </a:r>
            <a:r>
              <a:rPr sz="2000" spc="4" dirty="0" smtClean="0">
                <a:latin typeface="Arial"/>
                <a:cs typeface="Arial"/>
              </a:rPr>
              <a:t>o</a:t>
            </a:r>
            <a:r>
              <a:rPr sz="2000" spc="-19" dirty="0" smtClean="0">
                <a:latin typeface="Arial"/>
                <a:cs typeface="Arial"/>
              </a:rPr>
              <a:t>t</a:t>
            </a:r>
            <a:r>
              <a:rPr sz="2000" spc="0" dirty="0" smtClean="0">
                <a:latin typeface="Arial"/>
                <a:cs typeface="Arial"/>
              </a:rPr>
              <a:t>ein</a:t>
            </a:r>
            <a:r>
              <a:rPr sz="2000" spc="4" dirty="0" smtClean="0">
                <a:latin typeface="Arial"/>
                <a:cs typeface="Arial"/>
              </a:rPr>
              <a:t>s</a:t>
            </a:r>
            <a:r>
              <a:rPr sz="2000" spc="0" dirty="0" smtClean="0">
                <a:latin typeface="Arial"/>
                <a:cs typeface="Arial"/>
              </a:rPr>
              <a:t>,</a:t>
            </a:r>
            <a:endParaRPr sz="2000">
              <a:latin typeface="Arial"/>
              <a:cs typeface="Arial"/>
            </a:endParaRPr>
          </a:p>
        </p:txBody>
      </p:sp>
      <p:sp>
        <p:nvSpPr>
          <p:cNvPr id="6" name="object 6"/>
          <p:cNvSpPr txBox="1"/>
          <p:nvPr/>
        </p:nvSpPr>
        <p:spPr>
          <a:xfrm>
            <a:off x="5033899" y="4742577"/>
            <a:ext cx="3842208"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hydro</a:t>
            </a:r>
            <a:r>
              <a:rPr sz="2000" spc="-4" dirty="0" smtClean="0">
                <a:latin typeface="Arial"/>
                <a:cs typeface="Arial"/>
              </a:rPr>
              <a:t>p</a:t>
            </a:r>
            <a:r>
              <a:rPr sz="2000" spc="0" dirty="0" smtClean="0">
                <a:latin typeface="Arial"/>
                <a:cs typeface="Arial"/>
              </a:rPr>
              <a:t>hilic</a:t>
            </a:r>
            <a:r>
              <a:rPr sz="2000" spc="423" dirty="0" smtClean="0">
                <a:latin typeface="Arial"/>
                <a:cs typeface="Arial"/>
              </a:rPr>
              <a:t> </a:t>
            </a:r>
            <a:r>
              <a:rPr sz="2000" spc="0" dirty="0" smtClean="0">
                <a:latin typeface="Arial"/>
                <a:cs typeface="Arial"/>
              </a:rPr>
              <a:t>molecules</a:t>
            </a:r>
            <a:r>
              <a:rPr sz="2000" spc="423" dirty="0" smtClean="0">
                <a:latin typeface="Arial"/>
                <a:cs typeface="Arial"/>
              </a:rPr>
              <a:t> </a:t>
            </a:r>
            <a:r>
              <a:rPr sz="2000" spc="0" dirty="0" smtClean="0">
                <a:latin typeface="Arial"/>
                <a:cs typeface="Arial"/>
              </a:rPr>
              <a:t>c</a:t>
            </a:r>
            <a:r>
              <a:rPr sz="2000" spc="-14" dirty="0" smtClean="0">
                <a:latin typeface="Arial"/>
                <a:cs typeface="Arial"/>
              </a:rPr>
              <a:t>a</a:t>
            </a:r>
            <a:r>
              <a:rPr sz="2000" spc="0" dirty="0" smtClean="0">
                <a:latin typeface="Arial"/>
                <a:cs typeface="Arial"/>
              </a:rPr>
              <a:t>nnot</a:t>
            </a:r>
            <a:r>
              <a:rPr sz="2000" spc="418" dirty="0" smtClean="0">
                <a:latin typeface="Arial"/>
                <a:cs typeface="Arial"/>
              </a:rPr>
              <a:t> </a:t>
            </a:r>
            <a:r>
              <a:rPr sz="2000" spc="0" dirty="0" smtClean="0">
                <a:latin typeface="Arial"/>
                <a:cs typeface="Arial"/>
              </a:rPr>
              <a:t>be</a:t>
            </a:r>
            <a:endParaRPr sz="2000">
              <a:latin typeface="Arial"/>
              <a:cs typeface="Arial"/>
            </a:endParaRPr>
          </a:p>
        </p:txBody>
      </p:sp>
      <p:sp>
        <p:nvSpPr>
          <p:cNvPr id="5" name="object 5"/>
          <p:cNvSpPr txBox="1"/>
          <p:nvPr/>
        </p:nvSpPr>
        <p:spPr>
          <a:xfrm>
            <a:off x="505459" y="5199777"/>
            <a:ext cx="8370166" cy="279908"/>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resolved</a:t>
            </a:r>
            <a:r>
              <a:rPr sz="2000" spc="264" dirty="0" smtClean="0">
                <a:latin typeface="Arial"/>
                <a:cs typeface="Arial"/>
              </a:rPr>
              <a:t> </a:t>
            </a:r>
            <a:r>
              <a:rPr sz="2000" spc="-9" dirty="0" smtClean="0">
                <a:latin typeface="Arial"/>
                <a:cs typeface="Arial"/>
              </a:rPr>
              <a:t>d</a:t>
            </a:r>
            <a:r>
              <a:rPr sz="2000" spc="0" dirty="0" smtClean="0">
                <a:latin typeface="Arial"/>
                <a:cs typeface="Arial"/>
              </a:rPr>
              <a:t>ue</a:t>
            </a:r>
            <a:r>
              <a:rPr sz="2000" spc="254" dirty="0" smtClean="0">
                <a:latin typeface="Arial"/>
                <a:cs typeface="Arial"/>
              </a:rPr>
              <a:t> </a:t>
            </a:r>
            <a:r>
              <a:rPr sz="2000" spc="-4" dirty="0" smtClean="0">
                <a:latin typeface="Arial"/>
                <a:cs typeface="Arial"/>
              </a:rPr>
              <a:t>t</a:t>
            </a:r>
            <a:r>
              <a:rPr sz="2000" spc="0" dirty="0" smtClean="0">
                <a:latin typeface="Arial"/>
                <a:cs typeface="Arial"/>
              </a:rPr>
              <a:t>o</a:t>
            </a:r>
            <a:r>
              <a:rPr sz="2000" spc="264" dirty="0" smtClean="0">
                <a:latin typeface="Arial"/>
                <a:cs typeface="Arial"/>
              </a:rPr>
              <a:t> </a:t>
            </a:r>
            <a:r>
              <a:rPr sz="2000" spc="-19" dirty="0" smtClean="0">
                <a:latin typeface="Arial"/>
                <a:cs typeface="Arial"/>
              </a:rPr>
              <a:t>t</a:t>
            </a:r>
            <a:r>
              <a:rPr sz="2000" spc="0" dirty="0" smtClean="0">
                <a:latin typeface="Arial"/>
                <a:cs typeface="Arial"/>
              </a:rPr>
              <a:t>he</a:t>
            </a:r>
            <a:r>
              <a:rPr sz="2000" spc="264" dirty="0" smtClean="0">
                <a:latin typeface="Arial"/>
                <a:cs typeface="Arial"/>
              </a:rPr>
              <a:t> </a:t>
            </a:r>
            <a:r>
              <a:rPr sz="2000" spc="-9" dirty="0" smtClean="0">
                <a:latin typeface="Arial"/>
                <a:cs typeface="Arial"/>
              </a:rPr>
              <a:t>a</a:t>
            </a:r>
            <a:r>
              <a:rPr sz="2000" spc="0" dirty="0" smtClean="0">
                <a:latin typeface="Arial"/>
                <a:cs typeface="Arial"/>
              </a:rPr>
              <a:t>dso</a:t>
            </a:r>
            <a:r>
              <a:rPr sz="2000" spc="-9" dirty="0" smtClean="0">
                <a:latin typeface="Arial"/>
                <a:cs typeface="Arial"/>
              </a:rPr>
              <a:t>r</a:t>
            </a:r>
            <a:r>
              <a:rPr sz="2000" spc="0" dirty="0" smtClean="0">
                <a:latin typeface="Arial"/>
                <a:cs typeface="Arial"/>
              </a:rPr>
              <a:t>pti</a:t>
            </a:r>
            <a:r>
              <a:rPr sz="2000" spc="-9" dirty="0" smtClean="0">
                <a:latin typeface="Arial"/>
                <a:cs typeface="Arial"/>
              </a:rPr>
              <a:t>v</a:t>
            </a:r>
            <a:r>
              <a:rPr sz="2000" spc="0" dirty="0" smtClean="0">
                <a:latin typeface="Arial"/>
                <a:cs typeface="Arial"/>
              </a:rPr>
              <a:t>e</a:t>
            </a:r>
            <a:r>
              <a:rPr sz="2000" spc="264" dirty="0" smtClean="0">
                <a:latin typeface="Arial"/>
                <a:cs typeface="Arial"/>
              </a:rPr>
              <a:t> </a:t>
            </a:r>
            <a:r>
              <a:rPr sz="2000" spc="0" dirty="0" smtClean="0">
                <a:latin typeface="Arial"/>
                <a:cs typeface="Arial"/>
              </a:rPr>
              <a:t>and</a:t>
            </a:r>
            <a:r>
              <a:rPr sz="2000" spc="264" dirty="0" smtClean="0">
                <a:latin typeface="Arial"/>
                <a:cs typeface="Arial"/>
              </a:rPr>
              <a:t> </a:t>
            </a:r>
            <a:r>
              <a:rPr sz="2000" spc="0" dirty="0" smtClean="0">
                <a:latin typeface="Arial"/>
                <a:cs typeface="Arial"/>
              </a:rPr>
              <a:t>io</a:t>
            </a:r>
            <a:r>
              <a:rPr sz="2000" spc="-9" dirty="0" smtClean="0">
                <a:latin typeface="Arial"/>
                <a:cs typeface="Arial"/>
              </a:rPr>
              <a:t>n</a:t>
            </a:r>
            <a:r>
              <a:rPr sz="2000" spc="0" dirty="0" smtClean="0">
                <a:latin typeface="Arial"/>
                <a:cs typeface="Arial"/>
              </a:rPr>
              <a:t>oge</a:t>
            </a:r>
            <a:r>
              <a:rPr sz="2000" spc="4" dirty="0" smtClean="0">
                <a:latin typeface="Arial"/>
                <a:cs typeface="Arial"/>
              </a:rPr>
              <a:t>n</a:t>
            </a:r>
            <a:r>
              <a:rPr sz="2000" spc="0" dirty="0" smtClean="0">
                <a:latin typeface="Arial"/>
                <a:cs typeface="Arial"/>
              </a:rPr>
              <a:t>ic</a:t>
            </a:r>
            <a:r>
              <a:rPr sz="2000" spc="259" dirty="0" smtClean="0">
                <a:latin typeface="Arial"/>
                <a:cs typeface="Arial"/>
              </a:rPr>
              <a:t> </a:t>
            </a:r>
            <a:r>
              <a:rPr sz="2000" spc="-9" dirty="0" smtClean="0">
                <a:latin typeface="Arial"/>
                <a:cs typeface="Arial"/>
              </a:rPr>
              <a:t>p</a:t>
            </a:r>
            <a:r>
              <a:rPr sz="2000" spc="0" dirty="0" smtClean="0">
                <a:latin typeface="Arial"/>
                <a:cs typeface="Arial"/>
              </a:rPr>
              <a:t>r</a:t>
            </a:r>
            <a:r>
              <a:rPr sz="2000" spc="4" dirty="0" smtClean="0">
                <a:latin typeface="Arial"/>
                <a:cs typeface="Arial"/>
              </a:rPr>
              <a:t>o</a:t>
            </a:r>
            <a:r>
              <a:rPr sz="2000" spc="-9" dirty="0" smtClean="0">
                <a:latin typeface="Arial"/>
                <a:cs typeface="Arial"/>
              </a:rPr>
              <a:t>pe</a:t>
            </a:r>
            <a:r>
              <a:rPr sz="2000" spc="0" dirty="0" smtClean="0">
                <a:latin typeface="Arial"/>
                <a:cs typeface="Arial"/>
              </a:rPr>
              <a:t>rties</a:t>
            </a:r>
            <a:r>
              <a:rPr sz="2000" spc="259" dirty="0" smtClean="0">
                <a:latin typeface="Arial"/>
                <a:cs typeface="Arial"/>
              </a:rPr>
              <a:t> </a:t>
            </a:r>
            <a:r>
              <a:rPr sz="2000" spc="0" dirty="0" smtClean="0">
                <a:latin typeface="Arial"/>
                <a:cs typeface="Arial"/>
              </a:rPr>
              <a:t>of</a:t>
            </a:r>
            <a:r>
              <a:rPr sz="2000" spc="249" dirty="0" smtClean="0">
                <a:latin typeface="Arial"/>
                <a:cs typeface="Arial"/>
              </a:rPr>
              <a:t> </a:t>
            </a:r>
            <a:r>
              <a:rPr sz="2000" spc="0" dirty="0" smtClean="0">
                <a:latin typeface="Arial"/>
                <a:cs typeface="Arial"/>
              </a:rPr>
              <a:t>pa</a:t>
            </a:r>
            <a:r>
              <a:rPr sz="2000" spc="-4" dirty="0" smtClean="0">
                <a:latin typeface="Arial"/>
                <a:cs typeface="Arial"/>
              </a:rPr>
              <a:t>p</a:t>
            </a:r>
            <a:r>
              <a:rPr sz="2000" spc="0" dirty="0" smtClean="0">
                <a:latin typeface="Arial"/>
                <a:cs typeface="Arial"/>
              </a:rPr>
              <a:t>er</a:t>
            </a:r>
            <a:r>
              <a:rPr sz="2000" spc="254" dirty="0" smtClean="0">
                <a:latin typeface="Arial"/>
                <a:cs typeface="Arial"/>
              </a:rPr>
              <a:t> </a:t>
            </a:r>
            <a:r>
              <a:rPr sz="2000" spc="0" dirty="0" smtClean="0">
                <a:latin typeface="Arial"/>
                <a:cs typeface="Arial"/>
              </a:rPr>
              <a:t>w</a:t>
            </a:r>
            <a:r>
              <a:rPr sz="2000" spc="4" dirty="0" smtClean="0">
                <a:latin typeface="Arial"/>
                <a:cs typeface="Arial"/>
              </a:rPr>
              <a:t>h</a:t>
            </a:r>
            <a:r>
              <a:rPr sz="2000" spc="0" dirty="0" smtClean="0">
                <a:latin typeface="Arial"/>
                <a:cs typeface="Arial"/>
              </a:rPr>
              <a:t>i</a:t>
            </a:r>
            <a:r>
              <a:rPr sz="2000" spc="-4" dirty="0" smtClean="0">
                <a:latin typeface="Arial"/>
                <a:cs typeface="Arial"/>
              </a:rPr>
              <a:t>c</a:t>
            </a:r>
            <a:r>
              <a:rPr sz="2000" spc="0" dirty="0" smtClean="0">
                <a:latin typeface="Arial"/>
                <a:cs typeface="Arial"/>
              </a:rPr>
              <a:t>h</a:t>
            </a:r>
            <a:endParaRPr sz="2000">
              <a:latin typeface="Arial"/>
              <a:cs typeface="Arial"/>
            </a:endParaRPr>
          </a:p>
        </p:txBody>
      </p:sp>
      <p:sp>
        <p:nvSpPr>
          <p:cNvPr id="4" name="object 4"/>
          <p:cNvSpPr txBox="1"/>
          <p:nvPr/>
        </p:nvSpPr>
        <p:spPr>
          <a:xfrm>
            <a:off x="505459" y="5657307"/>
            <a:ext cx="5850218"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r</a:t>
            </a:r>
            <a:r>
              <a:rPr sz="2000" spc="4" dirty="0" smtClean="0">
                <a:latin typeface="Arial"/>
                <a:cs typeface="Arial"/>
              </a:rPr>
              <a:t>e</a:t>
            </a:r>
            <a:r>
              <a:rPr sz="2000" spc="0" dirty="0" smtClean="0">
                <a:latin typeface="Arial"/>
                <a:cs typeface="Arial"/>
              </a:rPr>
              <a:t>s</a:t>
            </a:r>
            <a:r>
              <a:rPr sz="2000" spc="4" dirty="0" smtClean="0">
                <a:latin typeface="Arial"/>
                <a:cs typeface="Arial"/>
              </a:rPr>
              <a:t>u</a:t>
            </a:r>
            <a:r>
              <a:rPr sz="2000" spc="0" dirty="0" smtClean="0">
                <a:latin typeface="Arial"/>
                <a:cs typeface="Arial"/>
              </a:rPr>
              <a:t>lts</a:t>
            </a:r>
            <a:r>
              <a:rPr sz="2000" spc="-44" dirty="0" smtClean="0">
                <a:latin typeface="Arial"/>
                <a:cs typeface="Arial"/>
              </a:rPr>
              <a:t> </a:t>
            </a:r>
            <a:r>
              <a:rPr sz="2000" spc="0" dirty="0" smtClean="0">
                <a:latin typeface="Arial"/>
                <a:cs typeface="Arial"/>
              </a:rPr>
              <a:t>in tailing</a:t>
            </a:r>
            <a:r>
              <a:rPr sz="2000" spc="9" dirty="0" smtClean="0">
                <a:latin typeface="Arial"/>
                <a:cs typeface="Arial"/>
              </a:rPr>
              <a:t> </a:t>
            </a:r>
            <a:r>
              <a:rPr sz="2000" spc="0" dirty="0" smtClean="0">
                <a:latin typeface="Arial"/>
                <a:cs typeface="Arial"/>
              </a:rPr>
              <a:t>and</a:t>
            </a:r>
            <a:r>
              <a:rPr sz="2000" spc="-9" dirty="0" smtClean="0">
                <a:latin typeface="Arial"/>
                <a:cs typeface="Arial"/>
              </a:rPr>
              <a:t> </a:t>
            </a:r>
            <a:r>
              <a:rPr sz="2000" spc="0" dirty="0" smtClean="0">
                <a:latin typeface="Arial"/>
                <a:cs typeface="Arial"/>
              </a:rPr>
              <a:t>di</a:t>
            </a:r>
            <a:r>
              <a:rPr sz="2000" spc="4" dirty="0" smtClean="0">
                <a:latin typeface="Arial"/>
                <a:cs typeface="Arial"/>
              </a:rPr>
              <a:t>s</a:t>
            </a:r>
            <a:r>
              <a:rPr sz="2000" spc="0" dirty="0" smtClean="0">
                <a:latin typeface="Arial"/>
                <a:cs typeface="Arial"/>
              </a:rPr>
              <a:t>tortion</a:t>
            </a:r>
            <a:r>
              <a:rPr sz="2000" spc="-19" dirty="0" smtClean="0">
                <a:latin typeface="Arial"/>
                <a:cs typeface="Arial"/>
              </a:rPr>
              <a:t> </a:t>
            </a:r>
            <a:r>
              <a:rPr sz="2000" spc="0" dirty="0" smtClean="0">
                <a:latin typeface="Arial"/>
                <a:cs typeface="Arial"/>
              </a:rPr>
              <a:t>of</a:t>
            </a:r>
            <a:r>
              <a:rPr sz="2000" spc="-19" dirty="0" smtClean="0">
                <a:latin typeface="Arial"/>
                <a:cs typeface="Arial"/>
              </a:rPr>
              <a:t> </a:t>
            </a:r>
            <a:r>
              <a:rPr sz="2000" spc="0" dirty="0" smtClean="0">
                <a:latin typeface="Arial"/>
                <a:cs typeface="Arial"/>
              </a:rPr>
              <a:t>c</a:t>
            </a:r>
            <a:r>
              <a:rPr sz="2000" spc="4" dirty="0" smtClean="0">
                <a:latin typeface="Arial"/>
                <a:cs typeface="Arial"/>
              </a:rPr>
              <a:t>o</a:t>
            </a:r>
            <a:r>
              <a:rPr sz="2000" spc="0" dirty="0" smtClean="0">
                <a:latin typeface="Arial"/>
                <a:cs typeface="Arial"/>
              </a:rPr>
              <a:t>mpone</a:t>
            </a:r>
            <a:r>
              <a:rPr sz="2000" spc="4" dirty="0" smtClean="0">
                <a:latin typeface="Arial"/>
                <a:cs typeface="Arial"/>
              </a:rPr>
              <a:t>n</a:t>
            </a:r>
            <a:r>
              <a:rPr sz="2000" spc="0" dirty="0" smtClean="0">
                <a:latin typeface="Arial"/>
                <a:cs typeface="Arial"/>
              </a:rPr>
              <a:t>t</a:t>
            </a:r>
            <a:r>
              <a:rPr sz="2000" spc="-39" dirty="0" smtClean="0">
                <a:latin typeface="Arial"/>
                <a:cs typeface="Arial"/>
              </a:rPr>
              <a:t> </a:t>
            </a:r>
            <a:r>
              <a:rPr sz="2000" spc="0" dirty="0" smtClean="0">
                <a:latin typeface="Arial"/>
                <a:cs typeface="Arial"/>
              </a:rPr>
              <a:t>band</a:t>
            </a:r>
            <a:r>
              <a:rPr sz="2000" spc="4" dirty="0" smtClean="0">
                <a:latin typeface="Arial"/>
                <a:cs typeface="Arial"/>
              </a:rPr>
              <a:t>s</a:t>
            </a:r>
            <a:r>
              <a:rPr sz="2000" spc="0" dirty="0" smtClean="0">
                <a:latin typeface="Arial"/>
                <a:cs typeface="Arial"/>
              </a:rPr>
              <a:t>.</a:t>
            </a:r>
            <a:endParaRPr sz="2000">
              <a:latin typeface="Arial"/>
              <a:cs typeface="Arial"/>
            </a:endParaRPr>
          </a:p>
        </p:txBody>
      </p:sp>
      <p:sp>
        <p:nvSpPr>
          <p:cNvPr id="3" name="object 3"/>
          <p:cNvSpPr txBox="1"/>
          <p:nvPr/>
        </p:nvSpPr>
        <p:spPr>
          <a:xfrm>
            <a:off x="8372602" y="5904067"/>
            <a:ext cx="151285" cy="203708"/>
          </a:xfrm>
          <a:prstGeom prst="rect">
            <a:avLst/>
          </a:prstGeom>
          <a:solidFill>
            <a:schemeClr val="accent2">
              <a:lumMod val="20000"/>
              <a:lumOff val="80000"/>
            </a:schemeClr>
          </a:solidFill>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9</a:t>
            </a:r>
            <a:endParaRPr sz="1400">
              <a:latin typeface="Arial"/>
              <a:cs typeface="Arial"/>
            </a:endParaRPr>
          </a:p>
        </p:txBody>
      </p:sp>
      <p:sp>
        <p:nvSpPr>
          <p:cNvPr id="2" name="object 2"/>
          <p:cNvSpPr txBox="1"/>
          <p:nvPr/>
        </p:nvSpPr>
        <p:spPr>
          <a:xfrm>
            <a:off x="231140" y="6190707"/>
            <a:ext cx="2204175" cy="279908"/>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Electro</a:t>
            </a:r>
            <a:r>
              <a:rPr sz="2000" spc="-19" dirty="0" smtClean="0">
                <a:latin typeface="Arial"/>
                <a:cs typeface="Arial"/>
              </a:rPr>
              <a:t> </a:t>
            </a:r>
            <a:r>
              <a:rPr sz="2000" spc="0" dirty="0" smtClean="0">
                <a:latin typeface="Arial"/>
                <a:cs typeface="Arial"/>
              </a:rPr>
              <a:t>o</a:t>
            </a:r>
            <a:r>
              <a:rPr sz="2000" spc="4" dirty="0" smtClean="0">
                <a:latin typeface="Arial"/>
                <a:cs typeface="Arial"/>
              </a:rPr>
              <a:t>s</a:t>
            </a:r>
            <a:r>
              <a:rPr sz="2000" spc="0" dirty="0" smtClean="0">
                <a:latin typeface="Arial"/>
                <a:cs typeface="Arial"/>
              </a:rPr>
              <a:t>mo</a:t>
            </a:r>
            <a:r>
              <a:rPr sz="2000" spc="4" dirty="0" smtClean="0">
                <a:latin typeface="Arial"/>
                <a:cs typeface="Arial"/>
              </a:rPr>
              <a:t>s</a:t>
            </a:r>
            <a:r>
              <a:rPr sz="2000" spc="0" dirty="0" smtClean="0">
                <a:latin typeface="Arial"/>
                <a:cs typeface="Arial"/>
              </a:rPr>
              <a:t>i</a:t>
            </a:r>
            <a:r>
              <a:rPr sz="2000" spc="9" dirty="0" smtClean="0">
                <a:latin typeface="Arial"/>
                <a:cs typeface="Arial"/>
              </a:rPr>
              <a:t>s</a:t>
            </a:r>
            <a:r>
              <a:rPr sz="2000" spc="0" dirty="0" smtClean="0">
                <a:latin typeface="Arial"/>
                <a:cs typeface="Arial"/>
              </a:rPr>
              <a:t>.</a:t>
            </a:r>
            <a:endParaRPr sz="20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1664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smtClean="0">
                <a:solidFill>
                  <a:srgbClr val="FF0000"/>
                </a:solidFill>
                <a:latin typeface="Times New Roman" pitchFamily="18" charset="0"/>
                <a:cs typeface="Times New Roman" pitchFamily="18" charset="0"/>
              </a:rPr>
              <a:t>GEL ELECTROPHORESIS </a:t>
            </a:r>
          </a:p>
          <a:p>
            <a:r>
              <a:rPr lang="en-US" sz="2200" dirty="0" smtClean="0">
                <a:latin typeface="Times New Roman" pitchFamily="18" charset="0"/>
                <a:cs typeface="Times New Roman" pitchFamily="18" charset="0"/>
              </a:rPr>
              <a:t>• Technique used for the separation of Deoxyribonucleic acid, Ribonucleic acid or protein molecules according to their </a:t>
            </a:r>
            <a:r>
              <a:rPr lang="en-US" sz="2200" b="1" dirty="0" smtClean="0">
                <a:solidFill>
                  <a:srgbClr val="FF0000"/>
                </a:solidFill>
                <a:latin typeface="Times New Roman" pitchFamily="18" charset="0"/>
                <a:cs typeface="Times New Roman" pitchFamily="18" charset="0"/>
              </a:rPr>
              <a:t>size and electrical charge </a:t>
            </a:r>
            <a:r>
              <a:rPr lang="en-US" sz="2200" dirty="0" smtClean="0">
                <a:latin typeface="Times New Roman" pitchFamily="18" charset="0"/>
                <a:cs typeface="Times New Roman" pitchFamily="18" charset="0"/>
              </a:rPr>
              <a:t>using an electric current applied to a gel matrix. </a:t>
            </a:r>
          </a:p>
          <a:p>
            <a:r>
              <a:rPr lang="en-US" sz="2200" dirty="0" smtClean="0">
                <a:latin typeface="Times New Roman" pitchFamily="18" charset="0"/>
                <a:cs typeface="Times New Roman" pitchFamily="18" charset="0"/>
              </a:rPr>
              <a:t>• What is a gel? </a:t>
            </a:r>
          </a:p>
          <a:p>
            <a:pPr>
              <a:buFont typeface="Wingdings" pitchFamily="2" charset="2"/>
              <a:buChar char="Ø"/>
            </a:pPr>
            <a:r>
              <a:rPr lang="en-US" sz="2200" dirty="0" smtClean="0">
                <a:latin typeface="Times New Roman" pitchFamily="18" charset="0"/>
                <a:cs typeface="Times New Roman" pitchFamily="18" charset="0"/>
              </a:rPr>
              <a:t> Gel is a cross linked polymer whose composition and porosity is chosen based on the specific weight and porosity of the target molecules. </a:t>
            </a:r>
          </a:p>
          <a:p>
            <a:r>
              <a:rPr lang="en-US" sz="2200" dirty="0" smtClean="0">
                <a:latin typeface="Times New Roman" pitchFamily="18" charset="0"/>
                <a:cs typeface="Times New Roman" pitchFamily="18" charset="0"/>
              </a:rPr>
              <a:t>• Types of gels used: </a:t>
            </a:r>
            <a:r>
              <a:rPr lang="en-US" sz="2200" dirty="0" err="1" smtClean="0">
                <a:latin typeface="Times New Roman" pitchFamily="18" charset="0"/>
                <a:cs typeface="Times New Roman" pitchFamily="18" charset="0"/>
              </a:rPr>
              <a:t>Polyacrylamide</a:t>
            </a:r>
            <a:r>
              <a:rPr lang="en-US" sz="2200" dirty="0" smtClean="0">
                <a:latin typeface="Times New Roman" pitchFamily="18" charset="0"/>
                <a:cs typeface="Times New Roman" pitchFamily="18" charset="0"/>
              </a:rPr>
              <a:t> gel, </a:t>
            </a:r>
            <a:r>
              <a:rPr lang="en-US" sz="2200" dirty="0" err="1" smtClean="0">
                <a:latin typeface="Times New Roman" pitchFamily="18" charset="0"/>
                <a:cs typeface="Times New Roman" pitchFamily="18" charset="0"/>
              </a:rPr>
              <a:t>Agarose</a:t>
            </a:r>
            <a:r>
              <a:rPr lang="en-US" sz="2200" dirty="0" smtClean="0">
                <a:latin typeface="Times New Roman" pitchFamily="18" charset="0"/>
                <a:cs typeface="Times New Roman" pitchFamily="18" charset="0"/>
              </a:rPr>
              <a:t> gel. </a:t>
            </a:r>
          </a:p>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graphicFrame>
        <p:nvGraphicFramePr>
          <p:cNvPr id="3" name="Diagram 2"/>
          <p:cNvGraphicFramePr/>
          <p:nvPr/>
        </p:nvGraphicFramePr>
        <p:xfrm>
          <a:off x="0" y="3200400"/>
          <a:ext cx="9144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24863"/>
          </a:xfrm>
          <a:prstGeom prst="rect">
            <a:avLst/>
          </a:prstGeom>
          <a:solidFill>
            <a:schemeClr val="accent2">
              <a:lumMod val="20000"/>
              <a:lumOff val="80000"/>
            </a:schemeClr>
          </a:solidFill>
        </p:spPr>
        <p:txBody>
          <a:bodyPr wrap="square">
            <a:spAutoFit/>
          </a:bodyPr>
          <a:lstStyle/>
          <a:p>
            <a:pPr algn="ctr"/>
            <a:r>
              <a:rPr lang="en-US" sz="2200" b="1" dirty="0" smtClean="0">
                <a:solidFill>
                  <a:srgbClr val="FF0000"/>
                </a:solidFill>
              </a:rPr>
              <a:t>1-D GEL ELECTROPHORESIS   : PROCEDURE</a:t>
            </a:r>
          </a:p>
          <a:p>
            <a:pPr>
              <a:buFont typeface="Wingdings" pitchFamily="2" charset="2"/>
              <a:buChar char="ü"/>
            </a:pPr>
            <a:r>
              <a:rPr lang="en-US" sz="2200" dirty="0" smtClean="0"/>
              <a:t>The samples are treated with SDS (sodium </a:t>
            </a:r>
            <a:r>
              <a:rPr lang="en-US" sz="2200" dirty="0" err="1" smtClean="0"/>
              <a:t>dodecyl</a:t>
            </a:r>
            <a:r>
              <a:rPr lang="en-US" sz="2200" dirty="0" smtClean="0"/>
              <a:t> sulfate), an anionic detergent which </a:t>
            </a:r>
            <a:r>
              <a:rPr lang="en-US" sz="2200" b="1" dirty="0" smtClean="0">
                <a:solidFill>
                  <a:srgbClr val="FF0000"/>
                </a:solidFill>
              </a:rPr>
              <a:t>denatures the protein </a:t>
            </a:r>
            <a:r>
              <a:rPr lang="en-US" sz="2200" dirty="0" smtClean="0"/>
              <a:t>by breaking the disulfide bonds and gives </a:t>
            </a:r>
            <a:r>
              <a:rPr lang="en-US" sz="2200" b="1" dirty="0" smtClean="0">
                <a:solidFill>
                  <a:srgbClr val="FF0000"/>
                </a:solidFill>
              </a:rPr>
              <a:t>negative charge to each protein in proportion to its mass.</a:t>
            </a:r>
          </a:p>
          <a:p>
            <a:pPr>
              <a:buFont typeface="Wingdings" pitchFamily="2" charset="2"/>
              <a:buChar char="ü"/>
            </a:pPr>
            <a:r>
              <a:rPr lang="en-US" sz="2200" dirty="0" smtClean="0"/>
              <a:t> Without SDS, different proteins with similar molecular weights would migrate differently due to differences in folding, as </a:t>
            </a:r>
            <a:r>
              <a:rPr lang="en-US" sz="2200" b="1" dirty="0" smtClean="0">
                <a:solidFill>
                  <a:srgbClr val="FF0000"/>
                </a:solidFill>
              </a:rPr>
              <a:t>differences in folding patterns would cause some proteins to better fit through the gel matrix than others</a:t>
            </a:r>
            <a:r>
              <a:rPr lang="en-US" sz="2200" dirty="0" smtClean="0"/>
              <a:t>. </a:t>
            </a:r>
            <a:r>
              <a:rPr lang="en-US" sz="2200" b="1" dirty="0" smtClean="0">
                <a:solidFill>
                  <a:srgbClr val="FF0000"/>
                </a:solidFill>
              </a:rPr>
              <a:t>SDS </a:t>
            </a:r>
            <a:r>
              <a:rPr lang="en-US" sz="2200" b="1" dirty="0" err="1" smtClean="0">
                <a:solidFill>
                  <a:srgbClr val="FF0000"/>
                </a:solidFill>
              </a:rPr>
              <a:t>linearizes</a:t>
            </a:r>
            <a:r>
              <a:rPr lang="en-US" sz="2200" b="1" dirty="0" smtClean="0">
                <a:solidFill>
                  <a:srgbClr val="FF0000"/>
                </a:solidFill>
              </a:rPr>
              <a:t> the proteins </a:t>
            </a:r>
            <a:r>
              <a:rPr lang="en-US" sz="2200" dirty="0" smtClean="0"/>
              <a:t>so that they may be separated strictly by molecular weight.</a:t>
            </a:r>
          </a:p>
          <a:p>
            <a:pPr>
              <a:buFont typeface="Wingdings" pitchFamily="2" charset="2"/>
              <a:buChar char="ü"/>
            </a:pPr>
            <a:r>
              <a:rPr lang="en-US" sz="2200" dirty="0" smtClean="0"/>
              <a:t> The SDS binds to the protein in a ratio of approximately 1.4 g SDS per 1.0 g giving an approximately uniform mass : charge ratio for most proteins, so that the distance of migration through the gel can be assumed to be directly related to only the size of the protein. </a:t>
            </a:r>
          </a:p>
          <a:p>
            <a:pPr>
              <a:buFont typeface="Wingdings" pitchFamily="2" charset="2"/>
              <a:buChar char="ü"/>
            </a:pPr>
            <a:r>
              <a:rPr lang="en-US" sz="2200" dirty="0" smtClean="0"/>
              <a:t> Proteins may be further treated with reducing agent, such as </a:t>
            </a:r>
            <a:r>
              <a:rPr lang="en-US" sz="2200" b="1" dirty="0" err="1" smtClean="0">
                <a:solidFill>
                  <a:srgbClr val="FF0000"/>
                </a:solidFill>
              </a:rPr>
              <a:t>dithiothreitol</a:t>
            </a:r>
            <a:r>
              <a:rPr lang="en-US" sz="2200" b="1" dirty="0" smtClean="0">
                <a:solidFill>
                  <a:srgbClr val="FF0000"/>
                </a:solidFill>
              </a:rPr>
              <a:t> (DTT) or TRP (</a:t>
            </a:r>
            <a:r>
              <a:rPr lang="en-US" sz="2200" b="1" dirty="0" err="1" smtClean="0">
                <a:solidFill>
                  <a:srgbClr val="FF0000"/>
                </a:solidFill>
              </a:rPr>
              <a:t>Tributyl</a:t>
            </a:r>
            <a:r>
              <a:rPr lang="en-US" sz="2200" b="1" dirty="0" smtClean="0">
                <a:solidFill>
                  <a:srgbClr val="FF0000"/>
                </a:solidFill>
              </a:rPr>
              <a:t> </a:t>
            </a:r>
            <a:r>
              <a:rPr lang="en-US" sz="2200" b="1" dirty="0" err="1" smtClean="0">
                <a:solidFill>
                  <a:srgbClr val="FF0000"/>
                </a:solidFill>
              </a:rPr>
              <a:t>phosphine</a:t>
            </a:r>
            <a:r>
              <a:rPr lang="en-US" sz="2200" b="1" dirty="0" smtClean="0">
                <a:solidFill>
                  <a:srgbClr val="FF0000"/>
                </a:solidFill>
              </a:rPr>
              <a:t>) </a:t>
            </a:r>
            <a:r>
              <a:rPr lang="en-US" sz="2200" dirty="0" smtClean="0"/>
              <a:t>to break any reformed disulfide bonds and then </a:t>
            </a:r>
            <a:r>
              <a:rPr lang="en-US" sz="2200" b="1" dirty="0" err="1" smtClean="0"/>
              <a:t>alkylated</a:t>
            </a:r>
            <a:r>
              <a:rPr lang="en-US" sz="2200" b="1" dirty="0" smtClean="0"/>
              <a:t> with </a:t>
            </a:r>
            <a:r>
              <a:rPr lang="en-US" sz="2200" b="1" dirty="0" err="1" smtClean="0"/>
              <a:t>iodoacetamide</a:t>
            </a:r>
            <a:r>
              <a:rPr lang="en-US" sz="2200" b="1" dirty="0" smtClean="0"/>
              <a:t> </a:t>
            </a:r>
            <a:r>
              <a:rPr lang="en-US" sz="2200" dirty="0" smtClean="0"/>
              <a:t>to prevent reformation of disulfide bonds.</a:t>
            </a:r>
          </a:p>
          <a:p>
            <a:pPr>
              <a:buFont typeface="Wingdings" pitchFamily="2" charset="2"/>
              <a:buChar char="ü"/>
            </a:pPr>
            <a:r>
              <a:rPr lang="en-US" sz="2200" dirty="0" smtClean="0"/>
              <a:t>A tracking dye like </a:t>
            </a:r>
            <a:r>
              <a:rPr lang="en-US" sz="2200" dirty="0" err="1" smtClean="0"/>
              <a:t>bromophenol</a:t>
            </a:r>
            <a:r>
              <a:rPr lang="en-US" sz="2200" dirty="0" smtClean="0"/>
              <a:t> blue may be added to the protein solution to track the progress of the protein solution through the gel during the </a:t>
            </a:r>
            <a:r>
              <a:rPr lang="en-US" sz="2200" dirty="0" err="1" smtClean="0"/>
              <a:t>electrophoretic</a:t>
            </a:r>
            <a:r>
              <a:rPr lang="en-US" sz="2200" dirty="0" smtClean="0"/>
              <a:t> run.</a:t>
            </a:r>
            <a:endParaRPr 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8" name="object 8"/>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9" name="object 9"/>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6" name="object 6"/>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7" name="object 7"/>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5" name="object 5"/>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3" name="object 3"/>
          <p:cNvSpPr txBox="1"/>
          <p:nvPr/>
        </p:nvSpPr>
        <p:spPr>
          <a:xfrm>
            <a:off x="457200" y="228600"/>
            <a:ext cx="7862570" cy="2800427"/>
          </a:xfrm>
          <a:prstGeom prst="rect">
            <a:avLst/>
          </a:prstGeom>
        </p:spPr>
        <p:txBody>
          <a:bodyPr wrap="square" lIns="0" tIns="0" rIns="0" bIns="0" rtlCol="0">
            <a:noAutofit/>
          </a:bodyPr>
          <a:lstStyle/>
          <a:p>
            <a:pPr marL="441858">
              <a:lnSpc>
                <a:spcPts val="3775"/>
              </a:lnSpc>
              <a:spcBef>
                <a:spcPts val="188"/>
              </a:spcBef>
            </a:pPr>
            <a:r>
              <a:rPr sz="3600" b="1" spc="0" dirty="0" smtClean="0">
                <a:solidFill>
                  <a:srgbClr val="006FC0"/>
                </a:solidFill>
                <a:latin typeface="Times New Roman"/>
                <a:cs typeface="Times New Roman"/>
              </a:rPr>
              <a:t>THE</a:t>
            </a:r>
            <a:r>
              <a:rPr sz="3600" b="1" spc="-9" dirty="0" smtClean="0">
                <a:solidFill>
                  <a:srgbClr val="006FC0"/>
                </a:solidFill>
                <a:latin typeface="Times New Roman"/>
                <a:cs typeface="Times New Roman"/>
              </a:rPr>
              <a:t>O</a:t>
            </a:r>
            <a:r>
              <a:rPr sz="3600" b="1" spc="-125" dirty="0" smtClean="0">
                <a:solidFill>
                  <a:srgbClr val="006FC0"/>
                </a:solidFill>
                <a:latin typeface="Times New Roman"/>
                <a:cs typeface="Times New Roman"/>
              </a:rPr>
              <a:t>R</a:t>
            </a:r>
            <a:r>
              <a:rPr sz="3600" b="1" spc="0" dirty="0" smtClean="0">
                <a:solidFill>
                  <a:srgbClr val="006FC0"/>
                </a:solidFill>
                <a:latin typeface="Times New Roman"/>
                <a:cs typeface="Times New Roman"/>
              </a:rPr>
              <a:t>Y</a:t>
            </a:r>
            <a:r>
              <a:rPr sz="3600" b="1" spc="-134" dirty="0" smtClean="0">
                <a:solidFill>
                  <a:srgbClr val="006FC0"/>
                </a:solidFill>
                <a:latin typeface="Times New Roman"/>
                <a:cs typeface="Times New Roman"/>
              </a:rPr>
              <a:t> </a:t>
            </a:r>
            <a:r>
              <a:rPr sz="3600" b="1" spc="0" smtClean="0">
                <a:solidFill>
                  <a:srgbClr val="006FC0"/>
                </a:solidFill>
                <a:latin typeface="Times New Roman"/>
                <a:cs typeface="Times New Roman"/>
              </a:rPr>
              <a:t>OF</a:t>
            </a:r>
            <a:r>
              <a:rPr sz="3600" b="1" spc="-134" smtClean="0">
                <a:solidFill>
                  <a:srgbClr val="006FC0"/>
                </a:solidFill>
                <a:latin typeface="Times New Roman"/>
                <a:cs typeface="Times New Roman"/>
              </a:rPr>
              <a:t> </a:t>
            </a:r>
            <a:r>
              <a:rPr sz="3600" b="1" spc="0" smtClean="0">
                <a:solidFill>
                  <a:srgbClr val="006FC0"/>
                </a:solidFill>
                <a:latin typeface="Times New Roman"/>
                <a:cs typeface="Times New Roman"/>
              </a:rPr>
              <a:t>ELECROPH</a:t>
            </a:r>
            <a:r>
              <a:rPr sz="3600" b="1" spc="-14" smtClean="0">
                <a:solidFill>
                  <a:srgbClr val="006FC0"/>
                </a:solidFill>
                <a:latin typeface="Times New Roman"/>
                <a:cs typeface="Times New Roman"/>
              </a:rPr>
              <a:t>O</a:t>
            </a:r>
            <a:r>
              <a:rPr sz="3600" b="1" spc="0" smtClean="0">
                <a:solidFill>
                  <a:srgbClr val="006FC0"/>
                </a:solidFill>
                <a:latin typeface="Times New Roman"/>
                <a:cs typeface="Times New Roman"/>
              </a:rPr>
              <a:t>RESIS</a:t>
            </a:r>
            <a:endParaRPr sz="3600">
              <a:latin typeface="Times New Roman"/>
              <a:cs typeface="Times New Roman"/>
            </a:endParaRPr>
          </a:p>
          <a:p>
            <a:pPr marL="12700" marR="68579">
              <a:lnSpc>
                <a:spcPct val="95825"/>
              </a:lnSpc>
              <a:spcBef>
                <a:spcPts val="2143"/>
              </a:spcBef>
            </a:pPr>
            <a:r>
              <a:rPr sz="3200" b="1" spc="0" dirty="0" smtClean="0">
                <a:solidFill>
                  <a:srgbClr val="E75C00"/>
                </a:solidFill>
                <a:latin typeface="Times New Roman"/>
                <a:cs typeface="Times New Roman"/>
              </a:rPr>
              <a:t>INTRO</a:t>
            </a:r>
            <a:r>
              <a:rPr sz="3200" b="1" spc="9" dirty="0" smtClean="0">
                <a:solidFill>
                  <a:srgbClr val="E75C00"/>
                </a:solidFill>
                <a:latin typeface="Times New Roman"/>
                <a:cs typeface="Times New Roman"/>
              </a:rPr>
              <a:t>D</a:t>
            </a:r>
            <a:r>
              <a:rPr sz="3200" b="1" spc="0" dirty="0" smtClean="0">
                <a:solidFill>
                  <a:srgbClr val="E75C00"/>
                </a:solidFill>
                <a:latin typeface="Times New Roman"/>
                <a:cs typeface="Times New Roman"/>
              </a:rPr>
              <a:t>UCTIO</a:t>
            </a:r>
            <a:r>
              <a:rPr sz="3200" b="1" spc="19" dirty="0" smtClean="0">
                <a:solidFill>
                  <a:srgbClr val="E75C00"/>
                </a:solidFill>
                <a:latin typeface="Times New Roman"/>
                <a:cs typeface="Times New Roman"/>
              </a:rPr>
              <a:t>N</a:t>
            </a:r>
            <a:r>
              <a:rPr sz="3200" b="1" spc="0" dirty="0" smtClean="0">
                <a:solidFill>
                  <a:srgbClr val="E75C00"/>
                </a:solidFill>
                <a:latin typeface="Times New Roman"/>
                <a:cs typeface="Times New Roman"/>
              </a:rPr>
              <a:t>:</a:t>
            </a:r>
            <a:endParaRPr sz="3200">
              <a:latin typeface="Times New Roman"/>
              <a:cs typeface="Times New Roman"/>
            </a:endParaRPr>
          </a:p>
          <a:p>
            <a:pPr marL="12700" marR="865865">
              <a:lnSpc>
                <a:spcPts val="2759"/>
              </a:lnSpc>
              <a:spcBef>
                <a:spcPts val="1387"/>
              </a:spcBef>
            </a:pPr>
            <a:r>
              <a:rPr sz="2400" spc="0" dirty="0" smtClean="0">
                <a:latin typeface="Times New Roman"/>
                <a:cs typeface="Times New Roman"/>
              </a:rPr>
              <a:t>Ele</a:t>
            </a:r>
            <a:r>
              <a:rPr sz="2400" spc="4" dirty="0" smtClean="0">
                <a:latin typeface="Times New Roman"/>
                <a:cs typeface="Times New Roman"/>
              </a:rPr>
              <a:t>c</a:t>
            </a:r>
            <a:r>
              <a:rPr sz="2400" spc="0" dirty="0" smtClean="0">
                <a:latin typeface="Times New Roman"/>
                <a:cs typeface="Times New Roman"/>
              </a:rPr>
              <a:t>t</a:t>
            </a:r>
            <a:r>
              <a:rPr sz="2400" spc="4" dirty="0" smtClean="0">
                <a:latin typeface="Times New Roman"/>
                <a:cs typeface="Times New Roman"/>
              </a:rPr>
              <a:t>r</a:t>
            </a:r>
            <a:r>
              <a:rPr sz="2400" spc="0" dirty="0" smtClean="0">
                <a:latin typeface="Times New Roman"/>
                <a:cs typeface="Times New Roman"/>
              </a:rPr>
              <a:t>ophoresis</a:t>
            </a:r>
            <a:r>
              <a:rPr sz="2400" spc="-34" dirty="0" smtClean="0">
                <a:latin typeface="Times New Roman"/>
                <a:cs typeface="Times New Roman"/>
              </a:rPr>
              <a:t> </a:t>
            </a:r>
            <a:r>
              <a:rPr sz="2400" spc="4" dirty="0" smtClean="0">
                <a:latin typeface="Times New Roman"/>
                <a:cs typeface="Times New Roman"/>
              </a:rPr>
              <a:t>i</a:t>
            </a:r>
            <a:r>
              <a:rPr sz="2400" spc="0" dirty="0" smtClean="0">
                <a:latin typeface="Times New Roman"/>
                <a:cs typeface="Times New Roman"/>
              </a:rPr>
              <a:t>s</a:t>
            </a:r>
            <a:r>
              <a:rPr sz="2400" spc="-9" dirty="0" smtClean="0">
                <a:latin typeface="Times New Roman"/>
                <a:cs typeface="Times New Roman"/>
              </a:rPr>
              <a:t> </a:t>
            </a:r>
            <a:r>
              <a:rPr sz="2400" spc="0" dirty="0" smtClean="0">
                <a:latin typeface="Times New Roman"/>
                <a:cs typeface="Times New Roman"/>
              </a:rPr>
              <a:t>a </a:t>
            </a:r>
            <a:r>
              <a:rPr sz="2400" spc="0" dirty="0" smtClean="0">
                <a:solidFill>
                  <a:srgbClr val="FF0000"/>
                </a:solidFill>
                <a:latin typeface="Times New Roman"/>
                <a:cs typeface="Times New Roman"/>
              </a:rPr>
              <a:t>phys</a:t>
            </a:r>
            <a:r>
              <a:rPr sz="2400" spc="4" dirty="0" smtClean="0">
                <a:solidFill>
                  <a:srgbClr val="FF0000"/>
                </a:solidFill>
                <a:latin typeface="Times New Roman"/>
                <a:cs typeface="Times New Roman"/>
              </a:rPr>
              <a:t>i</a:t>
            </a:r>
            <a:r>
              <a:rPr sz="2400" spc="0" dirty="0" smtClean="0">
                <a:solidFill>
                  <a:srgbClr val="FF0000"/>
                </a:solidFill>
                <a:latin typeface="Times New Roman"/>
                <a:cs typeface="Times New Roman"/>
              </a:rPr>
              <a:t>cal</a:t>
            </a:r>
            <a:r>
              <a:rPr sz="2400" spc="-19" dirty="0" smtClean="0">
                <a:solidFill>
                  <a:srgbClr val="FF0000"/>
                </a:solidFill>
                <a:latin typeface="Times New Roman"/>
                <a:cs typeface="Times New Roman"/>
              </a:rPr>
              <a:t> m</a:t>
            </a:r>
            <a:r>
              <a:rPr sz="2400" spc="0" dirty="0" smtClean="0">
                <a:solidFill>
                  <a:srgbClr val="FF0000"/>
                </a:solidFill>
                <a:latin typeface="Times New Roman"/>
                <a:cs typeface="Times New Roman"/>
              </a:rPr>
              <a:t>e</a:t>
            </a:r>
            <a:r>
              <a:rPr sz="2400" spc="4" dirty="0" smtClean="0">
                <a:solidFill>
                  <a:srgbClr val="FF0000"/>
                </a:solidFill>
                <a:latin typeface="Times New Roman"/>
                <a:cs typeface="Times New Roman"/>
              </a:rPr>
              <a:t>t</a:t>
            </a:r>
            <a:r>
              <a:rPr sz="2400" spc="0" dirty="0" smtClean="0">
                <a:solidFill>
                  <a:srgbClr val="FF0000"/>
                </a:solidFill>
                <a:latin typeface="Times New Roman"/>
                <a:cs typeface="Times New Roman"/>
              </a:rPr>
              <a:t>hod </a:t>
            </a:r>
            <a:r>
              <a:rPr sz="2400" spc="0" dirty="0" smtClean="0">
                <a:latin typeface="Times New Roman"/>
                <a:cs typeface="Times New Roman"/>
              </a:rPr>
              <a:t>of</a:t>
            </a:r>
            <a:r>
              <a:rPr sz="2400" spc="4" dirty="0" smtClean="0">
                <a:latin typeface="Times New Roman"/>
                <a:cs typeface="Times New Roman"/>
              </a:rPr>
              <a:t> </a:t>
            </a:r>
            <a:r>
              <a:rPr sz="2400" spc="0" smtClean="0">
                <a:latin typeface="Times New Roman"/>
                <a:cs typeface="Times New Roman"/>
              </a:rPr>
              <a:t>ana</a:t>
            </a:r>
            <a:r>
              <a:rPr sz="2400" spc="4" smtClean="0">
                <a:latin typeface="Times New Roman"/>
                <a:cs typeface="Times New Roman"/>
              </a:rPr>
              <a:t>l</a:t>
            </a:r>
            <a:r>
              <a:rPr sz="2400" spc="0" smtClean="0">
                <a:latin typeface="Times New Roman"/>
                <a:cs typeface="Times New Roman"/>
              </a:rPr>
              <a:t>ysis</a:t>
            </a:r>
            <a:r>
              <a:rPr sz="2400" spc="-9" smtClean="0">
                <a:latin typeface="Times New Roman"/>
                <a:cs typeface="Times New Roman"/>
              </a:rPr>
              <a:t> </a:t>
            </a:r>
            <a:r>
              <a:rPr sz="2400" spc="0" smtClean="0">
                <a:latin typeface="Times New Roman"/>
                <a:cs typeface="Times New Roman"/>
              </a:rPr>
              <a:t>which </a:t>
            </a:r>
            <a:endParaRPr sz="2400" smtClean="0">
              <a:latin typeface="Times New Roman"/>
              <a:cs typeface="Times New Roman"/>
            </a:endParaRPr>
          </a:p>
          <a:p>
            <a:pPr marL="12700" marR="865865">
              <a:lnSpc>
                <a:spcPts val="2759"/>
              </a:lnSpc>
              <a:spcBef>
                <a:spcPts val="1275"/>
              </a:spcBef>
            </a:pPr>
            <a:r>
              <a:rPr sz="2400" spc="0" smtClean="0">
                <a:latin typeface="Times New Roman"/>
                <a:cs typeface="Times New Roman"/>
              </a:rPr>
              <a:t>invo</a:t>
            </a:r>
            <a:r>
              <a:rPr sz="2400" spc="4" smtClean="0">
                <a:latin typeface="Times New Roman"/>
                <a:cs typeface="Times New Roman"/>
              </a:rPr>
              <a:t>l</a:t>
            </a:r>
            <a:r>
              <a:rPr sz="2400" spc="0" smtClean="0">
                <a:latin typeface="Times New Roman"/>
                <a:cs typeface="Times New Roman"/>
              </a:rPr>
              <a:t>ves</a:t>
            </a:r>
            <a:r>
              <a:rPr sz="2400" spc="-25" smtClean="0">
                <a:latin typeface="Times New Roman"/>
                <a:cs typeface="Times New Roman"/>
              </a:rPr>
              <a:t> </a:t>
            </a:r>
            <a:r>
              <a:rPr sz="2400" spc="0" smtClean="0">
                <a:solidFill>
                  <a:srgbClr val="FF0000"/>
                </a:solidFill>
                <a:latin typeface="Times New Roman"/>
                <a:cs typeface="Times New Roman"/>
              </a:rPr>
              <a:t>sep</a:t>
            </a:r>
            <a:r>
              <a:rPr sz="2400" spc="4" smtClean="0">
                <a:solidFill>
                  <a:srgbClr val="FF0000"/>
                </a:solidFill>
                <a:latin typeface="Times New Roman"/>
                <a:cs typeface="Times New Roman"/>
              </a:rPr>
              <a:t>a</a:t>
            </a:r>
            <a:r>
              <a:rPr sz="2400" spc="0" smtClean="0">
                <a:solidFill>
                  <a:srgbClr val="FF0000"/>
                </a:solidFill>
                <a:latin typeface="Times New Roman"/>
                <a:cs typeface="Times New Roman"/>
              </a:rPr>
              <a:t>r</a:t>
            </a:r>
            <a:r>
              <a:rPr sz="2400" spc="4" smtClean="0">
                <a:solidFill>
                  <a:srgbClr val="FF0000"/>
                </a:solidFill>
                <a:latin typeface="Times New Roman"/>
                <a:cs typeface="Times New Roman"/>
              </a:rPr>
              <a:t>a</a:t>
            </a:r>
            <a:r>
              <a:rPr sz="2400" spc="0" smtClean="0">
                <a:solidFill>
                  <a:srgbClr val="FF0000"/>
                </a:solidFill>
                <a:latin typeface="Times New Roman"/>
                <a:cs typeface="Times New Roman"/>
              </a:rPr>
              <a:t>t</a:t>
            </a:r>
            <a:r>
              <a:rPr sz="2400" spc="4" smtClean="0">
                <a:solidFill>
                  <a:srgbClr val="FF0000"/>
                </a:solidFill>
                <a:latin typeface="Times New Roman"/>
                <a:cs typeface="Times New Roman"/>
              </a:rPr>
              <a:t>i</a:t>
            </a:r>
            <a:r>
              <a:rPr sz="2400" spc="0" smtClean="0">
                <a:solidFill>
                  <a:srgbClr val="FF0000"/>
                </a:solidFill>
                <a:latin typeface="Times New Roman"/>
                <a:cs typeface="Times New Roman"/>
              </a:rPr>
              <a:t>on</a:t>
            </a:r>
            <a:r>
              <a:rPr sz="2400" spc="-29" smtClean="0">
                <a:solidFill>
                  <a:srgbClr val="FF0000"/>
                </a:solidFill>
                <a:latin typeface="Times New Roman"/>
                <a:cs typeface="Times New Roman"/>
              </a:rPr>
              <a:t> </a:t>
            </a:r>
            <a:r>
              <a:rPr sz="2400" spc="0" smtClean="0">
                <a:solidFill>
                  <a:srgbClr val="FF0000"/>
                </a:solidFill>
                <a:latin typeface="Times New Roman"/>
                <a:cs typeface="Times New Roman"/>
              </a:rPr>
              <a:t>of</a:t>
            </a:r>
            <a:r>
              <a:rPr sz="2400" spc="9" smtClean="0">
                <a:solidFill>
                  <a:srgbClr val="FF0000"/>
                </a:solidFill>
                <a:latin typeface="Times New Roman"/>
                <a:cs typeface="Times New Roman"/>
              </a:rPr>
              <a:t> </a:t>
            </a:r>
            <a:r>
              <a:rPr sz="2400" spc="0" smtClean="0">
                <a:solidFill>
                  <a:srgbClr val="FF0000"/>
                </a:solidFill>
                <a:latin typeface="Times New Roman"/>
                <a:cs typeface="Times New Roman"/>
              </a:rPr>
              <a:t>the</a:t>
            </a:r>
            <a:r>
              <a:rPr sz="2400" spc="-14" smtClean="0">
                <a:solidFill>
                  <a:srgbClr val="FF0000"/>
                </a:solidFill>
                <a:latin typeface="Times New Roman"/>
                <a:cs typeface="Times New Roman"/>
              </a:rPr>
              <a:t> </a:t>
            </a:r>
            <a:r>
              <a:rPr sz="2400" spc="0" smtClean="0">
                <a:solidFill>
                  <a:srgbClr val="FF0000"/>
                </a:solidFill>
                <a:latin typeface="Times New Roman"/>
                <a:cs typeface="Times New Roman"/>
              </a:rPr>
              <a:t>co</a:t>
            </a:r>
            <a:r>
              <a:rPr sz="2400" spc="-14" smtClean="0">
                <a:solidFill>
                  <a:srgbClr val="FF0000"/>
                </a:solidFill>
                <a:latin typeface="Times New Roman"/>
                <a:cs typeface="Times New Roman"/>
              </a:rPr>
              <a:t>m</a:t>
            </a:r>
            <a:r>
              <a:rPr sz="2400" spc="0" smtClean="0">
                <a:solidFill>
                  <a:srgbClr val="FF0000"/>
                </a:solidFill>
                <a:latin typeface="Times New Roman"/>
                <a:cs typeface="Times New Roman"/>
              </a:rPr>
              <a:t>pounds</a:t>
            </a:r>
            <a:r>
              <a:rPr sz="2400" spc="14" smtClean="0">
                <a:solidFill>
                  <a:srgbClr val="FF0000"/>
                </a:solidFill>
                <a:latin typeface="Times New Roman"/>
                <a:cs typeface="Times New Roman"/>
              </a:rPr>
              <a:t> </a:t>
            </a:r>
            <a:r>
              <a:rPr sz="2400" spc="0" smtClean="0">
                <a:solidFill>
                  <a:srgbClr val="FF0000"/>
                </a:solidFill>
                <a:latin typeface="Times New Roman"/>
                <a:cs typeface="Times New Roman"/>
              </a:rPr>
              <a:t>th</a:t>
            </a:r>
            <a:r>
              <a:rPr sz="2400" spc="4" smtClean="0">
                <a:solidFill>
                  <a:srgbClr val="FF0000"/>
                </a:solidFill>
                <a:latin typeface="Times New Roman"/>
                <a:cs typeface="Times New Roman"/>
              </a:rPr>
              <a:t>a</a:t>
            </a:r>
            <a:r>
              <a:rPr sz="2400" spc="0" smtClean="0">
                <a:solidFill>
                  <a:srgbClr val="FF0000"/>
                </a:solidFill>
                <a:latin typeface="Times New Roman"/>
                <a:cs typeface="Times New Roman"/>
              </a:rPr>
              <a:t>t</a:t>
            </a:r>
            <a:r>
              <a:rPr sz="2400" spc="-14" smtClean="0">
                <a:solidFill>
                  <a:srgbClr val="FF0000"/>
                </a:solidFill>
                <a:latin typeface="Times New Roman"/>
                <a:cs typeface="Times New Roman"/>
              </a:rPr>
              <a:t> </a:t>
            </a:r>
            <a:r>
              <a:rPr sz="2400" spc="0" smtClean="0">
                <a:solidFill>
                  <a:srgbClr val="FF0000"/>
                </a:solidFill>
                <a:latin typeface="Times New Roman"/>
                <a:cs typeface="Times New Roman"/>
              </a:rPr>
              <a:t>a</a:t>
            </a:r>
            <a:r>
              <a:rPr sz="2400" spc="4" smtClean="0">
                <a:solidFill>
                  <a:srgbClr val="FF0000"/>
                </a:solidFill>
                <a:latin typeface="Times New Roman"/>
                <a:cs typeface="Times New Roman"/>
              </a:rPr>
              <a:t>r</a:t>
            </a:r>
            <a:r>
              <a:rPr sz="2400" spc="0" smtClean="0">
                <a:solidFill>
                  <a:srgbClr val="FF0000"/>
                </a:solidFill>
                <a:latin typeface="Times New Roman"/>
                <a:cs typeface="Times New Roman"/>
              </a:rPr>
              <a:t>e</a:t>
            </a:r>
            <a:r>
              <a:rPr sz="2400" spc="-4" smtClean="0">
                <a:solidFill>
                  <a:srgbClr val="FF0000"/>
                </a:solidFill>
                <a:latin typeface="Times New Roman"/>
                <a:cs typeface="Times New Roman"/>
              </a:rPr>
              <a:t> </a:t>
            </a:r>
            <a:r>
              <a:rPr sz="2400" spc="0" smtClean="0">
                <a:solidFill>
                  <a:srgbClr val="FF0000"/>
                </a:solidFill>
                <a:latin typeface="Times New Roman"/>
                <a:cs typeface="Times New Roman"/>
              </a:rPr>
              <a:t>cap</a:t>
            </a:r>
            <a:r>
              <a:rPr sz="2400" spc="4" smtClean="0">
                <a:solidFill>
                  <a:srgbClr val="FF0000"/>
                </a:solidFill>
                <a:latin typeface="Times New Roman"/>
                <a:cs typeface="Times New Roman"/>
              </a:rPr>
              <a:t>a</a:t>
            </a:r>
            <a:r>
              <a:rPr sz="2400" spc="0" smtClean="0">
                <a:solidFill>
                  <a:srgbClr val="FF0000"/>
                </a:solidFill>
                <a:latin typeface="Times New Roman"/>
                <a:cs typeface="Times New Roman"/>
              </a:rPr>
              <a:t>ble</a:t>
            </a:r>
            <a:r>
              <a:rPr sz="2400" spc="-25" smtClean="0">
                <a:solidFill>
                  <a:srgbClr val="FF0000"/>
                </a:solidFill>
                <a:latin typeface="Times New Roman"/>
                <a:cs typeface="Times New Roman"/>
              </a:rPr>
              <a:t> </a:t>
            </a:r>
            <a:r>
              <a:rPr sz="2400" spc="0" smtClean="0">
                <a:solidFill>
                  <a:srgbClr val="FF0000"/>
                </a:solidFill>
                <a:latin typeface="Times New Roman"/>
                <a:cs typeface="Times New Roman"/>
              </a:rPr>
              <a:t>of</a:t>
            </a:r>
            <a:endParaRPr sz="2400" smtClean="0">
              <a:solidFill>
                <a:srgbClr val="FF0000"/>
              </a:solidFill>
              <a:latin typeface="Times New Roman"/>
              <a:cs typeface="Times New Roman"/>
            </a:endParaRPr>
          </a:p>
          <a:p>
            <a:pPr marL="12700" marR="68579">
              <a:lnSpc>
                <a:spcPct val="95825"/>
              </a:lnSpc>
              <a:spcBef>
                <a:spcPts val="1320"/>
              </a:spcBef>
            </a:pPr>
            <a:r>
              <a:rPr sz="2400" spc="0" smtClean="0">
                <a:solidFill>
                  <a:srgbClr val="FF0000"/>
                </a:solidFill>
                <a:latin typeface="Times New Roman"/>
                <a:cs typeface="Times New Roman"/>
              </a:rPr>
              <a:t>acqu</a:t>
            </a:r>
            <a:r>
              <a:rPr sz="2400" spc="4" smtClean="0">
                <a:solidFill>
                  <a:srgbClr val="FF0000"/>
                </a:solidFill>
                <a:latin typeface="Times New Roman"/>
                <a:cs typeface="Times New Roman"/>
              </a:rPr>
              <a:t>i</a:t>
            </a:r>
            <a:r>
              <a:rPr sz="2400" spc="0" smtClean="0">
                <a:solidFill>
                  <a:srgbClr val="FF0000"/>
                </a:solidFill>
                <a:latin typeface="Times New Roman"/>
                <a:cs typeface="Times New Roman"/>
              </a:rPr>
              <a:t>r</a:t>
            </a:r>
            <a:r>
              <a:rPr sz="2400" spc="4" smtClean="0">
                <a:solidFill>
                  <a:srgbClr val="FF0000"/>
                </a:solidFill>
                <a:latin typeface="Times New Roman"/>
                <a:cs typeface="Times New Roman"/>
              </a:rPr>
              <a:t>i</a:t>
            </a:r>
            <a:r>
              <a:rPr sz="2400" spc="0" smtClean="0">
                <a:solidFill>
                  <a:srgbClr val="FF0000"/>
                </a:solidFill>
                <a:latin typeface="Times New Roman"/>
                <a:cs typeface="Times New Roman"/>
              </a:rPr>
              <a:t>ng</a:t>
            </a:r>
            <a:r>
              <a:rPr sz="2400" spc="-39" smtClean="0">
                <a:solidFill>
                  <a:srgbClr val="FF0000"/>
                </a:solidFill>
                <a:latin typeface="Times New Roman"/>
                <a:cs typeface="Times New Roman"/>
              </a:rPr>
              <a:t> </a:t>
            </a:r>
            <a:r>
              <a:rPr sz="2400" spc="0" dirty="0" smtClean="0">
                <a:solidFill>
                  <a:srgbClr val="FF0000"/>
                </a:solidFill>
                <a:latin typeface="Times New Roman"/>
                <a:cs typeface="Times New Roman"/>
              </a:rPr>
              <a:t>e</a:t>
            </a:r>
            <a:r>
              <a:rPr sz="2400" spc="4" dirty="0" smtClean="0">
                <a:solidFill>
                  <a:srgbClr val="FF0000"/>
                </a:solidFill>
                <a:latin typeface="Times New Roman"/>
                <a:cs typeface="Times New Roman"/>
              </a:rPr>
              <a:t>l</a:t>
            </a:r>
            <a:r>
              <a:rPr sz="2400" spc="0" dirty="0" smtClean="0">
                <a:solidFill>
                  <a:srgbClr val="FF0000"/>
                </a:solidFill>
                <a:latin typeface="Times New Roman"/>
                <a:cs typeface="Times New Roman"/>
              </a:rPr>
              <a:t>ec</a:t>
            </a:r>
            <a:r>
              <a:rPr sz="2400" spc="4" dirty="0" smtClean="0">
                <a:solidFill>
                  <a:srgbClr val="FF0000"/>
                </a:solidFill>
                <a:latin typeface="Times New Roman"/>
                <a:cs typeface="Times New Roman"/>
              </a:rPr>
              <a:t>t</a:t>
            </a:r>
            <a:r>
              <a:rPr sz="2400" spc="0" dirty="0" smtClean="0">
                <a:solidFill>
                  <a:srgbClr val="FF0000"/>
                </a:solidFill>
                <a:latin typeface="Times New Roman"/>
                <a:cs typeface="Times New Roman"/>
              </a:rPr>
              <a:t>r</a:t>
            </a:r>
            <a:r>
              <a:rPr sz="2400" spc="4" dirty="0" smtClean="0">
                <a:solidFill>
                  <a:srgbClr val="FF0000"/>
                </a:solidFill>
                <a:latin typeface="Times New Roman"/>
                <a:cs typeface="Times New Roman"/>
              </a:rPr>
              <a:t>i</a:t>
            </a:r>
            <a:r>
              <a:rPr sz="2400" spc="0" dirty="0" smtClean="0">
                <a:solidFill>
                  <a:srgbClr val="FF0000"/>
                </a:solidFill>
                <a:latin typeface="Times New Roman"/>
                <a:cs typeface="Times New Roman"/>
              </a:rPr>
              <a:t>c</a:t>
            </a:r>
            <a:r>
              <a:rPr sz="2400" spc="-39" dirty="0" smtClean="0">
                <a:solidFill>
                  <a:srgbClr val="FF0000"/>
                </a:solidFill>
                <a:latin typeface="Times New Roman"/>
                <a:cs typeface="Times New Roman"/>
              </a:rPr>
              <a:t> </a:t>
            </a:r>
            <a:r>
              <a:rPr sz="2400" spc="0" dirty="0" smtClean="0">
                <a:solidFill>
                  <a:srgbClr val="FF0000"/>
                </a:solidFill>
                <a:latin typeface="Times New Roman"/>
                <a:cs typeface="Times New Roman"/>
              </a:rPr>
              <a:t>cha</a:t>
            </a:r>
            <a:r>
              <a:rPr sz="2400" spc="-39" dirty="0" smtClean="0">
                <a:solidFill>
                  <a:srgbClr val="FF0000"/>
                </a:solidFill>
                <a:latin typeface="Times New Roman"/>
                <a:cs typeface="Times New Roman"/>
              </a:rPr>
              <a:t>r</a:t>
            </a:r>
            <a:r>
              <a:rPr sz="2400" spc="0" dirty="0" smtClean="0">
                <a:solidFill>
                  <a:srgbClr val="FF0000"/>
                </a:solidFill>
                <a:latin typeface="Times New Roman"/>
                <a:cs typeface="Times New Roman"/>
              </a:rPr>
              <a:t>ge</a:t>
            </a:r>
            <a:r>
              <a:rPr sz="2400" spc="-19" dirty="0" smtClean="0">
                <a:solidFill>
                  <a:srgbClr val="FF0000"/>
                </a:solidFill>
                <a:latin typeface="Times New Roman"/>
                <a:cs typeface="Times New Roman"/>
              </a:rPr>
              <a:t> </a:t>
            </a:r>
            <a:r>
              <a:rPr sz="2400" spc="4" dirty="0" smtClean="0">
                <a:solidFill>
                  <a:srgbClr val="FF0000"/>
                </a:solidFill>
                <a:latin typeface="Times New Roman"/>
                <a:cs typeface="Times New Roman"/>
              </a:rPr>
              <a:t>i</a:t>
            </a:r>
            <a:r>
              <a:rPr sz="2400" spc="0" dirty="0" smtClean="0">
                <a:solidFill>
                  <a:srgbClr val="FF0000"/>
                </a:solidFill>
                <a:latin typeface="Times New Roman"/>
                <a:cs typeface="Times New Roman"/>
              </a:rPr>
              <a:t>n conduc</a:t>
            </a:r>
            <a:r>
              <a:rPr sz="2400" spc="4" dirty="0" smtClean="0">
                <a:solidFill>
                  <a:srgbClr val="FF0000"/>
                </a:solidFill>
                <a:latin typeface="Times New Roman"/>
                <a:cs typeface="Times New Roman"/>
              </a:rPr>
              <a:t>t</a:t>
            </a:r>
            <a:r>
              <a:rPr sz="2400" spc="0" dirty="0" smtClean="0">
                <a:solidFill>
                  <a:srgbClr val="FF0000"/>
                </a:solidFill>
                <a:latin typeface="Times New Roman"/>
                <a:cs typeface="Times New Roman"/>
              </a:rPr>
              <a:t>ing</a:t>
            </a:r>
            <a:r>
              <a:rPr sz="2400" spc="-25" dirty="0" smtClean="0">
                <a:solidFill>
                  <a:srgbClr val="FF0000"/>
                </a:solidFill>
                <a:latin typeface="Times New Roman"/>
                <a:cs typeface="Times New Roman"/>
              </a:rPr>
              <a:t> </a:t>
            </a:r>
            <a:r>
              <a:rPr sz="2400" spc="0" dirty="0" smtClean="0">
                <a:solidFill>
                  <a:srgbClr val="FF0000"/>
                </a:solidFill>
                <a:latin typeface="Times New Roman"/>
                <a:cs typeface="Times New Roman"/>
              </a:rPr>
              <a:t>e</a:t>
            </a:r>
            <a:r>
              <a:rPr sz="2400" spc="4" dirty="0" smtClean="0">
                <a:solidFill>
                  <a:srgbClr val="FF0000"/>
                </a:solidFill>
                <a:latin typeface="Times New Roman"/>
                <a:cs typeface="Times New Roman"/>
              </a:rPr>
              <a:t>l</a:t>
            </a:r>
            <a:r>
              <a:rPr sz="2400" spc="0" dirty="0" smtClean="0">
                <a:solidFill>
                  <a:srgbClr val="FF0000"/>
                </a:solidFill>
                <a:latin typeface="Times New Roman"/>
                <a:cs typeface="Times New Roman"/>
              </a:rPr>
              <a:t>ec</a:t>
            </a:r>
            <a:r>
              <a:rPr sz="2400" spc="4" dirty="0" smtClean="0">
                <a:solidFill>
                  <a:srgbClr val="FF0000"/>
                </a:solidFill>
                <a:latin typeface="Times New Roman"/>
                <a:cs typeface="Times New Roman"/>
              </a:rPr>
              <a:t>t</a:t>
            </a:r>
            <a:r>
              <a:rPr sz="2400" spc="0" dirty="0" smtClean="0">
                <a:solidFill>
                  <a:srgbClr val="FF0000"/>
                </a:solidFill>
                <a:latin typeface="Times New Roman"/>
                <a:cs typeface="Times New Roman"/>
              </a:rPr>
              <a:t>rod</a:t>
            </a:r>
            <a:r>
              <a:rPr sz="2400" spc="4" dirty="0" smtClean="0">
                <a:solidFill>
                  <a:srgbClr val="FF0000"/>
                </a:solidFill>
                <a:latin typeface="Times New Roman"/>
                <a:cs typeface="Times New Roman"/>
              </a:rPr>
              <a:t>e</a:t>
            </a:r>
            <a:r>
              <a:rPr sz="2400" spc="9" dirty="0" smtClean="0">
                <a:solidFill>
                  <a:srgbClr val="FF0000"/>
                </a:solidFill>
                <a:latin typeface="Times New Roman"/>
                <a:cs typeface="Times New Roman"/>
              </a:rPr>
              <a:t>s</a:t>
            </a:r>
            <a:r>
              <a:rPr sz="2400" spc="0" dirty="0" smtClean="0">
                <a:latin typeface="Times New Roman"/>
                <a:cs typeface="Times New Roman"/>
              </a:rPr>
              <a:t>.</a:t>
            </a:r>
            <a:endParaRPr sz="2400">
              <a:latin typeface="Times New Roman"/>
              <a:cs typeface="Times New Roman"/>
            </a:endParaRPr>
          </a:p>
        </p:txBody>
      </p:sp>
      <p:sp>
        <p:nvSpPr>
          <p:cNvPr id="2" name="object 2"/>
          <p:cNvSpPr txBox="1"/>
          <p:nvPr/>
        </p:nvSpPr>
        <p:spPr>
          <a:xfrm>
            <a:off x="459740" y="3714355"/>
            <a:ext cx="8116730" cy="2822871"/>
          </a:xfrm>
          <a:prstGeom prst="rect">
            <a:avLst/>
          </a:prstGeom>
        </p:spPr>
        <p:txBody>
          <a:bodyPr wrap="square" lIns="0" tIns="0" rIns="0" bIns="0" rtlCol="0">
            <a:noAutofit/>
          </a:bodyPr>
          <a:lstStyle/>
          <a:p>
            <a:pPr marL="12700" marR="44254">
              <a:lnSpc>
                <a:spcPts val="3370"/>
              </a:lnSpc>
              <a:spcBef>
                <a:spcPts val="168"/>
              </a:spcBef>
            </a:pPr>
            <a:r>
              <a:rPr sz="3200" b="1" spc="0" dirty="0" smtClean="0">
                <a:solidFill>
                  <a:srgbClr val="E75C00"/>
                </a:solidFill>
                <a:latin typeface="Times New Roman"/>
                <a:cs typeface="Times New Roman"/>
              </a:rPr>
              <a:t>DEFINITION:</a:t>
            </a:r>
            <a:endParaRPr sz="3200">
              <a:latin typeface="Times New Roman"/>
              <a:cs typeface="Times New Roman"/>
            </a:endParaRPr>
          </a:p>
          <a:p>
            <a:pPr marL="355600" marR="7124" indent="-342900" algn="just">
              <a:lnSpc>
                <a:spcPts val="2798"/>
              </a:lnSpc>
              <a:spcBef>
                <a:spcPts val="1208"/>
              </a:spcBef>
              <a:tabLst>
                <a:tab pos="355600" algn="l"/>
              </a:tabLst>
            </a:pPr>
            <a:r>
              <a:rPr sz="2400" spc="0" dirty="0" smtClean="0">
                <a:latin typeface="Arial"/>
                <a:cs typeface="Arial"/>
              </a:rPr>
              <a:t>•</a:t>
            </a:r>
            <a:r>
              <a:rPr sz="2400" spc="0" smtClean="0">
                <a:latin typeface="Arial"/>
                <a:cs typeface="Arial"/>
              </a:rPr>
              <a:t>	</a:t>
            </a:r>
            <a:r>
              <a:rPr sz="2400" b="1" spc="-4" smtClean="0">
                <a:solidFill>
                  <a:srgbClr val="FF0000"/>
                </a:solidFill>
                <a:latin typeface="Times New Roman"/>
                <a:cs typeface="Times New Roman"/>
              </a:rPr>
              <a:t>m</a:t>
            </a:r>
            <a:r>
              <a:rPr sz="2400" b="1" spc="0" smtClean="0">
                <a:solidFill>
                  <a:srgbClr val="FF0000"/>
                </a:solidFill>
                <a:latin typeface="Times New Roman"/>
                <a:cs typeface="Times New Roman"/>
              </a:rPr>
              <a:t>i</a:t>
            </a:r>
            <a:r>
              <a:rPr sz="2400" b="1" spc="-4" smtClean="0">
                <a:solidFill>
                  <a:srgbClr val="FF0000"/>
                </a:solidFill>
                <a:latin typeface="Times New Roman"/>
                <a:cs typeface="Times New Roman"/>
              </a:rPr>
              <a:t>g</a:t>
            </a:r>
            <a:r>
              <a:rPr sz="2400" b="1" spc="0" smtClean="0">
                <a:solidFill>
                  <a:srgbClr val="FF0000"/>
                </a:solidFill>
                <a:latin typeface="Times New Roman"/>
                <a:cs typeface="Times New Roman"/>
              </a:rPr>
              <a:t>ration </a:t>
            </a:r>
            <a:r>
              <a:rPr sz="2400" b="1" spc="14" smtClean="0">
                <a:solidFill>
                  <a:srgbClr val="FF0000"/>
                </a:solidFill>
                <a:latin typeface="Times New Roman"/>
                <a:cs typeface="Times New Roman"/>
              </a:rPr>
              <a:t> </a:t>
            </a:r>
            <a:r>
              <a:rPr sz="2400" b="1" spc="0" dirty="0" smtClean="0">
                <a:solidFill>
                  <a:srgbClr val="FF0000"/>
                </a:solidFill>
                <a:latin typeface="Times New Roman"/>
                <a:cs typeface="Times New Roman"/>
              </a:rPr>
              <a:t>of  </a:t>
            </a:r>
            <a:r>
              <a:rPr sz="2400" b="1" spc="0" smtClean="0">
                <a:solidFill>
                  <a:srgbClr val="FF0000"/>
                </a:solidFill>
                <a:latin typeface="Times New Roman"/>
                <a:cs typeface="Times New Roman"/>
              </a:rPr>
              <a:t>the charged</a:t>
            </a:r>
            <a:r>
              <a:rPr sz="2400" b="1" spc="44" smtClean="0">
                <a:solidFill>
                  <a:srgbClr val="FF0000"/>
                </a:solidFill>
                <a:latin typeface="Times New Roman"/>
                <a:cs typeface="Times New Roman"/>
              </a:rPr>
              <a:t> </a:t>
            </a:r>
            <a:r>
              <a:rPr sz="2400" b="1" spc="0" dirty="0" smtClean="0">
                <a:solidFill>
                  <a:srgbClr val="FF0000"/>
                </a:solidFill>
                <a:latin typeface="Times New Roman"/>
                <a:cs typeface="Times New Roman"/>
              </a:rPr>
              <a:t>parti</a:t>
            </a:r>
            <a:r>
              <a:rPr sz="2400" b="1" spc="-9" dirty="0" smtClean="0">
                <a:solidFill>
                  <a:srgbClr val="FF0000"/>
                </a:solidFill>
                <a:latin typeface="Times New Roman"/>
                <a:cs typeface="Times New Roman"/>
              </a:rPr>
              <a:t>c</a:t>
            </a:r>
            <a:r>
              <a:rPr sz="2400" b="1" spc="0" dirty="0" smtClean="0">
                <a:solidFill>
                  <a:srgbClr val="FF0000"/>
                </a:solidFill>
                <a:latin typeface="Times New Roman"/>
                <a:cs typeface="Times New Roman"/>
              </a:rPr>
              <a:t>le</a:t>
            </a:r>
            <a:r>
              <a:rPr sz="2400" b="1" spc="39" dirty="0" smtClean="0">
                <a:solidFill>
                  <a:srgbClr val="FF0000"/>
                </a:solidFill>
                <a:latin typeface="Times New Roman"/>
                <a:cs typeface="Times New Roman"/>
              </a:rPr>
              <a:t> </a:t>
            </a:r>
            <a:r>
              <a:rPr sz="2400" b="1" spc="0" dirty="0" smtClean="0">
                <a:solidFill>
                  <a:srgbClr val="FF0000"/>
                </a:solidFill>
                <a:latin typeface="Times New Roman"/>
                <a:cs typeface="Times New Roman"/>
              </a:rPr>
              <a:t>th</a:t>
            </a:r>
            <a:r>
              <a:rPr sz="2400" b="1" spc="-44" dirty="0" smtClean="0">
                <a:solidFill>
                  <a:srgbClr val="FF0000"/>
                </a:solidFill>
                <a:latin typeface="Times New Roman"/>
                <a:cs typeface="Times New Roman"/>
              </a:rPr>
              <a:t>r</a:t>
            </a:r>
            <a:r>
              <a:rPr sz="2400" b="1" spc="0" dirty="0" smtClean="0">
                <a:solidFill>
                  <a:srgbClr val="FF0000"/>
                </a:solidFill>
                <a:latin typeface="Times New Roman"/>
                <a:cs typeface="Times New Roman"/>
              </a:rPr>
              <a:t>ough</a:t>
            </a:r>
            <a:r>
              <a:rPr sz="2400" b="1" spc="34" dirty="0" smtClean="0">
                <a:solidFill>
                  <a:srgbClr val="FF0000"/>
                </a:solidFill>
                <a:latin typeface="Times New Roman"/>
                <a:cs typeface="Times New Roman"/>
              </a:rPr>
              <a:t> </a:t>
            </a:r>
            <a:r>
              <a:rPr sz="2400" b="1" spc="0" dirty="0" smtClean="0">
                <a:solidFill>
                  <a:srgbClr val="FF0000"/>
                </a:solidFill>
                <a:latin typeface="Times New Roman"/>
                <a:cs typeface="Times New Roman"/>
              </a:rPr>
              <a:t>a</a:t>
            </a:r>
            <a:r>
              <a:rPr sz="2400" b="1" spc="39" dirty="0" smtClean="0">
                <a:solidFill>
                  <a:srgbClr val="FF0000"/>
                </a:solidFill>
                <a:latin typeface="Times New Roman"/>
                <a:cs typeface="Times New Roman"/>
              </a:rPr>
              <a:t> </a:t>
            </a:r>
            <a:r>
              <a:rPr sz="2400" b="1" spc="0" dirty="0" smtClean="0">
                <a:solidFill>
                  <a:srgbClr val="FF0000"/>
                </a:solidFill>
                <a:latin typeface="Times New Roman"/>
                <a:cs typeface="Times New Roman"/>
              </a:rPr>
              <a:t>solu</a:t>
            </a:r>
            <a:r>
              <a:rPr sz="2400" b="1" spc="4" dirty="0" smtClean="0">
                <a:solidFill>
                  <a:srgbClr val="FF0000"/>
                </a:solidFill>
                <a:latin typeface="Times New Roman"/>
                <a:cs typeface="Times New Roman"/>
              </a:rPr>
              <a:t>t</a:t>
            </a:r>
            <a:r>
              <a:rPr sz="2400" b="1" spc="0" dirty="0" smtClean="0">
                <a:solidFill>
                  <a:srgbClr val="FF0000"/>
                </a:solidFill>
                <a:latin typeface="Times New Roman"/>
                <a:cs typeface="Times New Roman"/>
              </a:rPr>
              <a:t>i</a:t>
            </a:r>
            <a:r>
              <a:rPr sz="2400" b="1" spc="-4" dirty="0" smtClean="0">
                <a:solidFill>
                  <a:srgbClr val="FF0000"/>
                </a:solidFill>
                <a:latin typeface="Times New Roman"/>
                <a:cs typeface="Times New Roman"/>
              </a:rPr>
              <a:t>o</a:t>
            </a:r>
            <a:r>
              <a:rPr sz="2400" b="1" spc="0" dirty="0" smtClean="0">
                <a:solidFill>
                  <a:srgbClr val="FF0000"/>
                </a:solidFill>
                <a:latin typeface="Times New Roman"/>
                <a:cs typeface="Times New Roman"/>
              </a:rPr>
              <a:t>n</a:t>
            </a:r>
            <a:r>
              <a:rPr sz="2400" b="1" spc="44" dirty="0" smtClean="0">
                <a:solidFill>
                  <a:srgbClr val="FF0000"/>
                </a:solidFill>
                <a:latin typeface="Times New Roman"/>
                <a:cs typeface="Times New Roman"/>
              </a:rPr>
              <a:t> </a:t>
            </a:r>
            <a:r>
              <a:rPr sz="2400" b="1" spc="0" dirty="0" smtClean="0">
                <a:solidFill>
                  <a:srgbClr val="FF0000"/>
                </a:solidFill>
                <a:latin typeface="Times New Roman"/>
                <a:cs typeface="Times New Roman"/>
              </a:rPr>
              <a:t>u</a:t>
            </a:r>
            <a:r>
              <a:rPr sz="2400" b="1" spc="4" dirty="0" smtClean="0">
                <a:solidFill>
                  <a:srgbClr val="FF0000"/>
                </a:solidFill>
                <a:latin typeface="Times New Roman"/>
                <a:cs typeface="Times New Roman"/>
              </a:rPr>
              <a:t>n</a:t>
            </a:r>
            <a:r>
              <a:rPr sz="2400" b="1" spc="0" dirty="0" smtClean="0">
                <a:solidFill>
                  <a:srgbClr val="FF0000"/>
                </a:solidFill>
                <a:latin typeface="Times New Roman"/>
                <a:cs typeface="Times New Roman"/>
              </a:rPr>
              <a:t>der the</a:t>
            </a:r>
            <a:r>
              <a:rPr sz="2400" b="1" spc="44" dirty="0" smtClean="0">
                <a:solidFill>
                  <a:srgbClr val="FF0000"/>
                </a:solidFill>
                <a:latin typeface="Times New Roman"/>
                <a:cs typeface="Times New Roman"/>
              </a:rPr>
              <a:t> </a:t>
            </a:r>
            <a:r>
              <a:rPr sz="2400" b="1" spc="0" dirty="0" smtClean="0">
                <a:solidFill>
                  <a:srgbClr val="FF0000"/>
                </a:solidFill>
                <a:latin typeface="Times New Roman"/>
                <a:cs typeface="Times New Roman"/>
              </a:rPr>
              <a:t>inf</a:t>
            </a:r>
            <a:r>
              <a:rPr sz="2400" b="1" spc="9" dirty="0" smtClean="0">
                <a:solidFill>
                  <a:srgbClr val="FF0000"/>
                </a:solidFill>
                <a:latin typeface="Times New Roman"/>
                <a:cs typeface="Times New Roman"/>
              </a:rPr>
              <a:t>l</a:t>
            </a:r>
            <a:r>
              <a:rPr sz="2400" b="1" spc="0" dirty="0" smtClean="0">
                <a:solidFill>
                  <a:srgbClr val="FF0000"/>
                </a:solidFill>
                <a:latin typeface="Times New Roman"/>
                <a:cs typeface="Times New Roman"/>
              </a:rPr>
              <a:t>uen</a:t>
            </a:r>
            <a:r>
              <a:rPr sz="2400" b="1" spc="-9" dirty="0" smtClean="0">
                <a:solidFill>
                  <a:srgbClr val="FF0000"/>
                </a:solidFill>
                <a:latin typeface="Times New Roman"/>
                <a:cs typeface="Times New Roman"/>
              </a:rPr>
              <a:t>c</a:t>
            </a:r>
            <a:r>
              <a:rPr sz="2400" b="1" spc="0" dirty="0" smtClean="0">
                <a:solidFill>
                  <a:srgbClr val="FF0000"/>
                </a:solidFill>
                <a:latin typeface="Times New Roman"/>
                <a:cs typeface="Times New Roman"/>
              </a:rPr>
              <a:t>e</a:t>
            </a:r>
            <a:r>
              <a:rPr sz="2400" b="1" spc="50" dirty="0" smtClean="0">
                <a:solidFill>
                  <a:srgbClr val="FF0000"/>
                </a:solidFill>
                <a:latin typeface="Times New Roman"/>
                <a:cs typeface="Times New Roman"/>
              </a:rPr>
              <a:t> </a:t>
            </a:r>
            <a:r>
              <a:rPr sz="2400" b="1" spc="-9" smtClean="0">
                <a:solidFill>
                  <a:srgbClr val="FF0000"/>
                </a:solidFill>
                <a:latin typeface="Times New Roman"/>
                <a:cs typeface="Times New Roman"/>
              </a:rPr>
              <a:t>of </a:t>
            </a:r>
            <a:r>
              <a:rPr sz="2400" b="1" spc="0" smtClean="0">
                <a:solidFill>
                  <a:srgbClr val="FF0000"/>
                </a:solidFill>
                <a:latin typeface="Times New Roman"/>
                <a:cs typeface="Times New Roman"/>
              </a:rPr>
              <a:t>an</a:t>
            </a:r>
            <a:r>
              <a:rPr sz="2400" b="1" spc="-14" smtClean="0">
                <a:solidFill>
                  <a:srgbClr val="FF0000"/>
                </a:solidFill>
                <a:latin typeface="Times New Roman"/>
                <a:cs typeface="Times New Roman"/>
              </a:rPr>
              <a:t> </a:t>
            </a:r>
            <a:r>
              <a:rPr sz="2400" b="1" spc="0" dirty="0" smtClean="0">
                <a:solidFill>
                  <a:srgbClr val="FF0000"/>
                </a:solidFill>
                <a:latin typeface="Times New Roman"/>
                <a:cs typeface="Times New Roman"/>
              </a:rPr>
              <a:t>external</a:t>
            </a:r>
            <a:r>
              <a:rPr sz="2400" b="1" spc="-19" dirty="0" smtClean="0">
                <a:solidFill>
                  <a:srgbClr val="FF0000"/>
                </a:solidFill>
                <a:latin typeface="Times New Roman"/>
                <a:cs typeface="Times New Roman"/>
              </a:rPr>
              <a:t> </a:t>
            </a:r>
            <a:r>
              <a:rPr sz="2400" b="1" spc="0" dirty="0" smtClean="0">
                <a:solidFill>
                  <a:srgbClr val="FF0000"/>
                </a:solidFill>
                <a:latin typeface="Times New Roman"/>
                <a:cs typeface="Times New Roman"/>
              </a:rPr>
              <a:t>ele</a:t>
            </a:r>
            <a:r>
              <a:rPr sz="2400" b="1" spc="4" dirty="0" smtClean="0">
                <a:solidFill>
                  <a:srgbClr val="FF0000"/>
                </a:solidFill>
                <a:latin typeface="Times New Roman"/>
                <a:cs typeface="Times New Roman"/>
              </a:rPr>
              <a:t>c</a:t>
            </a:r>
            <a:r>
              <a:rPr sz="2400" b="1" spc="0" dirty="0" smtClean="0">
                <a:solidFill>
                  <a:srgbClr val="FF0000"/>
                </a:solidFill>
                <a:latin typeface="Times New Roman"/>
                <a:cs typeface="Times New Roman"/>
              </a:rPr>
              <a:t>tr</a:t>
            </a:r>
            <a:r>
              <a:rPr sz="2400" b="1" spc="4" dirty="0" smtClean="0">
                <a:solidFill>
                  <a:srgbClr val="FF0000"/>
                </a:solidFill>
                <a:latin typeface="Times New Roman"/>
                <a:cs typeface="Times New Roman"/>
              </a:rPr>
              <a:t>i</a:t>
            </a:r>
            <a:r>
              <a:rPr sz="2400" b="1" spc="0" dirty="0" smtClean="0">
                <a:solidFill>
                  <a:srgbClr val="FF0000"/>
                </a:solidFill>
                <a:latin typeface="Times New Roman"/>
                <a:cs typeface="Times New Roman"/>
              </a:rPr>
              <a:t>cal</a:t>
            </a:r>
            <a:r>
              <a:rPr sz="2400" b="1" spc="-44" dirty="0" smtClean="0">
                <a:solidFill>
                  <a:srgbClr val="FF0000"/>
                </a:solidFill>
                <a:latin typeface="Times New Roman"/>
                <a:cs typeface="Times New Roman"/>
              </a:rPr>
              <a:t> </a:t>
            </a:r>
            <a:r>
              <a:rPr sz="2400" b="1" spc="0" dirty="0" smtClean="0">
                <a:solidFill>
                  <a:srgbClr val="FF0000"/>
                </a:solidFill>
                <a:latin typeface="Times New Roman"/>
                <a:cs typeface="Times New Roman"/>
              </a:rPr>
              <a:t>f</a:t>
            </a:r>
            <a:r>
              <a:rPr sz="2400" b="1" spc="4" dirty="0" smtClean="0">
                <a:solidFill>
                  <a:srgbClr val="FF0000"/>
                </a:solidFill>
                <a:latin typeface="Times New Roman"/>
                <a:cs typeface="Times New Roman"/>
              </a:rPr>
              <a:t>i</a:t>
            </a:r>
            <a:r>
              <a:rPr sz="2400" b="1" spc="0" dirty="0" smtClean="0">
                <a:solidFill>
                  <a:srgbClr val="FF0000"/>
                </a:solidFill>
                <a:latin typeface="Times New Roman"/>
                <a:cs typeface="Times New Roman"/>
              </a:rPr>
              <a:t>el</a:t>
            </a:r>
            <a:r>
              <a:rPr sz="2400" b="1" spc="4" dirty="0" smtClean="0">
                <a:solidFill>
                  <a:srgbClr val="FF0000"/>
                </a:solidFill>
                <a:latin typeface="Times New Roman"/>
                <a:cs typeface="Times New Roman"/>
              </a:rPr>
              <a:t>d</a:t>
            </a:r>
            <a:r>
              <a:rPr sz="2400" b="1" spc="0" dirty="0" smtClean="0">
                <a:solidFill>
                  <a:srgbClr val="FF0000"/>
                </a:solidFill>
                <a:latin typeface="Times New Roman"/>
                <a:cs typeface="Times New Roman"/>
              </a:rPr>
              <a:t>.</a:t>
            </a:r>
            <a:endParaRPr sz="2400">
              <a:solidFill>
                <a:srgbClr val="FF0000"/>
              </a:solidFill>
              <a:latin typeface="Times New Roman"/>
              <a:cs typeface="Times New Roman"/>
            </a:endParaRPr>
          </a:p>
          <a:p>
            <a:pPr marL="355600" indent="-342900" algn="just">
              <a:lnSpc>
                <a:spcPts val="3350"/>
              </a:lnSpc>
              <a:spcBef>
                <a:spcPts val="1679"/>
              </a:spcBef>
              <a:tabLst>
                <a:tab pos="355600" algn="l"/>
              </a:tabLst>
            </a:pPr>
            <a:r>
              <a:rPr sz="2400" spc="0" dirty="0" smtClean="0">
                <a:latin typeface="Arial"/>
                <a:cs typeface="Arial"/>
              </a:rPr>
              <a:t>•	</a:t>
            </a:r>
            <a:r>
              <a:rPr sz="2400" spc="0" dirty="0" smtClean="0">
                <a:latin typeface="Times New Roman"/>
                <a:cs typeface="Times New Roman"/>
              </a:rPr>
              <a:t>Ions</a:t>
            </a:r>
            <a:r>
              <a:rPr sz="2400" spc="114" dirty="0" smtClean="0">
                <a:latin typeface="Times New Roman"/>
                <a:cs typeface="Times New Roman"/>
              </a:rPr>
              <a:t> </a:t>
            </a:r>
            <a:r>
              <a:rPr sz="2400" spc="0" dirty="0" smtClean="0">
                <a:latin typeface="Times New Roman"/>
                <a:cs typeface="Times New Roman"/>
              </a:rPr>
              <a:t>t</a:t>
            </a:r>
            <a:r>
              <a:rPr sz="2400" spc="-4" dirty="0" smtClean="0">
                <a:latin typeface="Times New Roman"/>
                <a:cs typeface="Times New Roman"/>
              </a:rPr>
              <a:t>h</a:t>
            </a:r>
            <a:r>
              <a:rPr sz="2400" spc="-9" dirty="0" smtClean="0">
                <a:latin typeface="Times New Roman"/>
                <a:cs typeface="Times New Roman"/>
              </a:rPr>
              <a:t>a</a:t>
            </a:r>
            <a:r>
              <a:rPr sz="2400" spc="0" dirty="0" smtClean="0">
                <a:latin typeface="Times New Roman"/>
                <a:cs typeface="Times New Roman"/>
              </a:rPr>
              <a:t>t</a:t>
            </a:r>
            <a:r>
              <a:rPr sz="2400" spc="100" dirty="0" smtClean="0">
                <a:latin typeface="Times New Roman"/>
                <a:cs typeface="Times New Roman"/>
              </a:rPr>
              <a:t> </a:t>
            </a:r>
            <a:r>
              <a:rPr sz="2400" spc="0" dirty="0" smtClean="0">
                <a:latin typeface="Times New Roman"/>
                <a:cs typeface="Times New Roman"/>
              </a:rPr>
              <a:t>a</a:t>
            </a:r>
            <a:r>
              <a:rPr sz="2400" spc="4" dirty="0" smtClean="0">
                <a:latin typeface="Times New Roman"/>
                <a:cs typeface="Times New Roman"/>
              </a:rPr>
              <a:t>r</a:t>
            </a:r>
            <a:r>
              <a:rPr sz="2400" spc="0" dirty="0" smtClean="0">
                <a:latin typeface="Times New Roman"/>
                <a:cs typeface="Times New Roman"/>
              </a:rPr>
              <a:t>e</a:t>
            </a:r>
            <a:r>
              <a:rPr sz="2400" spc="100" dirty="0" smtClean="0">
                <a:latin typeface="Times New Roman"/>
                <a:cs typeface="Times New Roman"/>
              </a:rPr>
              <a:t> </a:t>
            </a:r>
            <a:r>
              <a:rPr sz="2400" spc="0" dirty="0" smtClean="0">
                <a:latin typeface="Times New Roman"/>
                <a:cs typeface="Times New Roman"/>
              </a:rPr>
              <a:t>suspend</a:t>
            </a:r>
            <a:r>
              <a:rPr sz="2400" spc="4" dirty="0" smtClean="0">
                <a:latin typeface="Times New Roman"/>
                <a:cs typeface="Times New Roman"/>
              </a:rPr>
              <a:t>e</a:t>
            </a:r>
            <a:r>
              <a:rPr sz="2400" spc="0" dirty="0" smtClean="0">
                <a:latin typeface="Times New Roman"/>
                <a:cs typeface="Times New Roman"/>
              </a:rPr>
              <a:t>d</a:t>
            </a:r>
            <a:r>
              <a:rPr sz="2400" spc="89" dirty="0" smtClean="0">
                <a:latin typeface="Times New Roman"/>
                <a:cs typeface="Times New Roman"/>
              </a:rPr>
              <a:t> </a:t>
            </a:r>
            <a:r>
              <a:rPr sz="2400" spc="0" dirty="0" smtClean="0">
                <a:latin typeface="Times New Roman"/>
                <a:cs typeface="Times New Roman"/>
              </a:rPr>
              <a:t>be</a:t>
            </a:r>
            <a:r>
              <a:rPr sz="2400" spc="4" dirty="0" smtClean="0">
                <a:latin typeface="Times New Roman"/>
                <a:cs typeface="Times New Roman"/>
              </a:rPr>
              <a:t>t</a:t>
            </a:r>
            <a:r>
              <a:rPr sz="2400" spc="0" dirty="0" smtClean="0">
                <a:latin typeface="Times New Roman"/>
                <a:cs typeface="Times New Roman"/>
              </a:rPr>
              <a:t>ween</a:t>
            </a:r>
            <a:r>
              <a:rPr sz="2400" spc="84" dirty="0" smtClean="0">
                <a:latin typeface="Times New Roman"/>
                <a:cs typeface="Times New Roman"/>
              </a:rPr>
              <a:t> </a:t>
            </a:r>
            <a:r>
              <a:rPr sz="2400" spc="0" dirty="0" smtClean="0">
                <a:latin typeface="Times New Roman"/>
                <a:cs typeface="Times New Roman"/>
              </a:rPr>
              <a:t>two</a:t>
            </a:r>
            <a:r>
              <a:rPr sz="2400" spc="109" dirty="0" smtClean="0">
                <a:latin typeface="Times New Roman"/>
                <a:cs typeface="Times New Roman"/>
              </a:rPr>
              <a:t> </a:t>
            </a:r>
            <a:r>
              <a:rPr sz="2400" spc="-9" dirty="0" smtClean="0">
                <a:latin typeface="Times New Roman"/>
                <a:cs typeface="Times New Roman"/>
              </a:rPr>
              <a:t>e</a:t>
            </a:r>
            <a:r>
              <a:rPr sz="2400" spc="0" dirty="0" smtClean="0">
                <a:latin typeface="Times New Roman"/>
                <a:cs typeface="Times New Roman"/>
              </a:rPr>
              <a:t>lec</a:t>
            </a:r>
            <a:r>
              <a:rPr sz="2400" spc="-9" dirty="0" smtClean="0">
                <a:latin typeface="Times New Roman"/>
                <a:cs typeface="Times New Roman"/>
              </a:rPr>
              <a:t>t</a:t>
            </a:r>
            <a:r>
              <a:rPr sz="2400" spc="0" dirty="0" smtClean="0">
                <a:latin typeface="Times New Roman"/>
                <a:cs typeface="Times New Roman"/>
              </a:rPr>
              <a:t>rod</a:t>
            </a:r>
            <a:r>
              <a:rPr sz="2400" spc="4" dirty="0" smtClean="0">
                <a:latin typeface="Times New Roman"/>
                <a:cs typeface="Times New Roman"/>
              </a:rPr>
              <a:t>e</a:t>
            </a:r>
            <a:r>
              <a:rPr sz="2400" spc="0" dirty="0" smtClean="0">
                <a:latin typeface="Times New Roman"/>
                <a:cs typeface="Times New Roman"/>
              </a:rPr>
              <a:t>s</a:t>
            </a:r>
            <a:r>
              <a:rPr sz="2400" spc="100" dirty="0" smtClean="0">
                <a:latin typeface="Times New Roman"/>
                <a:cs typeface="Times New Roman"/>
              </a:rPr>
              <a:t> </a:t>
            </a:r>
            <a:r>
              <a:rPr sz="2400" spc="0" dirty="0" smtClean="0">
                <a:latin typeface="Times New Roman"/>
                <a:cs typeface="Times New Roman"/>
              </a:rPr>
              <a:t>tends</a:t>
            </a:r>
            <a:r>
              <a:rPr sz="2400" spc="94" dirty="0" smtClean="0">
                <a:latin typeface="Times New Roman"/>
                <a:cs typeface="Times New Roman"/>
              </a:rPr>
              <a:t> </a:t>
            </a:r>
            <a:r>
              <a:rPr sz="2400" spc="4" smtClean="0">
                <a:latin typeface="Times New Roman"/>
                <a:cs typeface="Times New Roman"/>
              </a:rPr>
              <a:t>t</a:t>
            </a:r>
            <a:r>
              <a:rPr sz="2400" spc="0" smtClean="0">
                <a:latin typeface="Times New Roman"/>
                <a:cs typeface="Times New Roman"/>
              </a:rPr>
              <a:t>o</a:t>
            </a:r>
            <a:r>
              <a:rPr sz="2400" spc="94" smtClean="0">
                <a:latin typeface="Times New Roman"/>
                <a:cs typeface="Times New Roman"/>
              </a:rPr>
              <a:t> </a:t>
            </a:r>
            <a:r>
              <a:rPr sz="2400" spc="0" smtClean="0">
                <a:latin typeface="Times New Roman"/>
                <a:cs typeface="Times New Roman"/>
              </a:rPr>
              <a:t>tr</a:t>
            </a:r>
            <a:r>
              <a:rPr sz="2400" spc="-9" smtClean="0">
                <a:latin typeface="Times New Roman"/>
                <a:cs typeface="Times New Roman"/>
              </a:rPr>
              <a:t>a</a:t>
            </a:r>
            <a:r>
              <a:rPr sz="2400" spc="0" smtClean="0">
                <a:latin typeface="Times New Roman"/>
                <a:cs typeface="Times New Roman"/>
              </a:rPr>
              <a:t>v</a:t>
            </a:r>
            <a:r>
              <a:rPr sz="2400" spc="-389" smtClean="0">
                <a:latin typeface="Times New Roman"/>
                <a:cs typeface="Times New Roman"/>
              </a:rPr>
              <a:t>e</a:t>
            </a:r>
            <a:r>
              <a:rPr sz="2100" b="1" spc="-389" baseline="-22776" smtClean="0">
                <a:solidFill>
                  <a:srgbClr val="FFFFFF"/>
                </a:solidFill>
                <a:latin typeface="Arial"/>
                <a:cs typeface="Arial"/>
              </a:rPr>
              <a:t>3</a:t>
            </a:r>
            <a:r>
              <a:rPr sz="2400" spc="0" smtClean="0">
                <a:latin typeface="Times New Roman"/>
                <a:cs typeface="Times New Roman"/>
              </a:rPr>
              <a:t>l </a:t>
            </a:r>
            <a:r>
              <a:rPr sz="2400" spc="0" dirty="0" smtClean="0">
                <a:latin typeface="Times New Roman"/>
                <a:cs typeface="Times New Roman"/>
              </a:rPr>
              <a:t>towa</a:t>
            </a:r>
            <a:r>
              <a:rPr sz="2400" spc="4" dirty="0" smtClean="0">
                <a:latin typeface="Times New Roman"/>
                <a:cs typeface="Times New Roman"/>
              </a:rPr>
              <a:t>r</a:t>
            </a:r>
            <a:r>
              <a:rPr sz="2400" spc="0" dirty="0" smtClean="0">
                <a:latin typeface="Times New Roman"/>
                <a:cs typeface="Times New Roman"/>
              </a:rPr>
              <a:t>ds</a:t>
            </a:r>
            <a:r>
              <a:rPr sz="2400" spc="-14" dirty="0" smtClean="0">
                <a:latin typeface="Times New Roman"/>
                <a:cs typeface="Times New Roman"/>
              </a:rPr>
              <a:t> </a:t>
            </a:r>
            <a:r>
              <a:rPr sz="2400" spc="0" dirty="0" smtClean="0">
                <a:latin typeface="Times New Roman"/>
                <a:cs typeface="Times New Roman"/>
              </a:rPr>
              <a:t>the e</a:t>
            </a:r>
            <a:r>
              <a:rPr sz="2400" spc="4" dirty="0" smtClean="0">
                <a:latin typeface="Times New Roman"/>
                <a:cs typeface="Times New Roman"/>
              </a:rPr>
              <a:t>l</a:t>
            </a:r>
            <a:r>
              <a:rPr sz="2400" spc="0" dirty="0" smtClean="0">
                <a:latin typeface="Times New Roman"/>
                <a:cs typeface="Times New Roman"/>
              </a:rPr>
              <a:t>ec</a:t>
            </a:r>
            <a:r>
              <a:rPr sz="2400" spc="4" dirty="0" smtClean="0">
                <a:latin typeface="Times New Roman"/>
                <a:cs typeface="Times New Roman"/>
              </a:rPr>
              <a:t>t</a:t>
            </a:r>
            <a:r>
              <a:rPr sz="2400" spc="0" dirty="0" smtClean="0">
                <a:latin typeface="Times New Roman"/>
                <a:cs typeface="Times New Roman"/>
              </a:rPr>
              <a:t>rod</a:t>
            </a:r>
            <a:r>
              <a:rPr sz="2400" spc="4" dirty="0" smtClean="0">
                <a:latin typeface="Times New Roman"/>
                <a:cs typeface="Times New Roman"/>
              </a:rPr>
              <a:t>e</a:t>
            </a:r>
            <a:r>
              <a:rPr sz="2400" spc="0" dirty="0" smtClean="0">
                <a:latin typeface="Times New Roman"/>
                <a:cs typeface="Times New Roman"/>
              </a:rPr>
              <a:t>s</a:t>
            </a:r>
            <a:r>
              <a:rPr sz="2400" spc="-34" dirty="0" smtClean="0">
                <a:latin typeface="Times New Roman"/>
                <a:cs typeface="Times New Roman"/>
              </a:rPr>
              <a:t> </a:t>
            </a:r>
            <a:r>
              <a:rPr sz="2400" spc="0" dirty="0" smtClean="0">
                <a:latin typeface="Times New Roman"/>
                <a:cs typeface="Times New Roman"/>
              </a:rPr>
              <a:t>th</a:t>
            </a:r>
            <a:r>
              <a:rPr sz="2400" spc="4" dirty="0" smtClean="0">
                <a:latin typeface="Times New Roman"/>
                <a:cs typeface="Times New Roman"/>
              </a:rPr>
              <a:t>a</a:t>
            </a:r>
            <a:r>
              <a:rPr sz="2400" spc="0" dirty="0" smtClean="0">
                <a:latin typeface="Times New Roman"/>
                <a:cs typeface="Times New Roman"/>
              </a:rPr>
              <a:t>t</a:t>
            </a:r>
            <a:r>
              <a:rPr sz="2400" spc="-14" dirty="0" smtClean="0">
                <a:latin typeface="Times New Roman"/>
                <a:cs typeface="Times New Roman"/>
              </a:rPr>
              <a:t> </a:t>
            </a:r>
            <a:r>
              <a:rPr sz="2400" spc="0" dirty="0" smtClean="0">
                <a:latin typeface="Times New Roman"/>
                <a:cs typeface="Times New Roman"/>
              </a:rPr>
              <a:t>bea</a:t>
            </a:r>
            <a:r>
              <a:rPr sz="2400" spc="4" dirty="0" smtClean="0">
                <a:latin typeface="Times New Roman"/>
                <a:cs typeface="Times New Roman"/>
              </a:rPr>
              <a:t>r</a:t>
            </a:r>
            <a:r>
              <a:rPr sz="2400" spc="0" dirty="0" smtClean="0">
                <a:latin typeface="Times New Roman"/>
                <a:cs typeface="Times New Roman"/>
              </a:rPr>
              <a:t>s</a:t>
            </a:r>
            <a:r>
              <a:rPr sz="2400" spc="-4" dirty="0" smtClean="0">
                <a:latin typeface="Times New Roman"/>
                <a:cs typeface="Times New Roman"/>
              </a:rPr>
              <a:t> </a:t>
            </a:r>
            <a:r>
              <a:rPr sz="2400" spc="0" dirty="0" smtClean="0">
                <a:latin typeface="Times New Roman"/>
                <a:cs typeface="Times New Roman"/>
              </a:rPr>
              <a:t>oppos</a:t>
            </a:r>
            <a:r>
              <a:rPr sz="2400" spc="4" dirty="0" smtClean="0">
                <a:latin typeface="Times New Roman"/>
                <a:cs typeface="Times New Roman"/>
              </a:rPr>
              <a:t>i</a:t>
            </a:r>
            <a:r>
              <a:rPr sz="2400" spc="0" dirty="0" smtClean="0">
                <a:latin typeface="Times New Roman"/>
                <a:cs typeface="Times New Roman"/>
              </a:rPr>
              <a:t>te</a:t>
            </a:r>
            <a:r>
              <a:rPr sz="2400" spc="-9" dirty="0" smtClean="0">
                <a:latin typeface="Times New Roman"/>
                <a:cs typeface="Times New Roman"/>
              </a:rPr>
              <a:t> </a:t>
            </a:r>
            <a:r>
              <a:rPr sz="2400" spc="0" dirty="0" smtClean="0">
                <a:latin typeface="Times New Roman"/>
                <a:cs typeface="Times New Roman"/>
              </a:rPr>
              <a:t>cha</a:t>
            </a:r>
            <a:r>
              <a:rPr sz="2400" spc="-39" dirty="0" smtClean="0">
                <a:latin typeface="Times New Roman"/>
                <a:cs typeface="Times New Roman"/>
              </a:rPr>
              <a:t>r</a:t>
            </a:r>
            <a:r>
              <a:rPr sz="2400" spc="0" dirty="0" smtClean="0">
                <a:latin typeface="Times New Roman"/>
                <a:cs typeface="Times New Roman"/>
              </a:rPr>
              <a:t>ge</a:t>
            </a:r>
            <a:r>
              <a:rPr sz="2400" spc="4" dirty="0" smtClean="0">
                <a:latin typeface="Times New Roman"/>
                <a:cs typeface="Times New Roman"/>
              </a:rPr>
              <a:t>s</a:t>
            </a:r>
            <a:r>
              <a:rPr sz="2600" spc="0" dirty="0" smtClean="0">
                <a:latin typeface="Times New Roman"/>
                <a:cs typeface="Times New Roman"/>
              </a:rPr>
              <a:t>.</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78806"/>
          </a:xfrm>
          <a:prstGeom prst="rect">
            <a:avLst/>
          </a:prstGeom>
          <a:solidFill>
            <a:schemeClr val="accent2">
              <a:lumMod val="20000"/>
              <a:lumOff val="80000"/>
            </a:schemeClr>
          </a:solidFill>
        </p:spPr>
        <p:txBody>
          <a:bodyPr wrap="square">
            <a:spAutoFit/>
          </a:bodyPr>
          <a:lstStyle/>
          <a:p>
            <a:pPr algn="ctr"/>
            <a:r>
              <a:rPr lang="en-US" sz="2600" b="1" dirty="0" smtClean="0">
                <a:solidFill>
                  <a:srgbClr val="FF0000"/>
                </a:solidFill>
              </a:rPr>
              <a:t>POLYACRYLAMIDE GEL </a:t>
            </a:r>
          </a:p>
          <a:p>
            <a:pPr>
              <a:spcBef>
                <a:spcPts val="600"/>
              </a:spcBef>
            </a:pPr>
            <a:r>
              <a:rPr lang="en-US" sz="2600" dirty="0" smtClean="0">
                <a:latin typeface="Times New Roman" pitchFamily="18" charset="0"/>
                <a:cs typeface="Times New Roman" pitchFamily="18" charset="0"/>
              </a:rPr>
              <a:t>• The gel used for SDS-PAGE is </a:t>
            </a:r>
            <a:r>
              <a:rPr lang="en-US" sz="2600" dirty="0" smtClean="0">
                <a:latin typeface="Times New Roman" pitchFamily="18" charset="0"/>
                <a:cs typeface="Times New Roman" pitchFamily="18" charset="0"/>
              </a:rPr>
              <a:t>made </a:t>
            </a:r>
            <a:r>
              <a:rPr lang="en-US" sz="2600" dirty="0" smtClean="0">
                <a:latin typeface="Times New Roman" pitchFamily="18" charset="0"/>
                <a:cs typeface="Times New Roman" pitchFamily="18" charset="0"/>
              </a:rPr>
              <a:t>of </a:t>
            </a:r>
            <a:r>
              <a:rPr lang="en-US" sz="2600" dirty="0" err="1" smtClean="0">
                <a:latin typeface="Times New Roman" pitchFamily="18" charset="0"/>
                <a:cs typeface="Times New Roman" pitchFamily="18" charset="0"/>
              </a:rPr>
              <a:t>acrylamide</a:t>
            </a:r>
            <a:r>
              <a:rPr lang="en-US" sz="2600" dirty="0" smtClean="0">
                <a:latin typeface="Times New Roman" pitchFamily="18" charset="0"/>
                <a:cs typeface="Times New Roman" pitchFamily="18" charset="0"/>
              </a:rPr>
              <a:t> which form cross-linked polymers of </a:t>
            </a:r>
            <a:r>
              <a:rPr lang="en-US" sz="2600" dirty="0" err="1" smtClean="0">
                <a:latin typeface="Times New Roman" pitchFamily="18" charset="0"/>
                <a:cs typeface="Times New Roman" pitchFamily="18" charset="0"/>
              </a:rPr>
              <a:t>polyacrylamide</a:t>
            </a:r>
            <a:r>
              <a:rPr lang="en-US" sz="2600" dirty="0" smtClean="0">
                <a:latin typeface="Times New Roman" pitchFamily="18" charset="0"/>
                <a:cs typeface="Times New Roman" pitchFamily="18" charset="0"/>
              </a:rPr>
              <a:t>. </a:t>
            </a:r>
          </a:p>
          <a:p>
            <a:pPr>
              <a:spcBef>
                <a:spcPts val="600"/>
              </a:spcBef>
            </a:pPr>
            <a:r>
              <a:rPr lang="en-US" sz="2600" dirty="0" smtClean="0">
                <a:latin typeface="Times New Roman" pitchFamily="18" charset="0"/>
                <a:cs typeface="Times New Roman" pitchFamily="18" charset="0"/>
              </a:rPr>
              <a:t>• Standard gels are typically composed of two layers, one top-most layer called the </a:t>
            </a:r>
            <a:r>
              <a:rPr lang="en-US" sz="2600" b="1" dirty="0" smtClean="0">
                <a:solidFill>
                  <a:srgbClr val="FF0000"/>
                </a:solidFill>
                <a:latin typeface="Times New Roman" pitchFamily="18" charset="0"/>
                <a:cs typeface="Times New Roman" pitchFamily="18" charset="0"/>
              </a:rPr>
              <a:t>stacking gel </a:t>
            </a:r>
            <a:r>
              <a:rPr lang="en-US" sz="2600" dirty="0" smtClean="0">
                <a:latin typeface="Times New Roman" pitchFamily="18" charset="0"/>
                <a:cs typeface="Times New Roman" pitchFamily="18" charset="0"/>
              </a:rPr>
              <a:t>and a lower layer called </a:t>
            </a:r>
            <a:r>
              <a:rPr lang="en-US" sz="2600" b="1" dirty="0" smtClean="0">
                <a:solidFill>
                  <a:srgbClr val="FF0000"/>
                </a:solidFill>
                <a:latin typeface="Times New Roman" pitchFamily="18" charset="0"/>
                <a:cs typeface="Times New Roman" pitchFamily="18" charset="0"/>
              </a:rPr>
              <a:t>separating or resolving gel. </a:t>
            </a:r>
          </a:p>
          <a:p>
            <a:pPr>
              <a:spcBef>
                <a:spcPts val="600"/>
              </a:spcBef>
            </a:pPr>
            <a:r>
              <a:rPr lang="en-US" sz="2600" dirty="0" smtClean="0">
                <a:latin typeface="Times New Roman" pitchFamily="18" charset="0"/>
                <a:cs typeface="Times New Roman" pitchFamily="18" charset="0"/>
              </a:rPr>
              <a:t>• The </a:t>
            </a:r>
            <a:r>
              <a:rPr lang="en-US" sz="2600" dirty="0" smtClean="0">
                <a:solidFill>
                  <a:srgbClr val="FF0000"/>
                </a:solidFill>
                <a:latin typeface="Times New Roman" pitchFamily="18" charset="0"/>
                <a:cs typeface="Times New Roman" pitchFamily="18" charset="0"/>
              </a:rPr>
              <a:t>stacking layer </a:t>
            </a:r>
            <a:r>
              <a:rPr lang="en-US" sz="2600" dirty="0" smtClean="0">
                <a:latin typeface="Times New Roman" pitchFamily="18" charset="0"/>
                <a:cs typeface="Times New Roman" pitchFamily="18" charset="0"/>
              </a:rPr>
              <a:t>contains a low percentage of </a:t>
            </a:r>
            <a:r>
              <a:rPr lang="en-US" sz="2600" dirty="0" err="1" smtClean="0">
                <a:latin typeface="Times New Roman" pitchFamily="18" charset="0"/>
                <a:cs typeface="Times New Roman" pitchFamily="18" charset="0"/>
              </a:rPr>
              <a:t>acrylamide</a:t>
            </a:r>
            <a:r>
              <a:rPr lang="en-US" sz="2600" dirty="0" smtClean="0">
                <a:latin typeface="Times New Roman" pitchFamily="18" charset="0"/>
                <a:cs typeface="Times New Roman" pitchFamily="18" charset="0"/>
              </a:rPr>
              <a:t> and has </a:t>
            </a:r>
            <a:r>
              <a:rPr lang="en-US" sz="2600" dirty="0" smtClean="0">
                <a:solidFill>
                  <a:srgbClr val="FF0000"/>
                </a:solidFill>
                <a:latin typeface="Times New Roman" pitchFamily="18" charset="0"/>
                <a:cs typeface="Times New Roman" pitchFamily="18" charset="0"/>
              </a:rPr>
              <a:t>low pH </a:t>
            </a:r>
            <a:r>
              <a:rPr lang="en-US" sz="2600" dirty="0" smtClean="0">
                <a:latin typeface="Times New Roman" pitchFamily="18" charset="0"/>
                <a:cs typeface="Times New Roman" pitchFamily="18" charset="0"/>
              </a:rPr>
              <a:t>, while the </a:t>
            </a:r>
            <a:r>
              <a:rPr lang="en-US" sz="2600" dirty="0" err="1" smtClean="0">
                <a:latin typeface="Times New Roman" pitchFamily="18" charset="0"/>
                <a:cs typeface="Times New Roman" pitchFamily="18" charset="0"/>
              </a:rPr>
              <a:t>acrylamide</a:t>
            </a:r>
            <a:r>
              <a:rPr lang="en-US" sz="2600" dirty="0" smtClean="0">
                <a:latin typeface="Times New Roman" pitchFamily="18" charset="0"/>
                <a:cs typeface="Times New Roman" pitchFamily="18" charset="0"/>
              </a:rPr>
              <a:t> concentration of the </a:t>
            </a:r>
            <a:r>
              <a:rPr lang="en-US" sz="2600" dirty="0" smtClean="0">
                <a:solidFill>
                  <a:srgbClr val="FF0000"/>
                </a:solidFill>
                <a:latin typeface="Times New Roman" pitchFamily="18" charset="0"/>
                <a:cs typeface="Times New Roman" pitchFamily="18" charset="0"/>
              </a:rPr>
              <a:t>separating</a:t>
            </a:r>
            <a:r>
              <a:rPr lang="en-US" sz="2600" dirty="0" smtClean="0">
                <a:latin typeface="Times New Roman" pitchFamily="18" charset="0"/>
                <a:cs typeface="Times New Roman" pitchFamily="18" charset="0"/>
              </a:rPr>
              <a:t> gel varies according to the samples to be run and has </a:t>
            </a:r>
            <a:r>
              <a:rPr lang="en-US" sz="2600" dirty="0" smtClean="0">
                <a:solidFill>
                  <a:srgbClr val="FF0000"/>
                </a:solidFill>
                <a:latin typeface="Times New Roman" pitchFamily="18" charset="0"/>
                <a:cs typeface="Times New Roman" pitchFamily="18" charset="0"/>
              </a:rPr>
              <a:t>higher </a:t>
            </a:r>
            <a:r>
              <a:rPr lang="en-US" sz="2600" dirty="0" err="1" smtClean="0">
                <a:solidFill>
                  <a:srgbClr val="FF0000"/>
                </a:solidFill>
                <a:latin typeface="Times New Roman" pitchFamily="18" charset="0"/>
                <a:cs typeface="Times New Roman" pitchFamily="18" charset="0"/>
              </a:rPr>
              <a:t>pH</a:t>
            </a:r>
            <a:r>
              <a:rPr lang="en-US" sz="2600" dirty="0" err="1"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p>
          <a:p>
            <a:pPr>
              <a:spcBef>
                <a:spcPts val="600"/>
              </a:spcBef>
            </a:pPr>
            <a:r>
              <a:rPr lang="en-US" sz="2600" dirty="0" smtClean="0">
                <a:latin typeface="Times New Roman" pitchFamily="18" charset="0"/>
                <a:cs typeface="Times New Roman" pitchFamily="18" charset="0"/>
              </a:rPr>
              <a:t>• The difference in pH and </a:t>
            </a:r>
            <a:r>
              <a:rPr lang="en-US" sz="2600" dirty="0" err="1" smtClean="0">
                <a:latin typeface="Times New Roman" pitchFamily="18" charset="0"/>
                <a:cs typeface="Times New Roman" pitchFamily="18" charset="0"/>
              </a:rPr>
              <a:t>acrylamide</a:t>
            </a:r>
            <a:r>
              <a:rPr lang="en-US" sz="2600" dirty="0" smtClean="0">
                <a:latin typeface="Times New Roman" pitchFamily="18" charset="0"/>
                <a:cs typeface="Times New Roman" pitchFamily="18" charset="0"/>
              </a:rPr>
              <a:t> concentration at the stacking and separating gel provides </a:t>
            </a:r>
            <a:r>
              <a:rPr lang="en-US" sz="2600" b="1" dirty="0" smtClean="0">
                <a:solidFill>
                  <a:srgbClr val="FF0000"/>
                </a:solidFill>
                <a:latin typeface="Times New Roman" pitchFamily="18" charset="0"/>
                <a:cs typeface="Times New Roman" pitchFamily="18" charset="0"/>
              </a:rPr>
              <a:t>better resolution and sharper bands </a:t>
            </a:r>
            <a:r>
              <a:rPr lang="en-US" sz="2600" dirty="0" smtClean="0">
                <a:latin typeface="Times New Roman" pitchFamily="18" charset="0"/>
                <a:cs typeface="Times New Roman" pitchFamily="18" charset="0"/>
              </a:rPr>
              <a:t>in the separating gel. </a:t>
            </a:r>
          </a:p>
          <a:p>
            <a:pPr>
              <a:spcBef>
                <a:spcPts val="600"/>
              </a:spcBef>
            </a:pPr>
            <a:r>
              <a:rPr lang="en-US" sz="2600" dirty="0" smtClean="0">
                <a:latin typeface="Times New Roman" pitchFamily="18" charset="0"/>
                <a:cs typeface="Times New Roman" pitchFamily="18" charset="0"/>
              </a:rPr>
              <a:t>• This gel material can also withstand high voltage gradients, is amenable to various staining and </a:t>
            </a:r>
            <a:r>
              <a:rPr lang="en-US" sz="2600" dirty="0" err="1" smtClean="0">
                <a:latin typeface="Times New Roman" pitchFamily="18" charset="0"/>
                <a:cs typeface="Times New Roman" pitchFamily="18" charset="0"/>
              </a:rPr>
              <a:t>destaining</a:t>
            </a:r>
            <a:r>
              <a:rPr lang="en-US" sz="2600" dirty="0" smtClean="0">
                <a:latin typeface="Times New Roman" pitchFamily="18" charset="0"/>
                <a:cs typeface="Times New Roman" pitchFamily="18" charset="0"/>
              </a:rPr>
              <a:t> procedures, and can be digested to extract separated fractions or dried for autoradiography and permanent recording.</a:t>
            </a:r>
            <a:endParaRPr lang="en-US" sz="26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a:solidFill>
            <a:schemeClr val="accent2">
              <a:lumMod val="20000"/>
              <a:lumOff val="80000"/>
            </a:schemeClr>
          </a:solidFill>
        </p:spPr>
        <p:txBody>
          <a:bodyPr wrap="square">
            <a:spAutoFit/>
          </a:bodyPr>
          <a:lstStyle/>
          <a:p>
            <a:pPr algn="ctr"/>
            <a:r>
              <a:rPr lang="en-US" sz="2600" b="1" dirty="0" smtClean="0">
                <a:solidFill>
                  <a:srgbClr val="FF0000"/>
                </a:solidFill>
              </a:rPr>
              <a:t>STACKING &amp; RESOLVING GELS </a:t>
            </a:r>
          </a:p>
          <a:p>
            <a:endParaRPr lang="en-US" sz="2600" dirty="0" smtClean="0"/>
          </a:p>
          <a:p>
            <a:r>
              <a:rPr lang="en-US" sz="2600" dirty="0" smtClean="0"/>
              <a:t>• </a:t>
            </a:r>
            <a:r>
              <a:rPr lang="en-US" sz="2600" dirty="0" smtClean="0">
                <a:solidFill>
                  <a:srgbClr val="FF0000"/>
                </a:solidFill>
              </a:rPr>
              <a:t>Stacking gel: </a:t>
            </a:r>
          </a:p>
          <a:p>
            <a:r>
              <a:rPr lang="en-US" sz="2600" dirty="0" smtClean="0"/>
              <a:t>The stacking gel is a large pore PAG (4%). This gel is prepared with </a:t>
            </a:r>
            <a:r>
              <a:rPr lang="en-US" sz="2600" dirty="0" err="1" smtClean="0"/>
              <a:t>Tris</a:t>
            </a:r>
            <a:r>
              <a:rPr lang="en-US" sz="2600" dirty="0" smtClean="0"/>
              <a:t>/</a:t>
            </a:r>
            <a:r>
              <a:rPr lang="en-US" sz="2600" dirty="0" err="1" smtClean="0"/>
              <a:t>HCl</a:t>
            </a:r>
            <a:r>
              <a:rPr lang="en-US" sz="2600" dirty="0" smtClean="0"/>
              <a:t> buffer pH 6.8 of about 2.0 pH units lower than that of electrophoresis buffer (</a:t>
            </a:r>
            <a:r>
              <a:rPr lang="en-US" sz="2600" dirty="0" err="1" smtClean="0"/>
              <a:t>Tris</a:t>
            </a:r>
            <a:r>
              <a:rPr lang="en-US" sz="2600" dirty="0" smtClean="0"/>
              <a:t>/</a:t>
            </a:r>
            <a:r>
              <a:rPr lang="en-US" sz="2600" dirty="0" err="1" smtClean="0"/>
              <a:t>Glycine</a:t>
            </a:r>
            <a:r>
              <a:rPr lang="en-US" sz="2600" dirty="0" smtClean="0"/>
              <a:t>). </a:t>
            </a:r>
          </a:p>
          <a:p>
            <a:r>
              <a:rPr lang="en-US" sz="2600" dirty="0" smtClean="0"/>
              <a:t>This gel is cast over the resolving gel. The height of the stacking gel region is always maintained more than double the height and the volume of the sample to be applied. </a:t>
            </a:r>
          </a:p>
          <a:p>
            <a:r>
              <a:rPr lang="en-US" sz="2600" dirty="0" smtClean="0"/>
              <a:t>• </a:t>
            </a:r>
            <a:r>
              <a:rPr lang="en-US" sz="2600" dirty="0" smtClean="0">
                <a:solidFill>
                  <a:srgbClr val="FF0000"/>
                </a:solidFill>
              </a:rPr>
              <a:t>Resolving gel: </a:t>
            </a:r>
          </a:p>
          <a:p>
            <a:pPr algn="just"/>
            <a:r>
              <a:rPr lang="en-US" sz="2600" dirty="0" smtClean="0"/>
              <a:t>The resolving gel is a small pore PAG (3 -30% </a:t>
            </a:r>
            <a:r>
              <a:rPr lang="en-US" sz="2600" dirty="0" err="1" smtClean="0"/>
              <a:t>acrylamide</a:t>
            </a:r>
            <a:r>
              <a:rPr lang="en-US" sz="2600" dirty="0" smtClean="0"/>
              <a:t> monomer) typically made using a pH 8.8 </a:t>
            </a:r>
            <a:r>
              <a:rPr lang="en-US" sz="2600" dirty="0" err="1" smtClean="0"/>
              <a:t>Tris</a:t>
            </a:r>
            <a:r>
              <a:rPr lang="en-US" sz="2600" dirty="0" smtClean="0"/>
              <a:t>/</a:t>
            </a:r>
            <a:r>
              <a:rPr lang="en-US" sz="2600" dirty="0" err="1" smtClean="0"/>
              <a:t>HCl</a:t>
            </a:r>
            <a:r>
              <a:rPr lang="en-US" sz="2600" dirty="0" smtClean="0"/>
              <a:t> buffer. </a:t>
            </a:r>
          </a:p>
          <a:p>
            <a:pPr algn="just"/>
            <a:r>
              <a:rPr lang="en-US" sz="2600" dirty="0" smtClean="0"/>
              <a:t>In the resolving gel, macromolecules separate according to their size. Resolving gels have an optimal range of separation that is based on the % of monomer present in the polymerization reaction.</a:t>
            </a:r>
            <a:endParaRPr lang="en-US"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17251"/>
          </a:xfrm>
          <a:prstGeom prst="rect">
            <a:avLst/>
          </a:prstGeom>
          <a:solidFill>
            <a:schemeClr val="accent2">
              <a:lumMod val="20000"/>
              <a:lumOff val="80000"/>
            </a:schemeClr>
          </a:solidFill>
        </p:spPr>
        <p:txBody>
          <a:bodyPr wrap="square">
            <a:spAutoFit/>
          </a:bodyPr>
          <a:lstStyle/>
          <a:p>
            <a:pPr algn="ctr"/>
            <a:r>
              <a:rPr lang="en-US" sz="2300" b="1" dirty="0" smtClean="0">
                <a:solidFill>
                  <a:srgbClr val="FF0000"/>
                </a:solidFill>
              </a:rPr>
              <a:t>2-D GEL ELECTROPHORESIS </a:t>
            </a:r>
          </a:p>
          <a:p>
            <a:endParaRPr lang="en-US" sz="2300" dirty="0" smtClean="0"/>
          </a:p>
          <a:p>
            <a:r>
              <a:rPr lang="en-US" sz="2300" dirty="0" smtClean="0"/>
              <a:t>• Two-dimensional gel electrophoresis, abbreviated as 2-DE or 2-D electrophoresis, form of gel electrophoresis used </a:t>
            </a:r>
            <a:r>
              <a:rPr lang="en-US" sz="2300" b="1" dirty="0" smtClean="0">
                <a:solidFill>
                  <a:srgbClr val="FF0000"/>
                </a:solidFill>
              </a:rPr>
              <a:t>to analyze proteins</a:t>
            </a:r>
            <a:r>
              <a:rPr lang="en-US" sz="2300" dirty="0" smtClean="0"/>
              <a:t>.</a:t>
            </a:r>
          </a:p>
          <a:p>
            <a:pPr>
              <a:buFont typeface="Arial" pitchFamily="34" charset="0"/>
              <a:buChar char="•"/>
            </a:pPr>
            <a:r>
              <a:rPr lang="en-US" sz="2300" dirty="0" smtClean="0"/>
              <a:t> Mixtures of proteins are </a:t>
            </a:r>
            <a:r>
              <a:rPr lang="en-US" sz="2300" b="1" dirty="0" smtClean="0">
                <a:solidFill>
                  <a:srgbClr val="FF0000"/>
                </a:solidFill>
              </a:rPr>
              <a:t>separated by two properties </a:t>
            </a:r>
            <a:r>
              <a:rPr lang="en-US" sz="2300" dirty="0" smtClean="0"/>
              <a:t>in two dimensions on 2D gels. </a:t>
            </a:r>
          </a:p>
          <a:p>
            <a:r>
              <a:rPr lang="en-US" sz="2300" dirty="0" smtClean="0"/>
              <a:t>• 2-DE was first introduced by O'Farrell and </a:t>
            </a:r>
            <a:r>
              <a:rPr lang="en-US" sz="2300" dirty="0" err="1" smtClean="0"/>
              <a:t>Klose</a:t>
            </a:r>
            <a:r>
              <a:rPr lang="en-US" sz="2300" dirty="0" smtClean="0"/>
              <a:t> in 1975. </a:t>
            </a:r>
          </a:p>
          <a:p>
            <a:r>
              <a:rPr lang="en-US" sz="2300" dirty="0" smtClean="0"/>
              <a:t>• 2-D electrophoresis begins with 1-D electrophoresis but then separates the molecules by a second property in a </a:t>
            </a:r>
            <a:r>
              <a:rPr lang="en-US" sz="2300" dirty="0" smtClean="0">
                <a:solidFill>
                  <a:srgbClr val="FF0000"/>
                </a:solidFill>
              </a:rPr>
              <a:t>direction 90 degrees </a:t>
            </a:r>
            <a:r>
              <a:rPr lang="en-US" sz="2300" dirty="0" smtClean="0"/>
              <a:t>from the first.</a:t>
            </a:r>
          </a:p>
          <a:p>
            <a:pPr>
              <a:buFont typeface="Arial" pitchFamily="34" charset="0"/>
              <a:buChar char="•"/>
            </a:pPr>
            <a:r>
              <a:rPr lang="en-US" sz="2300" dirty="0" smtClean="0"/>
              <a:t> In 1-D electrophoresis, proteins (or other molecules) are separated in one dimension, so that all the proteins/molecules will lie along a lane but that the molecules are spread out across a 2-D gel. Because it is unlikely that two molecules will be similar in two distinct properties, molecules are more effectively separated in 2-D E than in 1-D electrophoresis. </a:t>
            </a:r>
          </a:p>
          <a:p>
            <a:r>
              <a:rPr lang="en-US" sz="2300" dirty="0" smtClean="0"/>
              <a:t>• The 2D E proteins are separated BY using </a:t>
            </a:r>
            <a:r>
              <a:rPr lang="en-US" sz="2300" dirty="0" err="1" smtClean="0"/>
              <a:t>isoelectric</a:t>
            </a:r>
            <a:r>
              <a:rPr lang="en-US" sz="2300" dirty="0" smtClean="0"/>
              <a:t> </a:t>
            </a:r>
            <a:r>
              <a:rPr lang="en-US" sz="2300" dirty="0" err="1" smtClean="0"/>
              <a:t>pointand</a:t>
            </a:r>
            <a:r>
              <a:rPr lang="en-US" sz="2300" dirty="0" smtClean="0"/>
              <a:t> </a:t>
            </a:r>
            <a:r>
              <a:rPr lang="en-US" sz="2300" dirty="0" smtClean="0"/>
              <a:t>protein mass. </a:t>
            </a:r>
          </a:p>
          <a:p>
            <a:r>
              <a:rPr lang="en-US" sz="2300" dirty="0" smtClean="0"/>
              <a:t>• Common techniques of 2-DE:</a:t>
            </a:r>
          </a:p>
          <a:p>
            <a:endParaRPr lang="en-US" sz="2300" dirty="0" smtClean="0"/>
          </a:p>
          <a:p>
            <a:r>
              <a:rPr lang="en-US" sz="2300" dirty="0" smtClean="0"/>
              <a:t> IPG(immobilized </a:t>
            </a:r>
            <a:r>
              <a:rPr lang="en-US" sz="2300" dirty="0" smtClean="0"/>
              <a:t>pH gradient</a:t>
            </a:r>
            <a:r>
              <a:rPr lang="en-US" sz="2300" dirty="0" smtClean="0"/>
              <a:t>)</a:t>
            </a:r>
            <a:r>
              <a:rPr lang="en-US" sz="2300" dirty="0" smtClean="0"/>
              <a:t>			  IEF SDS-PAGE</a:t>
            </a:r>
            <a:endParaRPr lang="en-US"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7999"/>
          </a:xfrm>
          <a:prstGeom prst="rect">
            <a:avLst/>
          </a:prstGeom>
          <a:solidFill>
            <a:schemeClr val="accent2">
              <a:lumMod val="20000"/>
              <a:lumOff val="80000"/>
            </a:schemeClr>
          </a:solidFill>
        </p:spPr>
        <p:txBody>
          <a:bodyPr wrap="square">
            <a:spAutoFit/>
          </a:bodyPr>
          <a:lstStyle/>
          <a:p>
            <a:pPr algn="ctr"/>
            <a:r>
              <a:rPr lang="en-US" sz="2200" b="1" dirty="0" smtClean="0">
                <a:solidFill>
                  <a:srgbClr val="FF0000"/>
                </a:solidFill>
              </a:rPr>
              <a:t>COMPONENTS OF SDS-PAGE: </a:t>
            </a:r>
          </a:p>
          <a:p>
            <a:r>
              <a:rPr lang="en-US" sz="2200" dirty="0" smtClean="0"/>
              <a:t>The components of an SDS PAGE gel electrophoresis system are the following: </a:t>
            </a:r>
          </a:p>
          <a:p>
            <a:pPr marL="457200" indent="-457200">
              <a:spcBef>
                <a:spcPts val="600"/>
              </a:spcBef>
              <a:buAutoNum type="arabicPeriod"/>
            </a:pPr>
            <a:r>
              <a:rPr lang="en-US" sz="2200" dirty="0" smtClean="0"/>
              <a:t>A Slab holder for vertical or horizontal gels (thin, flat sheets of many individual lanes) </a:t>
            </a:r>
          </a:p>
          <a:p>
            <a:pPr marL="457200" indent="-457200">
              <a:spcBef>
                <a:spcPts val="600"/>
              </a:spcBef>
              <a:buAutoNum type="arabicPeriod"/>
            </a:pPr>
            <a:r>
              <a:rPr lang="en-US" sz="2200" dirty="0" err="1" smtClean="0"/>
              <a:t>Polyacrylamide</a:t>
            </a:r>
            <a:r>
              <a:rPr lang="en-US" sz="2200" dirty="0" smtClean="0"/>
              <a:t> or </a:t>
            </a:r>
            <a:r>
              <a:rPr lang="en-US" sz="2200" dirty="0" err="1" smtClean="0"/>
              <a:t>agarose</a:t>
            </a:r>
            <a:r>
              <a:rPr lang="en-US" sz="2200" dirty="0" smtClean="0"/>
              <a:t> gels (cm x cm x mm); these are poured for each analysis </a:t>
            </a:r>
          </a:p>
          <a:p>
            <a:pPr marL="457200" indent="-457200">
              <a:spcBef>
                <a:spcPts val="600"/>
              </a:spcBef>
              <a:buAutoNum type="arabicPeriod"/>
            </a:pPr>
            <a:r>
              <a:rPr lang="en-US" sz="2200" dirty="0" smtClean="0"/>
              <a:t>Gel is amended with SDS to dissociate &amp; charge proteins. </a:t>
            </a:r>
          </a:p>
          <a:p>
            <a:pPr marL="457200" indent="-457200">
              <a:spcBef>
                <a:spcPts val="600"/>
              </a:spcBef>
              <a:buAutoNum type="arabicPeriod"/>
            </a:pPr>
            <a:r>
              <a:rPr lang="en-US" sz="2200" dirty="0" smtClean="0"/>
              <a:t>High voltage power supply (0.1-6 kV)</a:t>
            </a:r>
          </a:p>
          <a:p>
            <a:pPr marL="457200" indent="-457200">
              <a:spcBef>
                <a:spcPts val="600"/>
              </a:spcBef>
              <a:buAutoNum type="arabicPeriod"/>
            </a:pPr>
            <a:r>
              <a:rPr lang="en-US" sz="2200" dirty="0" smtClean="0"/>
              <a:t>A detection technique (dye staining, fluorescence, or autoradiography to image separated bands) </a:t>
            </a:r>
          </a:p>
          <a:p>
            <a:pPr marL="457200" indent="-457200">
              <a:spcBef>
                <a:spcPts val="600"/>
              </a:spcBef>
            </a:pPr>
            <a:r>
              <a:rPr lang="en-US" sz="2200" dirty="0" smtClean="0"/>
              <a:t>	SDS-PAGE stands for Sodium </a:t>
            </a:r>
            <a:r>
              <a:rPr lang="en-US" sz="2200" dirty="0" err="1" smtClean="0"/>
              <a:t>Dodecyl</a:t>
            </a:r>
            <a:r>
              <a:rPr lang="en-US" sz="2200" dirty="0" smtClean="0"/>
              <a:t> Sulfate Poly-</a:t>
            </a:r>
            <a:r>
              <a:rPr lang="en-US" sz="2200" dirty="0" err="1" smtClean="0"/>
              <a:t>Acrylamide</a:t>
            </a:r>
            <a:r>
              <a:rPr lang="en-US" sz="2200" dirty="0" smtClean="0"/>
              <a:t> Gel Electrophoresis. Sodium- </a:t>
            </a:r>
            <a:r>
              <a:rPr lang="en-US" sz="2200" dirty="0" err="1" smtClean="0"/>
              <a:t>Dodecyl</a:t>
            </a:r>
            <a:r>
              <a:rPr lang="en-US" sz="2200" dirty="0" smtClean="0"/>
              <a:t> Sulfate, (“SDS”), is an anionic detergent. It is composed of a hydrophilic group with a net negative charge and a long hydrophobic chain with neutral charge. </a:t>
            </a:r>
          </a:p>
          <a:p>
            <a:pPr marL="457200" indent="-457200"/>
            <a:r>
              <a:rPr lang="en-US" sz="2200" dirty="0" smtClean="0"/>
              <a:t> </a:t>
            </a:r>
            <a:r>
              <a:rPr lang="en-US" sz="2200" b="1" dirty="0" smtClean="0">
                <a:solidFill>
                  <a:srgbClr val="FF0000"/>
                </a:solidFill>
              </a:rPr>
              <a:t>SAMPLE PREPARATION: </a:t>
            </a:r>
          </a:p>
          <a:p>
            <a:pPr marL="457200" indent="-457200"/>
            <a:r>
              <a:rPr lang="en-US" sz="2200" dirty="0" smtClean="0"/>
              <a:t>	Samples may be any material containing proteins or nucleic acids. These may be biologically derived, for example from prokaryotic or eukaryotic cells, tissues, viruses, environmental samples, or purified proteins.</a:t>
            </a:r>
            <a:endParaRPr lang="en-US"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a:solidFill>
            <a:schemeClr val="accent2">
              <a:lumMod val="20000"/>
              <a:lumOff val="80000"/>
            </a:schemeClr>
          </a:solidFill>
        </p:spPr>
        <p:txBody>
          <a:bodyPr wrap="square">
            <a:spAutoFit/>
          </a:bodyPr>
          <a:lstStyle/>
          <a:p>
            <a:pPr>
              <a:spcBef>
                <a:spcPts val="600"/>
              </a:spcBef>
              <a:spcAft>
                <a:spcPts val="600"/>
              </a:spcAft>
            </a:pPr>
            <a:r>
              <a:rPr lang="en-US" sz="1950" dirty="0" smtClean="0">
                <a:latin typeface="Times New Roman" pitchFamily="18" charset="0"/>
                <a:cs typeface="Times New Roman" pitchFamily="18" charset="0"/>
              </a:rPr>
              <a:t>In the case of solid tissues or cells, these are often first broken down mechanically using a blender (for larger sample volumes), using a homogenizer (smaller volumes), by </a:t>
            </a:r>
            <a:r>
              <a:rPr lang="en-US" sz="1950" dirty="0" err="1" smtClean="0">
                <a:latin typeface="Times New Roman" pitchFamily="18" charset="0"/>
                <a:cs typeface="Times New Roman" pitchFamily="18" charset="0"/>
              </a:rPr>
              <a:t>sonicator</a:t>
            </a:r>
            <a:r>
              <a:rPr lang="en-US" sz="1950" dirty="0" smtClean="0">
                <a:latin typeface="Times New Roman" pitchFamily="18" charset="0"/>
                <a:cs typeface="Times New Roman" pitchFamily="18" charset="0"/>
              </a:rPr>
              <a:t> or by using cycling of high pressure, and a combination of biochemical and mechanical techniques – including various types of filtration and centrifugation – may be used to separate different cell compartments and organelles prior to electrophoresis. </a:t>
            </a:r>
          </a:p>
          <a:p>
            <a:pPr>
              <a:spcBef>
                <a:spcPts val="600"/>
              </a:spcBef>
              <a:spcAft>
                <a:spcPts val="600"/>
              </a:spcAft>
            </a:pPr>
            <a:r>
              <a:rPr lang="en-US" sz="1950" dirty="0" smtClean="0">
                <a:latin typeface="Times New Roman" pitchFamily="18" charset="0"/>
                <a:cs typeface="Times New Roman" pitchFamily="18" charset="0"/>
              </a:rPr>
              <a:t>Synthetic </a:t>
            </a:r>
            <a:r>
              <a:rPr lang="en-US" sz="1950" dirty="0" err="1" smtClean="0">
                <a:latin typeface="Times New Roman" pitchFamily="18" charset="0"/>
                <a:cs typeface="Times New Roman" pitchFamily="18" charset="0"/>
              </a:rPr>
              <a:t>biomolecules</a:t>
            </a:r>
            <a:r>
              <a:rPr lang="en-US" sz="1950" dirty="0" smtClean="0">
                <a:latin typeface="Times New Roman" pitchFamily="18" charset="0"/>
                <a:cs typeface="Times New Roman" pitchFamily="18" charset="0"/>
              </a:rPr>
              <a:t> such as </a:t>
            </a:r>
            <a:r>
              <a:rPr lang="en-US" sz="1950" dirty="0" err="1" smtClean="0">
                <a:latin typeface="Times New Roman" pitchFamily="18" charset="0"/>
                <a:cs typeface="Times New Roman" pitchFamily="18" charset="0"/>
              </a:rPr>
              <a:t>oligonucleotides</a:t>
            </a:r>
            <a:r>
              <a:rPr lang="en-US" sz="1950" dirty="0" smtClean="0">
                <a:latin typeface="Times New Roman" pitchFamily="18" charset="0"/>
                <a:cs typeface="Times New Roman" pitchFamily="18" charset="0"/>
              </a:rPr>
              <a:t> may also be used as </a:t>
            </a:r>
            <a:r>
              <a:rPr lang="en-US" sz="1950" dirty="0" err="1" smtClean="0">
                <a:latin typeface="Times New Roman" pitchFamily="18" charset="0"/>
                <a:cs typeface="Times New Roman" pitchFamily="18" charset="0"/>
              </a:rPr>
              <a:t>analytes</a:t>
            </a:r>
            <a:r>
              <a:rPr lang="en-US" sz="1950" dirty="0" smtClean="0">
                <a:latin typeface="Times New Roman" pitchFamily="18" charset="0"/>
                <a:cs typeface="Times New Roman" pitchFamily="18" charset="0"/>
              </a:rPr>
              <a:t>. </a:t>
            </a:r>
          </a:p>
          <a:p>
            <a:pPr>
              <a:spcBef>
                <a:spcPts val="600"/>
              </a:spcBef>
              <a:spcAft>
                <a:spcPts val="600"/>
              </a:spcAft>
              <a:buFont typeface="Wingdings" pitchFamily="2" charset="2"/>
              <a:buChar char="Ø"/>
            </a:pPr>
            <a:r>
              <a:rPr lang="en-US" sz="1950" dirty="0" smtClean="0">
                <a:latin typeface="Times New Roman" pitchFamily="18" charset="0"/>
                <a:cs typeface="Times New Roman" pitchFamily="18" charset="0"/>
              </a:rPr>
              <a:t> The sample to analyze is optionally mixed with a chemical denaturant if so desired, usually SDS for proteins or urea for nucleic acids.</a:t>
            </a:r>
          </a:p>
          <a:p>
            <a:pPr>
              <a:spcBef>
                <a:spcPts val="600"/>
              </a:spcBef>
              <a:spcAft>
                <a:spcPts val="600"/>
              </a:spcAft>
              <a:buFont typeface="Wingdings" pitchFamily="2" charset="2"/>
              <a:buChar char="Ø"/>
            </a:pPr>
            <a:r>
              <a:rPr lang="en-US" sz="1950" dirty="0" smtClean="0">
                <a:latin typeface="Times New Roman" pitchFamily="18" charset="0"/>
                <a:cs typeface="Times New Roman" pitchFamily="18" charset="0"/>
              </a:rPr>
              <a:t> SDS denatures secondary and non–disulfide–linked tertiary structures, and additionally applies a negative charge to each protein in proportion to its mass. Urea breaks the hydrogen bonds between the base pairs of the nucleic acid, causing the constituent strands to separate. Heating the samples to at least 60 °C further promotes </a:t>
            </a:r>
            <a:r>
              <a:rPr lang="en-US" sz="1950" dirty="0" err="1" smtClean="0">
                <a:latin typeface="Times New Roman" pitchFamily="18" charset="0"/>
                <a:cs typeface="Times New Roman" pitchFamily="18" charset="0"/>
              </a:rPr>
              <a:t>denaturation</a:t>
            </a:r>
            <a:r>
              <a:rPr lang="en-US" sz="1950" dirty="0" smtClean="0">
                <a:latin typeface="Times New Roman" pitchFamily="18" charset="0"/>
                <a:cs typeface="Times New Roman" pitchFamily="18" charset="0"/>
              </a:rPr>
              <a:t>. </a:t>
            </a:r>
          </a:p>
          <a:p>
            <a:pPr>
              <a:spcBef>
                <a:spcPts val="600"/>
              </a:spcBef>
              <a:spcAft>
                <a:spcPts val="600"/>
              </a:spcAft>
              <a:buFont typeface="Wingdings" pitchFamily="2" charset="2"/>
              <a:buChar char="Ø"/>
            </a:pPr>
            <a:r>
              <a:rPr lang="en-US" sz="1950" dirty="0" smtClean="0">
                <a:latin typeface="Times New Roman" pitchFamily="18" charset="0"/>
                <a:cs typeface="Times New Roman" pitchFamily="18" charset="0"/>
              </a:rPr>
              <a:t> In addition to SDS, proteins may optionally be briefly heated to near boiling in the presence of a reducing agent, such as </a:t>
            </a:r>
            <a:r>
              <a:rPr lang="en-US" sz="1950" dirty="0" err="1" smtClean="0">
                <a:latin typeface="Times New Roman" pitchFamily="18" charset="0"/>
                <a:cs typeface="Times New Roman" pitchFamily="18" charset="0"/>
              </a:rPr>
              <a:t>dithiothreitol</a:t>
            </a:r>
            <a:r>
              <a:rPr lang="en-US" sz="1950" dirty="0" smtClean="0">
                <a:latin typeface="Times New Roman" pitchFamily="18" charset="0"/>
                <a:cs typeface="Times New Roman" pitchFamily="18" charset="0"/>
              </a:rPr>
              <a:t> (DTT) or 2-mercaptoethanol (beta- </a:t>
            </a:r>
            <a:r>
              <a:rPr lang="en-US" sz="1950" dirty="0" err="1" smtClean="0">
                <a:latin typeface="Times New Roman" pitchFamily="18" charset="0"/>
                <a:cs typeface="Times New Roman" pitchFamily="18" charset="0"/>
              </a:rPr>
              <a:t>mercaptoethanol</a:t>
            </a:r>
            <a:r>
              <a:rPr lang="en-US" sz="1950" dirty="0" smtClean="0">
                <a:latin typeface="Times New Roman" pitchFamily="18" charset="0"/>
                <a:cs typeface="Times New Roman" pitchFamily="18" charset="0"/>
              </a:rPr>
              <a:t>/BME), which further denatures the proteins by reducing disulfide linkages, thus overcoming some forms of tertiary protein folding, and breaking up quaternary protein structure (</a:t>
            </a:r>
            <a:r>
              <a:rPr lang="en-US" sz="1950" dirty="0" err="1" smtClean="0">
                <a:latin typeface="Times New Roman" pitchFamily="18" charset="0"/>
                <a:cs typeface="Times New Roman" pitchFamily="18" charset="0"/>
              </a:rPr>
              <a:t>oligomeric</a:t>
            </a:r>
            <a:r>
              <a:rPr lang="en-US" sz="1950" dirty="0" smtClean="0">
                <a:latin typeface="Times New Roman" pitchFamily="18" charset="0"/>
                <a:cs typeface="Times New Roman" pitchFamily="18" charset="0"/>
              </a:rPr>
              <a:t> subunits). This is known as reducing SDS-PAGE. </a:t>
            </a:r>
          </a:p>
          <a:p>
            <a:pPr>
              <a:spcBef>
                <a:spcPts val="600"/>
              </a:spcBef>
              <a:spcAft>
                <a:spcPts val="600"/>
              </a:spcAft>
              <a:buFont typeface="Wingdings" pitchFamily="2" charset="2"/>
              <a:buChar char="Ø"/>
            </a:pPr>
            <a:r>
              <a:rPr lang="en-US" sz="1950" dirty="0" smtClean="0">
                <a:latin typeface="Times New Roman" pitchFamily="18" charset="0"/>
                <a:cs typeface="Times New Roman" pitchFamily="18" charset="0"/>
              </a:rPr>
              <a:t> A tracking dye may be added to the solution. This typically has a higher </a:t>
            </a:r>
            <a:r>
              <a:rPr lang="en-US" sz="1950" dirty="0" err="1" smtClean="0">
                <a:latin typeface="Times New Roman" pitchFamily="18" charset="0"/>
                <a:cs typeface="Times New Roman" pitchFamily="18" charset="0"/>
              </a:rPr>
              <a:t>electrophoretic</a:t>
            </a:r>
            <a:r>
              <a:rPr lang="en-US" sz="1950" dirty="0" smtClean="0">
                <a:latin typeface="Times New Roman" pitchFamily="18" charset="0"/>
                <a:cs typeface="Times New Roman" pitchFamily="18" charset="0"/>
              </a:rPr>
              <a:t> mobility than the </a:t>
            </a:r>
            <a:r>
              <a:rPr lang="en-US" sz="1950" dirty="0" err="1" smtClean="0">
                <a:latin typeface="Times New Roman" pitchFamily="18" charset="0"/>
                <a:cs typeface="Times New Roman" pitchFamily="18" charset="0"/>
              </a:rPr>
              <a:t>analytes</a:t>
            </a:r>
            <a:r>
              <a:rPr lang="en-US" sz="1950" dirty="0" smtClean="0">
                <a:latin typeface="Times New Roman" pitchFamily="18" charset="0"/>
                <a:cs typeface="Times New Roman" pitchFamily="18" charset="0"/>
              </a:rPr>
              <a:t> to allow the experimenter to track the progress of the solution through the gel during the </a:t>
            </a:r>
            <a:r>
              <a:rPr lang="en-US" sz="1950" dirty="0" err="1" smtClean="0">
                <a:latin typeface="Times New Roman" pitchFamily="18" charset="0"/>
                <a:cs typeface="Times New Roman" pitchFamily="18" charset="0"/>
              </a:rPr>
              <a:t>electrophoretic</a:t>
            </a:r>
            <a:r>
              <a:rPr lang="en-US" sz="1950" dirty="0" smtClean="0">
                <a:latin typeface="Times New Roman" pitchFamily="18" charset="0"/>
                <a:cs typeface="Times New Roman" pitchFamily="18" charset="0"/>
              </a:rPr>
              <a:t> run.</a:t>
            </a:r>
            <a:endParaRPr lang="en-US" sz="195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771084"/>
          </a:xfrm>
          <a:prstGeom prst="rect">
            <a:avLst/>
          </a:prstGeom>
          <a:solidFill>
            <a:schemeClr val="accent2">
              <a:lumMod val="20000"/>
              <a:lumOff val="80000"/>
            </a:schemeClr>
          </a:solidFill>
        </p:spPr>
        <p:txBody>
          <a:bodyPr wrap="square">
            <a:spAutoFit/>
          </a:bodyPr>
          <a:lstStyle/>
          <a:p>
            <a:pPr>
              <a:spcBef>
                <a:spcPts val="600"/>
              </a:spcBef>
              <a:spcAft>
                <a:spcPts val="600"/>
              </a:spcAft>
            </a:pPr>
            <a:r>
              <a:rPr lang="en-US" sz="2400" dirty="0" smtClean="0">
                <a:latin typeface="Times New Roman" pitchFamily="18" charset="0"/>
                <a:cs typeface="Times New Roman" pitchFamily="18" charset="0"/>
              </a:rPr>
              <a:t>Sample preparation for SDS-PAGE electrophoresis </a:t>
            </a:r>
          </a:p>
          <a:p>
            <a:pPr>
              <a:spcBef>
                <a:spcPts val="600"/>
              </a:spcBef>
              <a:spcAft>
                <a:spcPts val="600"/>
              </a:spcAft>
            </a:pPr>
            <a:r>
              <a:rPr lang="en-US" sz="2400" dirty="0" smtClean="0">
                <a:latin typeface="Times New Roman" pitchFamily="18" charset="0"/>
                <a:cs typeface="Times New Roman" pitchFamily="18" charset="0"/>
              </a:rPr>
              <a:t>• PREPARATION OF ACRYLAMIDE GELS: </a:t>
            </a:r>
          </a:p>
          <a:p>
            <a:pPr>
              <a:spcBef>
                <a:spcPts val="600"/>
              </a:spcBef>
              <a:spcAft>
                <a:spcPts val="600"/>
              </a:spcAft>
              <a:buFont typeface="Wingdings" pitchFamily="2" charset="2"/>
              <a:buChar char="Ø"/>
            </a:pPr>
            <a:r>
              <a:rPr lang="en-US" sz="2400" dirty="0" smtClean="0">
                <a:latin typeface="Times New Roman" pitchFamily="18" charset="0"/>
                <a:cs typeface="Times New Roman" pitchFamily="18" charset="0"/>
              </a:rPr>
              <a:t>The gels typically consist of </a:t>
            </a:r>
            <a:r>
              <a:rPr lang="en-US" sz="2400" dirty="0" err="1" smtClean="0">
                <a:latin typeface="Times New Roman" pitchFamily="18" charset="0"/>
                <a:cs typeface="Times New Roman" pitchFamily="18" charset="0"/>
              </a:rPr>
              <a:t>acrylamide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bisacrylamide</a:t>
            </a:r>
            <a:r>
              <a:rPr lang="en-US" sz="2400" dirty="0" smtClean="0">
                <a:latin typeface="Times New Roman" pitchFamily="18" charset="0"/>
                <a:cs typeface="Times New Roman" pitchFamily="18" charset="0"/>
              </a:rPr>
              <a:t>, the optional denaturant (SDS or urea), and a buffer with an adjusted </a:t>
            </a:r>
            <a:r>
              <a:rPr lang="en-US" sz="2400" dirty="0" err="1" smtClean="0">
                <a:latin typeface="Times New Roman" pitchFamily="18" charset="0"/>
                <a:cs typeface="Times New Roman" pitchFamily="18" charset="0"/>
              </a:rPr>
              <a:t>pH.</a:t>
            </a:r>
            <a:r>
              <a:rPr lang="en-US" sz="2400" dirty="0" smtClean="0">
                <a:latin typeface="Times New Roman" pitchFamily="18" charset="0"/>
                <a:cs typeface="Times New Roman" pitchFamily="18" charset="0"/>
              </a:rPr>
              <a:t> The solution may be degassed under a vacuum to prevent the formation of air bubbles during polymerization. Alternatively, </a:t>
            </a:r>
            <a:r>
              <a:rPr lang="en-US" sz="2400" dirty="0" err="1" smtClean="0">
                <a:latin typeface="Times New Roman" pitchFamily="18" charset="0"/>
                <a:cs typeface="Times New Roman" pitchFamily="18" charset="0"/>
              </a:rPr>
              <a:t>butanol</a:t>
            </a:r>
            <a:r>
              <a:rPr lang="en-US" sz="2400" dirty="0" smtClean="0">
                <a:latin typeface="Times New Roman" pitchFamily="18" charset="0"/>
                <a:cs typeface="Times New Roman" pitchFamily="18" charset="0"/>
              </a:rPr>
              <a:t> may be added to the resolving gel (for proteins) after it is poured, as </a:t>
            </a:r>
            <a:r>
              <a:rPr lang="en-US" sz="2400" dirty="0" err="1" smtClean="0">
                <a:latin typeface="Times New Roman" pitchFamily="18" charset="0"/>
                <a:cs typeface="Times New Roman" pitchFamily="18" charset="0"/>
              </a:rPr>
              <a:t>butanol</a:t>
            </a:r>
            <a:r>
              <a:rPr lang="en-US" sz="2400" dirty="0" smtClean="0">
                <a:latin typeface="Times New Roman" pitchFamily="18" charset="0"/>
                <a:cs typeface="Times New Roman" pitchFamily="18" charset="0"/>
              </a:rPr>
              <a:t> removes bubbles and makes the surface smooth. </a:t>
            </a:r>
          </a:p>
          <a:p>
            <a:pPr>
              <a:spcBef>
                <a:spcPts val="600"/>
              </a:spcBef>
              <a:spcAft>
                <a:spcPts val="600"/>
              </a:spcAft>
              <a:buFont typeface="Wingdings" pitchFamily="2" charset="2"/>
              <a:buChar char="Ø"/>
            </a:pPr>
            <a:r>
              <a:rPr lang="en-US" sz="2400" dirty="0" smtClean="0">
                <a:latin typeface="Times New Roman" pitchFamily="18" charset="0"/>
                <a:cs typeface="Times New Roman" pitchFamily="18" charset="0"/>
              </a:rPr>
              <a:t> A source of free radicals and a stabilizer, such as ammonium </a:t>
            </a:r>
            <a:r>
              <a:rPr lang="en-US" sz="2400" dirty="0" err="1" smtClean="0">
                <a:latin typeface="Times New Roman" pitchFamily="18" charset="0"/>
                <a:cs typeface="Times New Roman" pitchFamily="18" charset="0"/>
              </a:rPr>
              <a:t>persulfate</a:t>
            </a:r>
            <a:r>
              <a:rPr lang="en-US" sz="2400" dirty="0" smtClean="0">
                <a:latin typeface="Times New Roman" pitchFamily="18" charset="0"/>
                <a:cs typeface="Times New Roman" pitchFamily="18" charset="0"/>
              </a:rPr>
              <a:t> and </a:t>
            </a:r>
            <a:r>
              <a:rPr lang="en-US" sz="2400" dirty="0" smtClean="0">
                <a:latin typeface="Times New Roman" pitchFamily="18" charset="0"/>
                <a:cs typeface="Times New Roman" pitchFamily="18" charset="0"/>
              </a:rPr>
              <a:t>TEMED (</a:t>
            </a:r>
            <a:r>
              <a:rPr lang="en-US" sz="2400" dirty="0" err="1" smtClean="0">
                <a:latin typeface="Times New Roman" pitchFamily="18" charset="0"/>
                <a:cs typeface="Times New Roman" pitchFamily="18" charset="0"/>
              </a:rPr>
              <a:t>tetramethyl</a:t>
            </a:r>
            <a:r>
              <a:rPr lang="en-US" sz="2400" dirty="0" smtClean="0">
                <a:latin typeface="Times New Roman" pitchFamily="18" charset="0"/>
                <a:cs typeface="Times New Roman" pitchFamily="18" charset="0"/>
              </a:rPr>
              <a:t> ethylene </a:t>
            </a:r>
            <a:r>
              <a:rPr lang="en-US" sz="2400" dirty="0" err="1" smtClean="0">
                <a:latin typeface="Times New Roman" pitchFamily="18" charset="0"/>
                <a:cs typeface="Times New Roman" pitchFamily="18" charset="0"/>
              </a:rPr>
              <a:t>diamine</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are added to initiate polymerization. The polymerization reaction creates a gel because of the added </a:t>
            </a:r>
            <a:r>
              <a:rPr lang="en-US" sz="2400" dirty="0" err="1" smtClean="0">
                <a:latin typeface="Times New Roman" pitchFamily="18" charset="0"/>
                <a:cs typeface="Times New Roman" pitchFamily="18" charset="0"/>
              </a:rPr>
              <a:t>bisacrylamide</a:t>
            </a:r>
            <a:r>
              <a:rPr lang="en-US" sz="2400" dirty="0" smtClean="0">
                <a:latin typeface="Times New Roman" pitchFamily="18" charset="0"/>
                <a:cs typeface="Times New Roman" pitchFamily="18" charset="0"/>
              </a:rPr>
              <a:t>, which can form cross-links between two </a:t>
            </a:r>
            <a:r>
              <a:rPr lang="en-US" sz="2400" dirty="0" err="1" smtClean="0">
                <a:latin typeface="Times New Roman" pitchFamily="18" charset="0"/>
                <a:cs typeface="Times New Roman" pitchFamily="18" charset="0"/>
              </a:rPr>
              <a:t>acrylamide</a:t>
            </a:r>
            <a:r>
              <a:rPr lang="en-US" sz="2400" dirty="0" smtClean="0">
                <a:latin typeface="Times New Roman" pitchFamily="18" charset="0"/>
                <a:cs typeface="Times New Roman" pitchFamily="18" charset="0"/>
              </a:rPr>
              <a:t> molecules. The ratio of </a:t>
            </a:r>
            <a:r>
              <a:rPr lang="en-US" sz="2400" dirty="0" err="1" smtClean="0">
                <a:latin typeface="Times New Roman" pitchFamily="18" charset="0"/>
                <a:cs typeface="Times New Roman" pitchFamily="18" charset="0"/>
              </a:rPr>
              <a:t>bisacrylamide</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acrylamide</a:t>
            </a:r>
            <a:r>
              <a:rPr lang="en-US" sz="2400" dirty="0" smtClean="0">
                <a:latin typeface="Times New Roman" pitchFamily="18" charset="0"/>
                <a:cs typeface="Times New Roman" pitchFamily="18" charset="0"/>
              </a:rPr>
              <a:t> can be varied for special purposes, but is generally about 1 part in 35.</a:t>
            </a:r>
          </a:p>
          <a:p>
            <a:pPr>
              <a:spcBef>
                <a:spcPts val="600"/>
              </a:spcBef>
              <a:spcAft>
                <a:spcPts val="600"/>
              </a:spcAft>
              <a:buFont typeface="Wingdings" pitchFamily="2" charset="2"/>
              <a:buChar char="Ø"/>
            </a:pPr>
            <a:endParaRPr lang="en-US" sz="2400" dirty="0" smtClean="0">
              <a:latin typeface="Times New Roman" pitchFamily="18" charset="0"/>
              <a:cs typeface="Times New Roman" pitchFamily="18" charset="0"/>
            </a:endParaRPr>
          </a:p>
          <a:p>
            <a:pPr>
              <a:spcBef>
                <a:spcPts val="600"/>
              </a:spcBef>
              <a:spcAft>
                <a:spcPts val="600"/>
              </a:spcAft>
            </a:pPr>
            <a:endParaRPr lang="en-US"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6" name="object 26"/>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7" name="object 27"/>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4" name="object 24"/>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5" name="object 25"/>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1" name="object 21"/>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7" name="object 17"/>
          <p:cNvSpPr/>
          <p:nvPr/>
        </p:nvSpPr>
        <p:spPr>
          <a:xfrm>
            <a:off x="1615440" y="0"/>
            <a:ext cx="1062228" cy="672084"/>
          </a:xfrm>
          <a:prstGeom prst="rect">
            <a:avLst/>
          </a:prstGeom>
          <a:blipFill>
            <a:blip r:embed="rId2" cstate="print"/>
            <a:stretch>
              <a:fillRect/>
            </a:stretch>
          </a:blipFill>
        </p:spPr>
        <p:txBody>
          <a:bodyPr wrap="square" lIns="0" tIns="0" rIns="0" bIns="0" rtlCol="0">
            <a:noAutofit/>
          </a:bodyPr>
          <a:lstStyle/>
          <a:p>
            <a:endParaRPr/>
          </a:p>
        </p:txBody>
      </p:sp>
      <p:sp>
        <p:nvSpPr>
          <p:cNvPr id="18" name="object 18"/>
          <p:cNvSpPr/>
          <p:nvPr/>
        </p:nvSpPr>
        <p:spPr>
          <a:xfrm>
            <a:off x="2071116" y="0"/>
            <a:ext cx="1065276" cy="672084"/>
          </a:xfrm>
          <a:prstGeom prst="rect">
            <a:avLst/>
          </a:prstGeom>
          <a:blipFill>
            <a:blip r:embed="rId3" cstate="print"/>
            <a:stretch>
              <a:fillRect/>
            </a:stretch>
          </a:blipFill>
        </p:spPr>
        <p:txBody>
          <a:bodyPr wrap="square" lIns="0" tIns="0" rIns="0" bIns="0" rtlCol="0">
            <a:noAutofit/>
          </a:bodyPr>
          <a:lstStyle/>
          <a:p>
            <a:endParaRPr/>
          </a:p>
        </p:txBody>
      </p:sp>
      <p:sp>
        <p:nvSpPr>
          <p:cNvPr id="19" name="object 19"/>
          <p:cNvSpPr/>
          <p:nvPr/>
        </p:nvSpPr>
        <p:spPr>
          <a:xfrm>
            <a:off x="2784348" y="0"/>
            <a:ext cx="1005839" cy="672084"/>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3183636" y="0"/>
            <a:ext cx="4322064" cy="672084"/>
          </a:xfrm>
          <a:prstGeom prst="rect">
            <a:avLst/>
          </a:prstGeom>
          <a:blipFill>
            <a:blip r:embed="rId5" cstate="print"/>
            <a:stretch>
              <a:fillRect/>
            </a:stretch>
          </a:blipFill>
        </p:spPr>
        <p:txBody>
          <a:bodyPr wrap="square" lIns="0" tIns="0" rIns="0" bIns="0" rtlCol="0">
            <a:noAutofit/>
          </a:bodyPr>
          <a:lstStyle/>
          <a:p>
            <a:endParaRPr/>
          </a:p>
        </p:txBody>
      </p:sp>
      <p:sp>
        <p:nvSpPr>
          <p:cNvPr id="16" name="object 16"/>
          <p:cNvSpPr txBox="1"/>
          <p:nvPr/>
        </p:nvSpPr>
        <p:spPr>
          <a:xfrm>
            <a:off x="1917573" y="83133"/>
            <a:ext cx="1038829" cy="533196"/>
          </a:xfrm>
          <a:prstGeom prst="rect">
            <a:avLst/>
          </a:prstGeom>
        </p:spPr>
        <p:txBody>
          <a:bodyPr wrap="square" lIns="0" tIns="0" rIns="0" bIns="0" rtlCol="0">
            <a:noAutofit/>
          </a:bodyPr>
          <a:lstStyle/>
          <a:p>
            <a:pPr marL="12700">
              <a:lnSpc>
                <a:spcPts val="4185"/>
              </a:lnSpc>
              <a:spcBef>
                <a:spcPts val="209"/>
              </a:spcBef>
            </a:pPr>
            <a:r>
              <a:rPr sz="4000" b="1" spc="-4" dirty="0" smtClean="0">
                <a:solidFill>
                  <a:srgbClr val="006FC0"/>
                </a:solidFill>
                <a:latin typeface="Times New Roman"/>
                <a:cs typeface="Times New Roman"/>
              </a:rPr>
              <a:t>G</a:t>
            </a:r>
            <a:r>
              <a:rPr sz="3200" b="1" spc="-4" dirty="0" smtClean="0">
                <a:solidFill>
                  <a:srgbClr val="006FC0"/>
                </a:solidFill>
                <a:latin typeface="Times New Roman"/>
                <a:cs typeface="Times New Roman"/>
              </a:rPr>
              <a:t>EL</a:t>
            </a:r>
            <a:endParaRPr sz="3200">
              <a:latin typeface="Times New Roman"/>
              <a:cs typeface="Times New Roman"/>
            </a:endParaRPr>
          </a:p>
        </p:txBody>
      </p:sp>
      <p:sp>
        <p:nvSpPr>
          <p:cNvPr id="15" name="object 15"/>
          <p:cNvSpPr txBox="1"/>
          <p:nvPr/>
        </p:nvSpPr>
        <p:spPr>
          <a:xfrm>
            <a:off x="3086862" y="83133"/>
            <a:ext cx="4217203" cy="533196"/>
          </a:xfrm>
          <a:prstGeom prst="rect">
            <a:avLst/>
          </a:prstGeom>
        </p:spPr>
        <p:txBody>
          <a:bodyPr wrap="square" lIns="0" tIns="0" rIns="0" bIns="0" rtlCol="0">
            <a:noAutofit/>
          </a:bodyPr>
          <a:lstStyle/>
          <a:p>
            <a:pPr marL="12700">
              <a:lnSpc>
                <a:spcPts val="4185"/>
              </a:lnSpc>
              <a:spcBef>
                <a:spcPts val="209"/>
              </a:spcBef>
            </a:pPr>
            <a:r>
              <a:rPr sz="4000" b="1" spc="-4" dirty="0" smtClean="0">
                <a:solidFill>
                  <a:srgbClr val="006FC0"/>
                </a:solidFill>
                <a:latin typeface="Times New Roman"/>
                <a:cs typeface="Times New Roman"/>
              </a:rPr>
              <a:t>E</a:t>
            </a:r>
            <a:r>
              <a:rPr sz="3200" b="1" spc="0" dirty="0" smtClean="0">
                <a:solidFill>
                  <a:srgbClr val="006FC0"/>
                </a:solidFill>
                <a:latin typeface="Times New Roman"/>
                <a:cs typeface="Times New Roman"/>
              </a:rPr>
              <a:t>LECTROPHORE</a:t>
            </a:r>
            <a:r>
              <a:rPr sz="3200" b="1" spc="-14" dirty="0" smtClean="0">
                <a:solidFill>
                  <a:srgbClr val="006FC0"/>
                </a:solidFill>
                <a:latin typeface="Times New Roman"/>
                <a:cs typeface="Times New Roman"/>
              </a:rPr>
              <a:t>S</a:t>
            </a:r>
            <a:r>
              <a:rPr sz="3200" b="1" spc="0" dirty="0" smtClean="0">
                <a:solidFill>
                  <a:srgbClr val="006FC0"/>
                </a:solidFill>
                <a:latin typeface="Times New Roman"/>
                <a:cs typeface="Times New Roman"/>
              </a:rPr>
              <a:t>IS</a:t>
            </a:r>
            <a:endParaRPr sz="3200">
              <a:latin typeface="Times New Roman"/>
              <a:cs typeface="Times New Roman"/>
            </a:endParaRPr>
          </a:p>
        </p:txBody>
      </p:sp>
      <p:sp>
        <p:nvSpPr>
          <p:cNvPr id="14" name="object 14"/>
          <p:cNvSpPr txBox="1"/>
          <p:nvPr/>
        </p:nvSpPr>
        <p:spPr>
          <a:xfrm>
            <a:off x="307340" y="676502"/>
            <a:ext cx="8408773" cy="1112258"/>
          </a:xfrm>
          <a:prstGeom prst="rect">
            <a:avLst/>
          </a:prstGeom>
        </p:spPr>
        <p:txBody>
          <a:bodyPr wrap="square" lIns="0" tIns="0" rIns="0" bIns="0" rtlCol="0">
            <a:noAutofit/>
          </a:bodyPr>
          <a:lstStyle/>
          <a:p>
            <a:pPr marL="12700">
              <a:lnSpc>
                <a:spcPts val="1735"/>
              </a:lnSpc>
              <a:spcBef>
                <a:spcPts val="8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spc="0" dirty="0" smtClean="0">
                <a:latin typeface="Arial"/>
                <a:cs typeface="Arial"/>
              </a:rPr>
              <a:t>Separ</a:t>
            </a:r>
            <a:r>
              <a:rPr sz="1600" spc="-4" dirty="0" smtClean="0">
                <a:latin typeface="Arial"/>
                <a:cs typeface="Arial"/>
              </a:rPr>
              <a:t>a</a:t>
            </a:r>
            <a:r>
              <a:rPr sz="1600" spc="0" dirty="0" smtClean="0">
                <a:latin typeface="Arial"/>
                <a:cs typeface="Arial"/>
              </a:rPr>
              <a:t>t</a:t>
            </a:r>
            <a:r>
              <a:rPr sz="1600" spc="4" dirty="0" smtClean="0">
                <a:latin typeface="Arial"/>
                <a:cs typeface="Arial"/>
              </a:rPr>
              <a:t>i</a:t>
            </a:r>
            <a:r>
              <a:rPr sz="1600" spc="0" dirty="0" smtClean="0">
                <a:latin typeface="Arial"/>
                <a:cs typeface="Arial"/>
              </a:rPr>
              <a:t>on</a:t>
            </a:r>
            <a:r>
              <a:rPr sz="1600" spc="-29" dirty="0" smtClean="0">
                <a:latin typeface="Arial"/>
                <a:cs typeface="Arial"/>
              </a:rPr>
              <a:t> </a:t>
            </a:r>
            <a:r>
              <a:rPr sz="1600" spc="4" dirty="0" smtClean="0">
                <a:latin typeface="Arial"/>
                <a:cs typeface="Arial"/>
              </a:rPr>
              <a:t>i</a:t>
            </a:r>
            <a:r>
              <a:rPr sz="1600" spc="0" dirty="0" smtClean="0">
                <a:latin typeface="Arial"/>
                <a:cs typeface="Arial"/>
              </a:rPr>
              <a:t>s</a:t>
            </a:r>
            <a:r>
              <a:rPr sz="1600" spc="28" dirty="0" smtClean="0">
                <a:latin typeface="Arial"/>
                <a:cs typeface="Arial"/>
              </a:rPr>
              <a:t> </a:t>
            </a:r>
            <a:r>
              <a:rPr sz="1600" spc="0" dirty="0" smtClean="0">
                <a:latin typeface="Arial"/>
                <a:cs typeface="Arial"/>
              </a:rPr>
              <a:t>b</a:t>
            </a:r>
            <a:r>
              <a:rPr sz="1600" spc="-4" dirty="0" smtClean="0">
                <a:latin typeface="Arial"/>
                <a:cs typeface="Arial"/>
              </a:rPr>
              <a:t>r</a:t>
            </a:r>
            <a:r>
              <a:rPr sz="1600" spc="0" dirty="0" smtClean="0">
                <a:latin typeface="Arial"/>
                <a:cs typeface="Arial"/>
              </a:rPr>
              <a:t>ought</a:t>
            </a:r>
            <a:r>
              <a:rPr sz="1600" spc="-19" dirty="0" smtClean="0">
                <a:latin typeface="Arial"/>
                <a:cs typeface="Arial"/>
              </a:rPr>
              <a:t> </a:t>
            </a:r>
            <a:r>
              <a:rPr sz="1600" spc="0" dirty="0" smtClean="0">
                <a:latin typeface="Arial"/>
                <a:cs typeface="Arial"/>
              </a:rPr>
              <a:t>about</a:t>
            </a:r>
            <a:r>
              <a:rPr sz="1600" spc="9" dirty="0" smtClean="0">
                <a:latin typeface="Arial"/>
                <a:cs typeface="Arial"/>
              </a:rPr>
              <a:t> </a:t>
            </a:r>
            <a:r>
              <a:rPr sz="1600" spc="0" dirty="0" smtClean="0">
                <a:latin typeface="Arial"/>
                <a:cs typeface="Arial"/>
              </a:rPr>
              <a:t>t</a:t>
            </a:r>
            <a:r>
              <a:rPr sz="1600" spc="9" dirty="0" smtClean="0">
                <a:latin typeface="Arial"/>
                <a:cs typeface="Arial"/>
              </a:rPr>
              <a:t>h</a:t>
            </a:r>
            <a:r>
              <a:rPr sz="1600" spc="0" dirty="0" smtClean="0">
                <a:latin typeface="Arial"/>
                <a:cs typeface="Arial"/>
              </a:rPr>
              <a:t>r</a:t>
            </a:r>
            <a:r>
              <a:rPr sz="1600" spc="-4" dirty="0" smtClean="0">
                <a:latin typeface="Arial"/>
                <a:cs typeface="Arial"/>
              </a:rPr>
              <a:t>o</a:t>
            </a:r>
            <a:r>
              <a:rPr sz="1600" spc="9" dirty="0" smtClean="0">
                <a:latin typeface="Arial"/>
                <a:cs typeface="Arial"/>
              </a:rPr>
              <a:t>u</a:t>
            </a:r>
            <a:r>
              <a:rPr sz="1600" spc="0" dirty="0" smtClean="0">
                <a:latin typeface="Arial"/>
                <a:cs typeface="Arial"/>
              </a:rPr>
              <a:t>gh mo</a:t>
            </a:r>
            <a:r>
              <a:rPr sz="1600" spc="4" dirty="0" smtClean="0">
                <a:latin typeface="Arial"/>
                <a:cs typeface="Arial"/>
              </a:rPr>
              <a:t>l</a:t>
            </a:r>
            <a:r>
              <a:rPr sz="1600" spc="0" dirty="0" smtClean="0">
                <a:latin typeface="Arial"/>
                <a:cs typeface="Arial"/>
              </a:rPr>
              <a:t>ecu</a:t>
            </a:r>
            <a:r>
              <a:rPr sz="1600" spc="4" dirty="0" smtClean="0">
                <a:latin typeface="Arial"/>
                <a:cs typeface="Arial"/>
              </a:rPr>
              <a:t>l</a:t>
            </a:r>
            <a:r>
              <a:rPr sz="1600" spc="0" dirty="0" smtClean="0">
                <a:latin typeface="Arial"/>
                <a:cs typeface="Arial"/>
              </a:rPr>
              <a:t>ar</a:t>
            </a:r>
            <a:r>
              <a:rPr sz="1600" spc="-34" dirty="0" smtClean="0">
                <a:latin typeface="Arial"/>
                <a:cs typeface="Arial"/>
              </a:rPr>
              <a:t> </a:t>
            </a:r>
            <a:r>
              <a:rPr sz="1600" spc="4" dirty="0" smtClean="0">
                <a:latin typeface="Arial"/>
                <a:cs typeface="Arial"/>
              </a:rPr>
              <a:t>si</a:t>
            </a:r>
            <a:r>
              <a:rPr sz="1600" spc="-14" dirty="0" smtClean="0">
                <a:latin typeface="Arial"/>
                <a:cs typeface="Arial"/>
              </a:rPr>
              <a:t>e</a:t>
            </a:r>
            <a:r>
              <a:rPr sz="1600" spc="4" dirty="0" smtClean="0">
                <a:latin typeface="Arial"/>
                <a:cs typeface="Arial"/>
              </a:rPr>
              <a:t>vi</a:t>
            </a:r>
            <a:r>
              <a:rPr sz="1600" spc="0" dirty="0" smtClean="0">
                <a:latin typeface="Arial"/>
                <a:cs typeface="Arial"/>
              </a:rPr>
              <a:t>ng</a:t>
            </a:r>
            <a:r>
              <a:rPr sz="1600" spc="-4" dirty="0" smtClean="0">
                <a:latin typeface="Arial"/>
                <a:cs typeface="Arial"/>
              </a:rPr>
              <a:t> </a:t>
            </a:r>
            <a:r>
              <a:rPr sz="1600" spc="0" dirty="0" smtClean="0">
                <a:latin typeface="Arial"/>
                <a:cs typeface="Arial"/>
              </a:rPr>
              <a:t>tech</a:t>
            </a:r>
            <a:r>
              <a:rPr sz="1600" spc="-9" dirty="0" smtClean="0">
                <a:latin typeface="Arial"/>
                <a:cs typeface="Arial"/>
              </a:rPr>
              <a:t>n</a:t>
            </a:r>
            <a:r>
              <a:rPr sz="1600" spc="4" dirty="0" smtClean="0">
                <a:latin typeface="Arial"/>
                <a:cs typeface="Arial"/>
              </a:rPr>
              <a:t>i</a:t>
            </a:r>
            <a:r>
              <a:rPr sz="1600" spc="0" dirty="0" smtClean="0">
                <a:latin typeface="Arial"/>
                <a:cs typeface="Arial"/>
              </a:rPr>
              <a:t>que,</a:t>
            </a:r>
            <a:r>
              <a:rPr sz="1600" spc="-38" dirty="0" smtClean="0">
                <a:latin typeface="Arial"/>
                <a:cs typeface="Arial"/>
              </a:rPr>
              <a:t> </a:t>
            </a:r>
            <a:r>
              <a:rPr sz="1600" spc="0" dirty="0" smtClean="0">
                <a:latin typeface="Arial"/>
                <a:cs typeface="Arial"/>
              </a:rPr>
              <a:t>based</a:t>
            </a:r>
            <a:r>
              <a:rPr sz="1600" spc="-3" dirty="0" smtClean="0">
                <a:latin typeface="Arial"/>
                <a:cs typeface="Arial"/>
              </a:rPr>
              <a:t> </a:t>
            </a:r>
            <a:r>
              <a:rPr sz="1600" spc="0" dirty="0" smtClean="0">
                <a:latin typeface="Arial"/>
                <a:cs typeface="Arial"/>
              </a:rPr>
              <a:t>on</a:t>
            </a:r>
            <a:r>
              <a:rPr sz="1600" spc="22" dirty="0" smtClean="0">
                <a:latin typeface="Arial"/>
                <a:cs typeface="Arial"/>
              </a:rPr>
              <a:t> </a:t>
            </a:r>
            <a:r>
              <a:rPr sz="1600" spc="0" dirty="0" smtClean="0">
                <a:latin typeface="Arial"/>
                <a:cs typeface="Arial"/>
              </a:rPr>
              <a:t>the</a:t>
            </a:r>
            <a:r>
              <a:rPr sz="1600" spc="12" dirty="0" smtClean="0">
                <a:latin typeface="Arial"/>
                <a:cs typeface="Arial"/>
              </a:rPr>
              <a:t> </a:t>
            </a:r>
            <a:r>
              <a:rPr sz="1600" spc="0" dirty="0" smtClean="0">
                <a:latin typeface="Arial"/>
                <a:cs typeface="Arial"/>
              </a:rPr>
              <a:t>mo</a:t>
            </a:r>
            <a:r>
              <a:rPr sz="1600" spc="14" dirty="0" smtClean="0">
                <a:latin typeface="Arial"/>
                <a:cs typeface="Arial"/>
              </a:rPr>
              <a:t>l</a:t>
            </a:r>
            <a:r>
              <a:rPr sz="1600" spc="0" dirty="0" smtClean="0">
                <a:latin typeface="Arial"/>
                <a:cs typeface="Arial"/>
              </a:rPr>
              <a:t>ecu</a:t>
            </a:r>
            <a:r>
              <a:rPr sz="1600" spc="4" dirty="0" smtClean="0">
                <a:latin typeface="Arial"/>
                <a:cs typeface="Arial"/>
              </a:rPr>
              <a:t>l</a:t>
            </a:r>
            <a:r>
              <a:rPr sz="1600" spc="-14" dirty="0" smtClean="0">
                <a:latin typeface="Arial"/>
                <a:cs typeface="Arial"/>
              </a:rPr>
              <a:t>a</a:t>
            </a:r>
            <a:r>
              <a:rPr sz="1600" spc="0" dirty="0" smtClean="0">
                <a:latin typeface="Arial"/>
                <a:cs typeface="Arial"/>
              </a:rPr>
              <a:t>r</a:t>
            </a:r>
            <a:endParaRPr sz="1600">
              <a:latin typeface="Arial"/>
              <a:cs typeface="Arial"/>
            </a:endParaRPr>
          </a:p>
          <a:p>
            <a:pPr marL="287020" marR="30449">
              <a:lnSpc>
                <a:spcPct val="95825"/>
              </a:lnSpc>
            </a:pPr>
            <a:r>
              <a:rPr sz="1600" spc="4" dirty="0" smtClean="0">
                <a:latin typeface="Arial"/>
                <a:cs typeface="Arial"/>
              </a:rPr>
              <a:t>s</a:t>
            </a:r>
            <a:r>
              <a:rPr sz="1600" spc="-4" dirty="0" smtClean="0">
                <a:latin typeface="Arial"/>
                <a:cs typeface="Arial"/>
              </a:rPr>
              <a:t>i</a:t>
            </a:r>
            <a:r>
              <a:rPr sz="1600" spc="4" dirty="0" smtClean="0">
                <a:latin typeface="Arial"/>
                <a:cs typeface="Arial"/>
              </a:rPr>
              <a:t>z</a:t>
            </a:r>
            <a:r>
              <a:rPr sz="1600" spc="0" dirty="0" smtClean="0">
                <a:latin typeface="Arial"/>
                <a:cs typeface="Arial"/>
              </a:rPr>
              <a:t>e</a:t>
            </a:r>
            <a:r>
              <a:rPr sz="1600" spc="-28" dirty="0" smtClean="0">
                <a:latin typeface="Arial"/>
                <a:cs typeface="Arial"/>
              </a:rPr>
              <a:t> </a:t>
            </a:r>
            <a:r>
              <a:rPr sz="1600" spc="0" dirty="0" smtClean="0">
                <a:latin typeface="Arial"/>
                <a:cs typeface="Arial"/>
              </a:rPr>
              <a:t>of</a:t>
            </a:r>
            <a:r>
              <a:rPr sz="1600" spc="-13" dirty="0" smtClean="0">
                <a:latin typeface="Arial"/>
                <a:cs typeface="Arial"/>
              </a:rPr>
              <a:t> </a:t>
            </a:r>
            <a:r>
              <a:rPr sz="1600" spc="0" dirty="0" smtClean="0">
                <a:latin typeface="Arial"/>
                <a:cs typeface="Arial"/>
              </a:rPr>
              <a:t>the</a:t>
            </a:r>
            <a:r>
              <a:rPr sz="1600" spc="-7" dirty="0" smtClean="0">
                <a:latin typeface="Arial"/>
                <a:cs typeface="Arial"/>
              </a:rPr>
              <a:t> </a:t>
            </a:r>
            <a:r>
              <a:rPr sz="1600" spc="4" dirty="0" smtClean="0">
                <a:latin typeface="Arial"/>
                <a:cs typeface="Arial"/>
              </a:rPr>
              <a:t>s</a:t>
            </a:r>
            <a:r>
              <a:rPr sz="1600" spc="0" dirty="0" smtClean="0">
                <a:latin typeface="Arial"/>
                <a:cs typeface="Arial"/>
              </a:rPr>
              <a:t>ub</a:t>
            </a:r>
            <a:r>
              <a:rPr sz="1600" spc="4" dirty="0" smtClean="0">
                <a:latin typeface="Arial"/>
                <a:cs typeface="Arial"/>
              </a:rPr>
              <a:t>s</a:t>
            </a:r>
            <a:r>
              <a:rPr sz="1600" spc="9" dirty="0" smtClean="0">
                <a:latin typeface="Arial"/>
                <a:cs typeface="Arial"/>
              </a:rPr>
              <a:t>t</a:t>
            </a:r>
            <a:r>
              <a:rPr sz="1600" spc="0" dirty="0" smtClean="0">
                <a:latin typeface="Arial"/>
                <a:cs typeface="Arial"/>
              </a:rPr>
              <a:t>an</a:t>
            </a:r>
            <a:r>
              <a:rPr sz="1600" spc="4" dirty="0" smtClean="0">
                <a:latin typeface="Arial"/>
                <a:cs typeface="Arial"/>
              </a:rPr>
              <a:t>c</a:t>
            </a:r>
            <a:r>
              <a:rPr sz="1600" spc="0" dirty="0" smtClean="0">
                <a:latin typeface="Arial"/>
                <a:cs typeface="Arial"/>
              </a:rPr>
              <a:t>e</a:t>
            </a:r>
            <a:r>
              <a:rPr sz="1600" spc="9" dirty="0" smtClean="0">
                <a:latin typeface="Arial"/>
                <a:cs typeface="Arial"/>
              </a:rPr>
              <a:t>s</a:t>
            </a:r>
            <a:r>
              <a:rPr sz="1600" spc="0" dirty="0" smtClean="0">
                <a:latin typeface="Arial"/>
                <a:cs typeface="Arial"/>
              </a:rPr>
              <a:t>.</a:t>
            </a:r>
            <a:r>
              <a:rPr sz="1600" spc="-76" dirty="0" smtClean="0">
                <a:latin typeface="Arial"/>
                <a:cs typeface="Arial"/>
              </a:rPr>
              <a:t> </a:t>
            </a:r>
            <a:r>
              <a:rPr sz="1600" spc="-4" dirty="0" smtClean="0">
                <a:latin typeface="Arial"/>
                <a:cs typeface="Arial"/>
              </a:rPr>
              <a:t>G</a:t>
            </a:r>
            <a:r>
              <a:rPr sz="1600" spc="0" dirty="0" smtClean="0">
                <a:latin typeface="Arial"/>
                <a:cs typeface="Arial"/>
              </a:rPr>
              <a:t>el</a:t>
            </a:r>
            <a:r>
              <a:rPr sz="1600" spc="-19" dirty="0" smtClean="0">
                <a:latin typeface="Arial"/>
                <a:cs typeface="Arial"/>
              </a:rPr>
              <a:t> </a:t>
            </a:r>
            <a:r>
              <a:rPr sz="1600" spc="0" dirty="0" smtClean="0">
                <a:latin typeface="Arial"/>
                <a:cs typeface="Arial"/>
              </a:rPr>
              <a:t>m</a:t>
            </a:r>
            <a:r>
              <a:rPr sz="1600" spc="14" dirty="0" smtClean="0">
                <a:latin typeface="Arial"/>
                <a:cs typeface="Arial"/>
              </a:rPr>
              <a:t>a</a:t>
            </a:r>
            <a:r>
              <a:rPr sz="1600" spc="0" dirty="0" smtClean="0">
                <a:latin typeface="Arial"/>
                <a:cs typeface="Arial"/>
              </a:rPr>
              <a:t>t</a:t>
            </a:r>
            <a:r>
              <a:rPr sz="1600" spc="9" dirty="0" smtClean="0">
                <a:latin typeface="Arial"/>
                <a:cs typeface="Arial"/>
              </a:rPr>
              <a:t>e</a:t>
            </a:r>
            <a:r>
              <a:rPr sz="1600" spc="4" dirty="0" smtClean="0">
                <a:latin typeface="Arial"/>
                <a:cs typeface="Arial"/>
              </a:rPr>
              <a:t>ri</a:t>
            </a:r>
            <a:r>
              <a:rPr sz="1600" spc="-9" dirty="0" smtClean="0">
                <a:latin typeface="Arial"/>
                <a:cs typeface="Arial"/>
              </a:rPr>
              <a:t>a</a:t>
            </a:r>
            <a:r>
              <a:rPr sz="1600" spc="0" dirty="0" smtClean="0">
                <a:latin typeface="Arial"/>
                <a:cs typeface="Arial"/>
              </a:rPr>
              <a:t>l</a:t>
            </a:r>
            <a:r>
              <a:rPr sz="1600" spc="-41" dirty="0" smtClean="0">
                <a:latin typeface="Arial"/>
                <a:cs typeface="Arial"/>
              </a:rPr>
              <a:t> </a:t>
            </a:r>
            <a:r>
              <a:rPr sz="1600" spc="0" dirty="0" smtClean="0">
                <a:latin typeface="Arial"/>
                <a:cs typeface="Arial"/>
              </a:rPr>
              <a:t>a</a:t>
            </a:r>
            <a:r>
              <a:rPr sz="1600" spc="4" dirty="0" smtClean="0">
                <a:latin typeface="Arial"/>
                <a:cs typeface="Arial"/>
              </a:rPr>
              <a:t>c</a:t>
            </a:r>
            <a:r>
              <a:rPr sz="1600" spc="0" dirty="0" smtClean="0">
                <a:latin typeface="Arial"/>
                <a:cs typeface="Arial"/>
              </a:rPr>
              <a:t>ts</a:t>
            </a:r>
            <a:r>
              <a:rPr sz="1600" spc="-19" dirty="0" smtClean="0">
                <a:latin typeface="Arial"/>
                <a:cs typeface="Arial"/>
              </a:rPr>
              <a:t> </a:t>
            </a:r>
            <a:r>
              <a:rPr sz="1600" spc="0" dirty="0" smtClean="0">
                <a:latin typeface="Arial"/>
                <a:cs typeface="Arial"/>
              </a:rPr>
              <a:t>as</a:t>
            </a:r>
            <a:r>
              <a:rPr sz="1600" spc="-11" dirty="0" smtClean="0">
                <a:latin typeface="Arial"/>
                <a:cs typeface="Arial"/>
              </a:rPr>
              <a:t> </a:t>
            </a:r>
            <a:r>
              <a:rPr sz="1600" spc="0" dirty="0" smtClean="0">
                <a:latin typeface="Arial"/>
                <a:cs typeface="Arial"/>
              </a:rPr>
              <a:t>a</a:t>
            </a:r>
            <a:r>
              <a:rPr sz="1600" spc="-8" dirty="0" smtClean="0">
                <a:latin typeface="Arial"/>
                <a:cs typeface="Arial"/>
              </a:rPr>
              <a:t> </a:t>
            </a:r>
            <a:r>
              <a:rPr sz="1600" spc="-4" dirty="0" smtClean="0">
                <a:latin typeface="Arial"/>
                <a:cs typeface="Arial"/>
              </a:rPr>
              <a:t>"</a:t>
            </a:r>
            <a:r>
              <a:rPr sz="1600" b="1" spc="9" dirty="0" smtClean="0">
                <a:latin typeface="Arial"/>
                <a:cs typeface="Arial"/>
              </a:rPr>
              <a:t>mo</a:t>
            </a:r>
            <a:r>
              <a:rPr sz="1600" b="1" spc="0" dirty="0" smtClean="0">
                <a:latin typeface="Arial"/>
                <a:cs typeface="Arial"/>
              </a:rPr>
              <a:t>lecular</a:t>
            </a:r>
            <a:r>
              <a:rPr sz="1600" b="1" spc="-55" dirty="0" smtClean="0">
                <a:latin typeface="Arial"/>
                <a:cs typeface="Arial"/>
              </a:rPr>
              <a:t> </a:t>
            </a:r>
            <a:r>
              <a:rPr sz="1600" b="1" spc="0" dirty="0" smtClean="0">
                <a:latin typeface="Arial"/>
                <a:cs typeface="Arial"/>
              </a:rPr>
              <a:t>si</a:t>
            </a:r>
            <a:r>
              <a:rPr sz="1600" b="1" spc="25" dirty="0" smtClean="0">
                <a:latin typeface="Arial"/>
                <a:cs typeface="Arial"/>
              </a:rPr>
              <a:t>e</a:t>
            </a:r>
            <a:r>
              <a:rPr sz="1600" b="1" spc="-25" dirty="0" smtClean="0">
                <a:latin typeface="Arial"/>
                <a:cs typeface="Arial"/>
              </a:rPr>
              <a:t>v</a:t>
            </a:r>
            <a:r>
              <a:rPr sz="1600" b="1" spc="4" dirty="0" smtClean="0">
                <a:latin typeface="Arial"/>
                <a:cs typeface="Arial"/>
              </a:rPr>
              <a:t>e”</a:t>
            </a:r>
            <a:r>
              <a:rPr sz="1600" b="1" spc="0" dirty="0" smtClean="0">
                <a:latin typeface="Arial"/>
                <a:cs typeface="Arial"/>
              </a:rPr>
              <a:t>.</a:t>
            </a:r>
            <a:endParaRPr sz="1600">
              <a:latin typeface="Arial"/>
              <a:cs typeface="Arial"/>
            </a:endParaRPr>
          </a:p>
          <a:p>
            <a:pPr marL="12700" marR="30449">
              <a:lnSpc>
                <a:spcPct val="95825"/>
              </a:lnSpc>
              <a:spcBef>
                <a:spcPts val="680"/>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spc="-4" dirty="0" smtClean="0">
                <a:latin typeface="Arial"/>
                <a:cs typeface="Arial"/>
              </a:rPr>
              <a:t>G</a:t>
            </a:r>
            <a:r>
              <a:rPr sz="1600" spc="0" dirty="0" smtClean="0">
                <a:latin typeface="Arial"/>
                <a:cs typeface="Arial"/>
              </a:rPr>
              <a:t>el</a:t>
            </a:r>
            <a:r>
              <a:rPr sz="1600" spc="-14" dirty="0" smtClean="0">
                <a:latin typeface="Arial"/>
                <a:cs typeface="Arial"/>
              </a:rPr>
              <a:t> </a:t>
            </a:r>
            <a:r>
              <a:rPr sz="1600" spc="4" dirty="0" smtClean="0">
                <a:latin typeface="Arial"/>
                <a:cs typeface="Arial"/>
              </a:rPr>
              <a:t>i</a:t>
            </a:r>
            <a:r>
              <a:rPr sz="1600" spc="0" dirty="0" smtClean="0">
                <a:latin typeface="Arial"/>
                <a:cs typeface="Arial"/>
              </a:rPr>
              <a:t>s</a:t>
            </a:r>
            <a:r>
              <a:rPr sz="1600" spc="-11" dirty="0" smtClean="0">
                <a:latin typeface="Arial"/>
                <a:cs typeface="Arial"/>
              </a:rPr>
              <a:t> </a:t>
            </a:r>
            <a:r>
              <a:rPr sz="1600" spc="0" dirty="0" smtClean="0">
                <a:latin typeface="Arial"/>
                <a:cs typeface="Arial"/>
              </a:rPr>
              <a:t>a</a:t>
            </a:r>
            <a:r>
              <a:rPr sz="1600" spc="5"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ll</a:t>
            </a:r>
            <a:r>
              <a:rPr sz="1600" spc="0" dirty="0" smtClean="0">
                <a:latin typeface="Arial"/>
                <a:cs typeface="Arial"/>
              </a:rPr>
              <a:t>o</a:t>
            </a:r>
            <a:r>
              <a:rPr sz="1600" spc="4" dirty="0" smtClean="0">
                <a:latin typeface="Arial"/>
                <a:cs typeface="Arial"/>
              </a:rPr>
              <a:t>i</a:t>
            </a:r>
            <a:r>
              <a:rPr sz="1600" spc="0" dirty="0" smtClean="0">
                <a:latin typeface="Arial"/>
                <a:cs typeface="Arial"/>
              </a:rPr>
              <a:t>d</a:t>
            </a:r>
            <a:r>
              <a:rPr sz="1600" spc="-75"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0" dirty="0" smtClean="0">
                <a:latin typeface="Arial"/>
                <a:cs typeface="Arial"/>
              </a:rPr>
              <a:t>a</a:t>
            </a:r>
            <a:r>
              <a:rPr sz="1600" spc="-8"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li</a:t>
            </a:r>
            <a:r>
              <a:rPr sz="1600" spc="0" dirty="0" smtClean="0">
                <a:latin typeface="Arial"/>
                <a:cs typeface="Arial"/>
              </a:rPr>
              <a:t>d</a:t>
            </a:r>
            <a:r>
              <a:rPr sz="1600" spc="-37" dirty="0" smtClean="0">
                <a:latin typeface="Arial"/>
                <a:cs typeface="Arial"/>
              </a:rPr>
              <a:t> </a:t>
            </a:r>
            <a:r>
              <a:rPr sz="1600" spc="0" dirty="0" smtClean="0">
                <a:latin typeface="Arial"/>
                <a:cs typeface="Arial"/>
              </a:rPr>
              <a:t>form</a:t>
            </a:r>
            <a:r>
              <a:rPr sz="1600" spc="-1" dirty="0" smtClean="0">
                <a:latin typeface="Arial"/>
                <a:cs typeface="Arial"/>
              </a:rPr>
              <a:t> </a:t>
            </a:r>
            <a:r>
              <a:rPr sz="1600" spc="-4" dirty="0" smtClean="0">
                <a:latin typeface="Arial"/>
                <a:cs typeface="Arial"/>
              </a:rPr>
              <a:t>(</a:t>
            </a:r>
            <a:r>
              <a:rPr sz="1600" spc="0" dirty="0" smtClean="0">
                <a:latin typeface="Arial"/>
                <a:cs typeface="Arial"/>
              </a:rPr>
              <a:t>99%</a:t>
            </a:r>
            <a:r>
              <a:rPr sz="1600" spc="-17" dirty="0" smtClean="0">
                <a:latin typeface="Arial"/>
                <a:cs typeface="Arial"/>
              </a:rPr>
              <a:t> </a:t>
            </a:r>
            <a:r>
              <a:rPr sz="1600" spc="4" dirty="0" smtClean="0">
                <a:latin typeface="Arial"/>
                <a:cs typeface="Arial"/>
              </a:rPr>
              <a:t>i</a:t>
            </a:r>
            <a:r>
              <a:rPr sz="1600" spc="0" dirty="0" smtClean="0">
                <a:latin typeface="Arial"/>
                <a:cs typeface="Arial"/>
              </a:rPr>
              <a:t>s</a:t>
            </a:r>
            <a:r>
              <a:rPr sz="1600" spc="-16" dirty="0" smtClean="0">
                <a:latin typeface="Arial"/>
                <a:cs typeface="Arial"/>
              </a:rPr>
              <a:t> </a:t>
            </a:r>
            <a:r>
              <a:rPr sz="1600" spc="-14" dirty="0" smtClean="0">
                <a:latin typeface="Arial"/>
                <a:cs typeface="Arial"/>
              </a:rPr>
              <a:t>w</a:t>
            </a:r>
            <a:r>
              <a:rPr sz="1600" spc="0" dirty="0" smtClean="0">
                <a:latin typeface="Arial"/>
                <a:cs typeface="Arial"/>
              </a:rPr>
              <a:t>ater</a:t>
            </a:r>
            <a:r>
              <a:rPr sz="1600" spc="-4" dirty="0" smtClean="0">
                <a:latin typeface="Arial"/>
                <a:cs typeface="Arial"/>
              </a:rPr>
              <a:t>)</a:t>
            </a:r>
            <a:r>
              <a:rPr sz="1600" spc="0" dirty="0" smtClean="0">
                <a:latin typeface="Arial"/>
                <a:cs typeface="Arial"/>
              </a:rPr>
              <a:t>.</a:t>
            </a:r>
            <a:endParaRPr sz="1600">
              <a:latin typeface="Arial"/>
              <a:cs typeface="Arial"/>
            </a:endParaRPr>
          </a:p>
          <a:p>
            <a:pPr marL="12700" marR="30449">
              <a:lnSpc>
                <a:spcPct val="95825"/>
              </a:lnSpc>
              <a:spcBef>
                <a:spcPts val="680"/>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b="1" spc="0" dirty="0" smtClean="0">
                <a:latin typeface="Arial"/>
                <a:cs typeface="Arial"/>
              </a:rPr>
              <a:t>It</a:t>
            </a:r>
            <a:r>
              <a:rPr sz="1600" b="1" spc="10" dirty="0" smtClean="0">
                <a:latin typeface="Arial"/>
                <a:cs typeface="Arial"/>
              </a:rPr>
              <a:t> </a:t>
            </a:r>
            <a:r>
              <a:rPr sz="1600" b="1" spc="0" dirty="0" smtClean="0">
                <a:latin typeface="Arial"/>
                <a:cs typeface="Arial"/>
              </a:rPr>
              <a:t>is</a:t>
            </a:r>
            <a:r>
              <a:rPr sz="1600" b="1" spc="-13" dirty="0" smtClean="0">
                <a:latin typeface="Arial"/>
                <a:cs typeface="Arial"/>
              </a:rPr>
              <a:t> </a:t>
            </a:r>
            <a:r>
              <a:rPr sz="1600" b="1" spc="9" dirty="0" smtClean="0">
                <a:latin typeface="Arial"/>
                <a:cs typeface="Arial"/>
              </a:rPr>
              <a:t>i</a:t>
            </a:r>
            <a:r>
              <a:rPr sz="1600" b="1" spc="0" dirty="0" smtClean="0">
                <a:latin typeface="Arial"/>
                <a:cs typeface="Arial"/>
              </a:rPr>
              <a:t>m</a:t>
            </a:r>
            <a:r>
              <a:rPr sz="1600" b="1" spc="-4" dirty="0" smtClean="0">
                <a:latin typeface="Arial"/>
                <a:cs typeface="Arial"/>
              </a:rPr>
              <a:t>p</a:t>
            </a:r>
            <a:r>
              <a:rPr sz="1600" b="1" spc="9" dirty="0" smtClean="0">
                <a:latin typeface="Arial"/>
                <a:cs typeface="Arial"/>
              </a:rPr>
              <a:t>o</a:t>
            </a:r>
            <a:r>
              <a:rPr sz="1600" b="1" spc="0" dirty="0" smtClean="0">
                <a:latin typeface="Arial"/>
                <a:cs typeface="Arial"/>
              </a:rPr>
              <a:t>rt</a:t>
            </a:r>
            <a:r>
              <a:rPr sz="1600" b="1" spc="9" dirty="0" smtClean="0">
                <a:latin typeface="Arial"/>
                <a:cs typeface="Arial"/>
              </a:rPr>
              <a:t>a</a:t>
            </a:r>
            <a:r>
              <a:rPr sz="1600" b="1" spc="0" dirty="0" smtClean="0">
                <a:latin typeface="Arial"/>
                <a:cs typeface="Arial"/>
              </a:rPr>
              <a:t>nt</a:t>
            </a:r>
            <a:r>
              <a:rPr sz="1600" b="1" spc="-44" dirty="0" smtClean="0">
                <a:latin typeface="Arial"/>
                <a:cs typeface="Arial"/>
              </a:rPr>
              <a:t> </a:t>
            </a:r>
            <a:r>
              <a:rPr sz="1600" b="1" spc="4" dirty="0" smtClean="0">
                <a:latin typeface="Arial"/>
                <a:cs typeface="Arial"/>
              </a:rPr>
              <a:t>t</a:t>
            </a:r>
            <a:r>
              <a:rPr sz="1600" b="1" spc="0" dirty="0" smtClean="0">
                <a:latin typeface="Arial"/>
                <a:cs typeface="Arial"/>
              </a:rPr>
              <a:t>hat</a:t>
            </a:r>
            <a:r>
              <a:rPr sz="1600" b="1" spc="-19" dirty="0" smtClean="0">
                <a:latin typeface="Arial"/>
                <a:cs typeface="Arial"/>
              </a:rPr>
              <a:t> </a:t>
            </a:r>
            <a:r>
              <a:rPr sz="1600" b="1" spc="4" dirty="0" smtClean="0">
                <a:latin typeface="Arial"/>
                <a:cs typeface="Arial"/>
              </a:rPr>
              <a:t>t</a:t>
            </a:r>
            <a:r>
              <a:rPr sz="1600" b="1" spc="0" dirty="0" smtClean="0">
                <a:latin typeface="Arial"/>
                <a:cs typeface="Arial"/>
              </a:rPr>
              <a:t>he</a:t>
            </a:r>
            <a:r>
              <a:rPr sz="1600" b="1" spc="-23" dirty="0" smtClean="0">
                <a:latin typeface="Arial"/>
                <a:cs typeface="Arial"/>
              </a:rPr>
              <a:t> </a:t>
            </a:r>
            <a:r>
              <a:rPr sz="1600" b="1" spc="0" dirty="0" smtClean="0">
                <a:latin typeface="Arial"/>
                <a:cs typeface="Arial"/>
              </a:rPr>
              <a:t>su</a:t>
            </a:r>
            <a:r>
              <a:rPr sz="1600" b="1" spc="4" dirty="0" smtClean="0">
                <a:latin typeface="Arial"/>
                <a:cs typeface="Arial"/>
              </a:rPr>
              <a:t>p</a:t>
            </a:r>
            <a:r>
              <a:rPr sz="1600" b="1" spc="0" dirty="0" smtClean="0">
                <a:latin typeface="Arial"/>
                <a:cs typeface="Arial"/>
              </a:rPr>
              <a:t>p</a:t>
            </a:r>
            <a:r>
              <a:rPr sz="1600" b="1" spc="-4" dirty="0" smtClean="0">
                <a:latin typeface="Arial"/>
                <a:cs typeface="Arial"/>
              </a:rPr>
              <a:t>o</a:t>
            </a:r>
            <a:r>
              <a:rPr sz="1600" b="1" spc="14" dirty="0" smtClean="0">
                <a:latin typeface="Arial"/>
                <a:cs typeface="Arial"/>
              </a:rPr>
              <a:t>r</a:t>
            </a:r>
            <a:r>
              <a:rPr sz="1600" b="1" spc="0" dirty="0" smtClean="0">
                <a:latin typeface="Arial"/>
                <a:cs typeface="Arial"/>
              </a:rPr>
              <a:t>t</a:t>
            </a:r>
            <a:r>
              <a:rPr sz="1600" b="1" spc="-44" dirty="0" smtClean="0">
                <a:latin typeface="Arial"/>
                <a:cs typeface="Arial"/>
              </a:rPr>
              <a:t> </a:t>
            </a:r>
            <a:r>
              <a:rPr sz="1600" b="1" spc="0" dirty="0" smtClean="0">
                <a:latin typeface="Arial"/>
                <a:cs typeface="Arial"/>
              </a:rPr>
              <a:t>me</a:t>
            </a:r>
            <a:r>
              <a:rPr sz="1600" b="1" spc="-4" dirty="0" smtClean="0">
                <a:latin typeface="Arial"/>
                <a:cs typeface="Arial"/>
              </a:rPr>
              <a:t>d</a:t>
            </a:r>
            <a:r>
              <a:rPr sz="1600" b="1" spc="0" dirty="0" smtClean="0">
                <a:latin typeface="Arial"/>
                <a:cs typeface="Arial"/>
              </a:rPr>
              <a:t>ia</a:t>
            </a:r>
            <a:r>
              <a:rPr sz="1600" b="1" spc="-31" dirty="0" smtClean="0">
                <a:latin typeface="Arial"/>
                <a:cs typeface="Arial"/>
              </a:rPr>
              <a:t> </a:t>
            </a:r>
            <a:r>
              <a:rPr sz="1600" b="1" spc="0" dirty="0" smtClean="0">
                <a:latin typeface="Arial"/>
                <a:cs typeface="Arial"/>
              </a:rPr>
              <a:t>is</a:t>
            </a:r>
            <a:r>
              <a:rPr sz="1600" b="1" spc="1" dirty="0" smtClean="0">
                <a:latin typeface="Arial"/>
                <a:cs typeface="Arial"/>
              </a:rPr>
              <a:t> </a:t>
            </a:r>
            <a:r>
              <a:rPr sz="1600" b="1" spc="0" dirty="0" smtClean="0">
                <a:latin typeface="Arial"/>
                <a:cs typeface="Arial"/>
              </a:rPr>
              <a:t>ele</a:t>
            </a:r>
            <a:r>
              <a:rPr sz="1600" b="1" spc="14" dirty="0" smtClean="0">
                <a:latin typeface="Arial"/>
                <a:cs typeface="Arial"/>
              </a:rPr>
              <a:t>c</a:t>
            </a:r>
            <a:r>
              <a:rPr sz="1600" b="1" spc="0" dirty="0" smtClean="0">
                <a:latin typeface="Arial"/>
                <a:cs typeface="Arial"/>
              </a:rPr>
              <a:t>t</a:t>
            </a:r>
            <a:r>
              <a:rPr sz="1600" b="1" spc="9" dirty="0" smtClean="0">
                <a:latin typeface="Arial"/>
                <a:cs typeface="Arial"/>
              </a:rPr>
              <a:t>ri</a:t>
            </a:r>
            <a:r>
              <a:rPr sz="1600" b="1" spc="0" dirty="0" smtClean="0">
                <a:latin typeface="Arial"/>
                <a:cs typeface="Arial"/>
              </a:rPr>
              <a:t>cal</a:t>
            </a:r>
            <a:r>
              <a:rPr sz="1600" b="1" spc="25" dirty="0" smtClean="0">
                <a:latin typeface="Arial"/>
                <a:cs typeface="Arial"/>
              </a:rPr>
              <a:t>l</a:t>
            </a:r>
            <a:r>
              <a:rPr sz="1600" b="1" spc="0" dirty="0" smtClean="0">
                <a:latin typeface="Arial"/>
                <a:cs typeface="Arial"/>
              </a:rPr>
              <a:t>y</a:t>
            </a:r>
            <a:r>
              <a:rPr sz="1600" b="1" spc="-78" dirty="0" smtClean="0">
                <a:latin typeface="Arial"/>
                <a:cs typeface="Arial"/>
              </a:rPr>
              <a:t> </a:t>
            </a:r>
            <a:r>
              <a:rPr sz="1600" b="1" spc="0" dirty="0" smtClean="0">
                <a:latin typeface="Arial"/>
                <a:cs typeface="Arial"/>
              </a:rPr>
              <a:t>ne</a:t>
            </a:r>
            <a:r>
              <a:rPr sz="1600" b="1" spc="4" dirty="0" smtClean="0">
                <a:latin typeface="Arial"/>
                <a:cs typeface="Arial"/>
              </a:rPr>
              <a:t>u</a:t>
            </a:r>
            <a:r>
              <a:rPr sz="1600" b="1" spc="0" dirty="0" smtClean="0">
                <a:latin typeface="Arial"/>
                <a:cs typeface="Arial"/>
              </a:rPr>
              <a:t>tra</a:t>
            </a:r>
            <a:r>
              <a:rPr sz="1600" b="1" spc="14" dirty="0" smtClean="0">
                <a:latin typeface="Arial"/>
                <a:cs typeface="Arial"/>
              </a:rPr>
              <a:t>l</a:t>
            </a:r>
            <a:r>
              <a:rPr sz="1600" b="1" spc="0" dirty="0" smtClean="0">
                <a:latin typeface="Arial"/>
                <a:cs typeface="Arial"/>
              </a:rPr>
              <a:t>.</a:t>
            </a:r>
            <a:endParaRPr sz="1600">
              <a:latin typeface="Arial"/>
              <a:cs typeface="Arial"/>
            </a:endParaRPr>
          </a:p>
        </p:txBody>
      </p:sp>
      <p:sp>
        <p:nvSpPr>
          <p:cNvPr id="13" name="object 13"/>
          <p:cNvSpPr txBox="1"/>
          <p:nvPr/>
        </p:nvSpPr>
        <p:spPr>
          <a:xfrm>
            <a:off x="307340" y="1880709"/>
            <a:ext cx="1093461" cy="228091"/>
          </a:xfrm>
          <a:prstGeom prst="rect">
            <a:avLst/>
          </a:prstGeom>
        </p:spPr>
        <p:txBody>
          <a:bodyPr wrap="square" lIns="0" tIns="0" rIns="0" bIns="0" rtlCol="0">
            <a:noAutofit/>
          </a:bodyPr>
          <a:lstStyle/>
          <a:p>
            <a:pPr marL="12700">
              <a:lnSpc>
                <a:spcPts val="1730"/>
              </a:lnSpc>
              <a:spcBef>
                <a:spcPts val="8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spc="0" dirty="0" smtClean="0">
                <a:latin typeface="Arial"/>
                <a:cs typeface="Arial"/>
              </a:rPr>
              <a:t>D</a:t>
            </a:r>
            <a:r>
              <a:rPr sz="1600" spc="4" dirty="0" smtClean="0">
                <a:latin typeface="Arial"/>
                <a:cs typeface="Arial"/>
              </a:rPr>
              <a:t>i</a:t>
            </a:r>
            <a:r>
              <a:rPr sz="1600" spc="-25" dirty="0" smtClean="0">
                <a:latin typeface="Arial"/>
                <a:cs typeface="Arial"/>
              </a:rPr>
              <a:t>f</a:t>
            </a:r>
            <a:r>
              <a:rPr sz="1600" spc="0" dirty="0" smtClean="0">
                <a:latin typeface="Arial"/>
                <a:cs typeface="Arial"/>
              </a:rPr>
              <a:t>ferent</a:t>
            </a:r>
            <a:endParaRPr sz="1600">
              <a:latin typeface="Arial"/>
              <a:cs typeface="Arial"/>
            </a:endParaRPr>
          </a:p>
        </p:txBody>
      </p:sp>
      <p:sp>
        <p:nvSpPr>
          <p:cNvPr id="12" name="object 12"/>
          <p:cNvSpPr txBox="1"/>
          <p:nvPr/>
        </p:nvSpPr>
        <p:spPr>
          <a:xfrm>
            <a:off x="1599946" y="1880709"/>
            <a:ext cx="539426" cy="228091"/>
          </a:xfrm>
          <a:prstGeom prst="rect">
            <a:avLst/>
          </a:prstGeom>
        </p:spPr>
        <p:txBody>
          <a:bodyPr wrap="square" lIns="0" tIns="0" rIns="0" bIns="0" rtlCol="0">
            <a:noAutofit/>
          </a:bodyPr>
          <a:lstStyle/>
          <a:p>
            <a:pPr marL="12700">
              <a:lnSpc>
                <a:spcPts val="1730"/>
              </a:lnSpc>
              <a:spcBef>
                <a:spcPts val="86"/>
              </a:spcBef>
            </a:pPr>
            <a:r>
              <a:rPr sz="1600" spc="9" dirty="0" smtClean="0">
                <a:latin typeface="Arial"/>
                <a:cs typeface="Arial"/>
              </a:rPr>
              <a:t>t</a:t>
            </a:r>
            <a:r>
              <a:rPr sz="1600" spc="-19" dirty="0" smtClean="0">
                <a:latin typeface="Arial"/>
                <a:cs typeface="Arial"/>
              </a:rPr>
              <a:t>y</a:t>
            </a:r>
            <a:r>
              <a:rPr sz="1600" spc="0" dirty="0" smtClean="0">
                <a:latin typeface="Arial"/>
                <a:cs typeface="Arial"/>
              </a:rPr>
              <a:t>pes</a:t>
            </a:r>
            <a:endParaRPr sz="1600">
              <a:latin typeface="Arial"/>
              <a:cs typeface="Arial"/>
            </a:endParaRPr>
          </a:p>
        </p:txBody>
      </p:sp>
      <p:sp>
        <p:nvSpPr>
          <p:cNvPr id="11" name="object 11"/>
          <p:cNvSpPr txBox="1"/>
          <p:nvPr/>
        </p:nvSpPr>
        <p:spPr>
          <a:xfrm>
            <a:off x="2339086" y="1880709"/>
            <a:ext cx="225007"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of</a:t>
            </a:r>
            <a:endParaRPr sz="1600">
              <a:latin typeface="Arial"/>
              <a:cs typeface="Arial"/>
            </a:endParaRPr>
          </a:p>
        </p:txBody>
      </p:sp>
      <p:sp>
        <p:nvSpPr>
          <p:cNvPr id="10" name="object 10"/>
          <p:cNvSpPr txBox="1"/>
          <p:nvPr/>
        </p:nvSpPr>
        <p:spPr>
          <a:xfrm>
            <a:off x="2761234" y="1880709"/>
            <a:ext cx="428149"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ge</a:t>
            </a:r>
            <a:r>
              <a:rPr sz="1600" spc="4" dirty="0" smtClean="0">
                <a:latin typeface="Arial"/>
                <a:cs typeface="Arial"/>
              </a:rPr>
              <a:t>l</a:t>
            </a:r>
            <a:r>
              <a:rPr sz="1600" spc="0" dirty="0" smtClean="0">
                <a:latin typeface="Arial"/>
                <a:cs typeface="Arial"/>
              </a:rPr>
              <a:t>s</a:t>
            </a:r>
            <a:endParaRPr sz="1600">
              <a:latin typeface="Arial"/>
              <a:cs typeface="Arial"/>
            </a:endParaRPr>
          </a:p>
        </p:txBody>
      </p:sp>
      <p:sp>
        <p:nvSpPr>
          <p:cNvPr id="9" name="object 9"/>
          <p:cNvSpPr txBox="1"/>
          <p:nvPr/>
        </p:nvSpPr>
        <p:spPr>
          <a:xfrm>
            <a:off x="3387979" y="1880709"/>
            <a:ext cx="575100"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wh</a:t>
            </a:r>
            <a:r>
              <a:rPr sz="1600" spc="4" dirty="0" smtClean="0">
                <a:latin typeface="Arial"/>
                <a:cs typeface="Arial"/>
              </a:rPr>
              <a:t>ic</a:t>
            </a:r>
            <a:r>
              <a:rPr sz="1600" spc="0" dirty="0" smtClean="0">
                <a:latin typeface="Arial"/>
                <a:cs typeface="Arial"/>
              </a:rPr>
              <a:t>h</a:t>
            </a:r>
            <a:endParaRPr sz="1600">
              <a:latin typeface="Arial"/>
              <a:cs typeface="Arial"/>
            </a:endParaRPr>
          </a:p>
        </p:txBody>
      </p:sp>
      <p:sp>
        <p:nvSpPr>
          <p:cNvPr id="8" name="object 8"/>
          <p:cNvSpPr txBox="1"/>
          <p:nvPr/>
        </p:nvSpPr>
        <p:spPr>
          <a:xfrm>
            <a:off x="4160647" y="1880709"/>
            <a:ext cx="383151" cy="228091"/>
          </a:xfrm>
          <a:prstGeom prst="rect">
            <a:avLst/>
          </a:prstGeom>
        </p:spPr>
        <p:txBody>
          <a:bodyPr wrap="square" lIns="0" tIns="0" rIns="0" bIns="0" rtlCol="0">
            <a:noAutofit/>
          </a:bodyPr>
          <a:lstStyle/>
          <a:p>
            <a:pPr marL="12700">
              <a:lnSpc>
                <a:spcPts val="1730"/>
              </a:lnSpc>
              <a:spcBef>
                <a:spcPts val="86"/>
              </a:spcBef>
            </a:pPr>
            <a:r>
              <a:rPr sz="1600" spc="4" dirty="0" smtClean="0">
                <a:latin typeface="Arial"/>
                <a:cs typeface="Arial"/>
              </a:rPr>
              <a:t>c</a:t>
            </a:r>
            <a:r>
              <a:rPr sz="1600" spc="0" dirty="0" smtClean="0">
                <a:latin typeface="Arial"/>
                <a:cs typeface="Arial"/>
              </a:rPr>
              <a:t>an</a:t>
            </a:r>
            <a:endParaRPr sz="1600">
              <a:latin typeface="Arial"/>
              <a:cs typeface="Arial"/>
            </a:endParaRPr>
          </a:p>
        </p:txBody>
      </p:sp>
      <p:sp>
        <p:nvSpPr>
          <p:cNvPr id="7" name="object 7"/>
          <p:cNvSpPr txBox="1"/>
          <p:nvPr/>
        </p:nvSpPr>
        <p:spPr>
          <a:xfrm>
            <a:off x="4741291" y="1880709"/>
            <a:ext cx="281355"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be</a:t>
            </a:r>
            <a:endParaRPr sz="1600">
              <a:latin typeface="Arial"/>
              <a:cs typeface="Arial"/>
            </a:endParaRPr>
          </a:p>
        </p:txBody>
      </p:sp>
      <p:sp>
        <p:nvSpPr>
          <p:cNvPr id="6" name="object 6"/>
          <p:cNvSpPr txBox="1"/>
          <p:nvPr/>
        </p:nvSpPr>
        <p:spPr>
          <a:xfrm>
            <a:off x="5218557" y="1880709"/>
            <a:ext cx="2429394"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u</a:t>
            </a:r>
            <a:r>
              <a:rPr sz="1600" spc="4" dirty="0" smtClean="0">
                <a:latin typeface="Arial"/>
                <a:cs typeface="Arial"/>
              </a:rPr>
              <a:t>s</a:t>
            </a:r>
            <a:r>
              <a:rPr sz="1600" spc="0" dirty="0" smtClean="0">
                <a:latin typeface="Arial"/>
                <a:cs typeface="Arial"/>
              </a:rPr>
              <a:t>ed   </a:t>
            </a:r>
            <a:r>
              <a:rPr sz="1600" spc="188" dirty="0" smtClean="0">
                <a:latin typeface="Arial"/>
                <a:cs typeface="Arial"/>
              </a:rPr>
              <a:t> </a:t>
            </a:r>
            <a:r>
              <a:rPr sz="1600" spc="0" dirty="0" smtClean="0">
                <a:latin typeface="Arial"/>
                <a:cs typeface="Arial"/>
              </a:rPr>
              <a:t>ar</a:t>
            </a:r>
            <a:r>
              <a:rPr sz="1600" spc="9" dirty="0" smtClean="0">
                <a:latin typeface="Arial"/>
                <a:cs typeface="Arial"/>
              </a:rPr>
              <a:t>e</a:t>
            </a:r>
            <a:r>
              <a:rPr sz="1600" spc="0" dirty="0" smtClean="0">
                <a:latin typeface="Arial"/>
                <a:cs typeface="Arial"/>
              </a:rPr>
              <a:t>;   </a:t>
            </a:r>
            <a:r>
              <a:rPr sz="1600" spc="210" dirty="0" smtClean="0">
                <a:latin typeface="Arial"/>
                <a:cs typeface="Arial"/>
              </a:rPr>
              <a:t> </a:t>
            </a:r>
            <a:r>
              <a:rPr sz="1600" b="1" spc="-25" dirty="0" smtClean="0">
                <a:latin typeface="Arial"/>
                <a:cs typeface="Arial"/>
              </a:rPr>
              <a:t>A</a:t>
            </a:r>
            <a:r>
              <a:rPr sz="1600" b="1" spc="9" dirty="0" smtClean="0">
                <a:latin typeface="Arial"/>
                <a:cs typeface="Arial"/>
              </a:rPr>
              <a:t>g</a:t>
            </a:r>
            <a:r>
              <a:rPr sz="1600" b="1" spc="0" dirty="0" smtClean="0">
                <a:latin typeface="Arial"/>
                <a:cs typeface="Arial"/>
              </a:rPr>
              <a:t>ar   </a:t>
            </a:r>
            <a:r>
              <a:rPr sz="1600" b="1" spc="196" dirty="0" smtClean="0">
                <a:latin typeface="Arial"/>
                <a:cs typeface="Arial"/>
              </a:rPr>
              <a:t> </a:t>
            </a:r>
            <a:r>
              <a:rPr sz="1600" b="1" spc="0" dirty="0" smtClean="0">
                <a:latin typeface="Arial"/>
                <a:cs typeface="Arial"/>
              </a:rPr>
              <a:t>and</a:t>
            </a:r>
            <a:endParaRPr sz="1600">
              <a:latin typeface="Arial"/>
              <a:cs typeface="Arial"/>
            </a:endParaRPr>
          </a:p>
        </p:txBody>
      </p:sp>
      <p:sp>
        <p:nvSpPr>
          <p:cNvPr id="5" name="object 5"/>
          <p:cNvSpPr txBox="1"/>
          <p:nvPr/>
        </p:nvSpPr>
        <p:spPr>
          <a:xfrm>
            <a:off x="7847838" y="1880709"/>
            <a:ext cx="865152" cy="228091"/>
          </a:xfrm>
          <a:prstGeom prst="rect">
            <a:avLst/>
          </a:prstGeom>
        </p:spPr>
        <p:txBody>
          <a:bodyPr wrap="square" lIns="0" tIns="0" rIns="0" bIns="0" rtlCol="0">
            <a:noAutofit/>
          </a:bodyPr>
          <a:lstStyle/>
          <a:p>
            <a:pPr marL="12700">
              <a:lnSpc>
                <a:spcPts val="1730"/>
              </a:lnSpc>
              <a:spcBef>
                <a:spcPts val="86"/>
              </a:spcBef>
            </a:pPr>
            <a:r>
              <a:rPr sz="1600" b="1" spc="-14" dirty="0" smtClean="0">
                <a:latin typeface="Arial"/>
                <a:cs typeface="Arial"/>
              </a:rPr>
              <a:t>A</a:t>
            </a:r>
            <a:r>
              <a:rPr sz="1600" b="1" spc="0" dirty="0" smtClean="0">
                <a:latin typeface="Arial"/>
                <a:cs typeface="Arial"/>
              </a:rPr>
              <a:t>garose</a:t>
            </a:r>
            <a:endParaRPr sz="1600">
              <a:latin typeface="Arial"/>
              <a:cs typeface="Arial"/>
            </a:endParaRPr>
          </a:p>
        </p:txBody>
      </p:sp>
      <p:sp>
        <p:nvSpPr>
          <p:cNvPr id="4" name="object 4"/>
          <p:cNvSpPr txBox="1"/>
          <p:nvPr/>
        </p:nvSpPr>
        <p:spPr>
          <a:xfrm>
            <a:off x="307340" y="2124683"/>
            <a:ext cx="4829930" cy="1036058"/>
          </a:xfrm>
          <a:prstGeom prst="rect">
            <a:avLst/>
          </a:prstGeom>
        </p:spPr>
        <p:txBody>
          <a:bodyPr wrap="square" lIns="0" tIns="0" rIns="0" bIns="0" rtlCol="0">
            <a:noAutofit/>
          </a:bodyPr>
          <a:lstStyle/>
          <a:p>
            <a:pPr marL="287020" marR="22349">
              <a:lnSpc>
                <a:spcPts val="1735"/>
              </a:lnSpc>
              <a:spcBef>
                <a:spcPts val="86"/>
              </a:spcBef>
            </a:pPr>
            <a:r>
              <a:rPr sz="1600" b="1" spc="0" dirty="0" smtClean="0">
                <a:latin typeface="Arial"/>
                <a:cs typeface="Arial"/>
              </a:rPr>
              <a:t>g</a:t>
            </a:r>
            <a:r>
              <a:rPr sz="1600" b="1" spc="-4" dirty="0" smtClean="0">
                <a:latin typeface="Arial"/>
                <a:cs typeface="Arial"/>
              </a:rPr>
              <a:t>e</a:t>
            </a:r>
            <a:r>
              <a:rPr sz="1600" b="1" spc="0" dirty="0" smtClean="0">
                <a:latin typeface="Arial"/>
                <a:cs typeface="Arial"/>
              </a:rPr>
              <a:t>l,</a:t>
            </a:r>
            <a:r>
              <a:rPr sz="1600" b="1" spc="-8" dirty="0" smtClean="0">
                <a:latin typeface="Arial"/>
                <a:cs typeface="Arial"/>
              </a:rPr>
              <a:t> </a:t>
            </a:r>
            <a:r>
              <a:rPr sz="1600" b="1" spc="0" dirty="0" smtClean="0">
                <a:latin typeface="Arial"/>
                <a:cs typeface="Arial"/>
              </a:rPr>
              <a:t>Starc</a:t>
            </a:r>
            <a:r>
              <a:rPr sz="1600" b="1" spc="-4" dirty="0" smtClean="0">
                <a:latin typeface="Arial"/>
                <a:cs typeface="Arial"/>
              </a:rPr>
              <a:t>h</a:t>
            </a:r>
            <a:r>
              <a:rPr sz="1600" b="1" spc="0" dirty="0" smtClean="0">
                <a:latin typeface="Arial"/>
                <a:cs typeface="Arial"/>
              </a:rPr>
              <a:t>,</a:t>
            </a:r>
            <a:r>
              <a:rPr sz="1600" b="1" spc="-34" dirty="0" smtClean="0">
                <a:latin typeface="Arial"/>
                <a:cs typeface="Arial"/>
              </a:rPr>
              <a:t> </a:t>
            </a:r>
            <a:r>
              <a:rPr sz="1600" b="1" spc="0" dirty="0" smtClean="0">
                <a:latin typeface="Arial"/>
                <a:cs typeface="Arial"/>
              </a:rPr>
              <a:t>Sep</a:t>
            </a:r>
            <a:r>
              <a:rPr sz="1600" b="1" spc="-9" dirty="0" smtClean="0">
                <a:latin typeface="Arial"/>
                <a:cs typeface="Arial"/>
              </a:rPr>
              <a:t>h</a:t>
            </a:r>
            <a:r>
              <a:rPr sz="1600" b="1" spc="0" dirty="0" smtClean="0">
                <a:latin typeface="Arial"/>
                <a:cs typeface="Arial"/>
              </a:rPr>
              <a:t>a</a:t>
            </a:r>
            <a:r>
              <a:rPr sz="1600" b="1" spc="-4" dirty="0" smtClean="0">
                <a:latin typeface="Arial"/>
                <a:cs typeface="Arial"/>
              </a:rPr>
              <a:t>d</a:t>
            </a:r>
            <a:r>
              <a:rPr sz="1600" b="1" spc="0" dirty="0" smtClean="0">
                <a:latin typeface="Arial"/>
                <a:cs typeface="Arial"/>
              </a:rPr>
              <a:t>ex,</a:t>
            </a:r>
            <a:r>
              <a:rPr sz="1600" b="1" spc="-26" dirty="0" smtClean="0">
                <a:latin typeface="Arial"/>
                <a:cs typeface="Arial"/>
              </a:rPr>
              <a:t> </a:t>
            </a:r>
            <a:r>
              <a:rPr sz="1600" b="1" spc="0" dirty="0" smtClean="0">
                <a:latin typeface="Arial"/>
                <a:cs typeface="Arial"/>
              </a:rPr>
              <a:t>Pol</a:t>
            </a:r>
            <a:r>
              <a:rPr sz="1600" b="1" spc="-39" dirty="0" smtClean="0">
                <a:latin typeface="Arial"/>
                <a:cs typeface="Arial"/>
              </a:rPr>
              <a:t>y</a:t>
            </a:r>
            <a:r>
              <a:rPr sz="1600" b="1" spc="0" dirty="0" smtClean="0">
                <a:latin typeface="Arial"/>
                <a:cs typeface="Arial"/>
              </a:rPr>
              <a:t>ac</a:t>
            </a:r>
            <a:r>
              <a:rPr sz="1600" b="1" spc="9" dirty="0" smtClean="0">
                <a:latin typeface="Arial"/>
                <a:cs typeface="Arial"/>
              </a:rPr>
              <a:t>r</a:t>
            </a:r>
            <a:r>
              <a:rPr sz="1600" b="1" spc="-14" dirty="0" smtClean="0">
                <a:latin typeface="Arial"/>
                <a:cs typeface="Arial"/>
              </a:rPr>
              <a:t>y</a:t>
            </a:r>
            <a:r>
              <a:rPr sz="1600" b="1" spc="0" dirty="0" smtClean="0">
                <a:latin typeface="Arial"/>
                <a:cs typeface="Arial"/>
              </a:rPr>
              <a:t>l</a:t>
            </a:r>
            <a:r>
              <a:rPr sz="1600" b="1" spc="9" dirty="0" smtClean="0">
                <a:latin typeface="Arial"/>
                <a:cs typeface="Arial"/>
              </a:rPr>
              <a:t>a</a:t>
            </a:r>
            <a:r>
              <a:rPr sz="1600" b="1" spc="-4" dirty="0" smtClean="0">
                <a:latin typeface="Arial"/>
                <a:cs typeface="Arial"/>
              </a:rPr>
              <a:t>m</a:t>
            </a:r>
            <a:r>
              <a:rPr sz="1600" b="1" spc="9" dirty="0" smtClean="0">
                <a:latin typeface="Arial"/>
                <a:cs typeface="Arial"/>
              </a:rPr>
              <a:t>i</a:t>
            </a:r>
            <a:r>
              <a:rPr sz="1600" b="1" spc="0" dirty="0" smtClean="0">
                <a:latin typeface="Arial"/>
                <a:cs typeface="Arial"/>
              </a:rPr>
              <a:t>de</a:t>
            </a:r>
            <a:r>
              <a:rPr sz="1600" b="1" spc="-15" dirty="0" smtClean="0">
                <a:latin typeface="Arial"/>
                <a:cs typeface="Arial"/>
              </a:rPr>
              <a:t> </a:t>
            </a:r>
            <a:r>
              <a:rPr sz="1600" b="1" spc="0" dirty="0" smtClean="0">
                <a:latin typeface="Arial"/>
                <a:cs typeface="Arial"/>
              </a:rPr>
              <a:t>g</a:t>
            </a:r>
            <a:r>
              <a:rPr sz="1600" b="1" spc="-4" dirty="0" smtClean="0">
                <a:latin typeface="Arial"/>
                <a:cs typeface="Arial"/>
              </a:rPr>
              <a:t>e</a:t>
            </a:r>
            <a:r>
              <a:rPr sz="1600" b="1" spc="0" dirty="0" smtClean="0">
                <a:latin typeface="Arial"/>
                <a:cs typeface="Arial"/>
              </a:rPr>
              <a:t>ls.</a:t>
            </a:r>
            <a:endParaRPr sz="1600">
              <a:latin typeface="Arial"/>
              <a:cs typeface="Arial"/>
            </a:endParaRPr>
          </a:p>
          <a:p>
            <a:pPr marL="287020" indent="-274320" algn="just">
              <a:lnSpc>
                <a:spcPct val="100041"/>
              </a:lnSpc>
              <a:spcBef>
                <a:spcPts val="593"/>
              </a:spcBef>
              <a:tabLst>
                <a:tab pos="279400" algn="l"/>
              </a:tabLst>
            </a:pPr>
            <a:r>
              <a:rPr sz="1100" spc="0" dirty="0" smtClean="0">
                <a:solidFill>
                  <a:srgbClr val="FD8537"/>
                </a:solidFill>
                <a:latin typeface="Wingdings"/>
                <a:cs typeface="Wingdings"/>
              </a:rPr>
              <a:t></a:t>
            </a:r>
            <a:r>
              <a:rPr sz="1100" spc="-1094"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600" b="1" spc="0" dirty="0" smtClean="0">
                <a:latin typeface="Arial"/>
                <a:cs typeface="Arial"/>
              </a:rPr>
              <a:t>A</a:t>
            </a:r>
            <a:r>
              <a:rPr sz="1600" b="1" spc="421" dirty="0" smtClean="0">
                <a:latin typeface="Arial"/>
                <a:cs typeface="Arial"/>
              </a:rPr>
              <a:t> </a:t>
            </a:r>
            <a:r>
              <a:rPr sz="1600" b="1" spc="9" dirty="0" smtClean="0">
                <a:latin typeface="Arial"/>
                <a:cs typeface="Arial"/>
              </a:rPr>
              <a:t>p</a:t>
            </a:r>
            <a:r>
              <a:rPr sz="1600" b="1" spc="0" dirty="0" smtClean="0">
                <a:latin typeface="Arial"/>
                <a:cs typeface="Arial"/>
              </a:rPr>
              <a:t>o</a:t>
            </a:r>
            <a:r>
              <a:rPr sz="1600" b="1" spc="9" dirty="0" smtClean="0">
                <a:latin typeface="Arial"/>
                <a:cs typeface="Arial"/>
              </a:rPr>
              <a:t>r</a:t>
            </a:r>
            <a:r>
              <a:rPr sz="1600" b="1" spc="0" dirty="0" smtClean="0">
                <a:latin typeface="Arial"/>
                <a:cs typeface="Arial"/>
              </a:rPr>
              <a:t>o</a:t>
            </a:r>
            <a:r>
              <a:rPr sz="1600" b="1" spc="-4" dirty="0" smtClean="0">
                <a:latin typeface="Arial"/>
                <a:cs typeface="Arial"/>
              </a:rPr>
              <a:t>u</a:t>
            </a:r>
            <a:r>
              <a:rPr sz="1600" b="1" spc="0" dirty="0" smtClean="0">
                <a:latin typeface="Arial"/>
                <a:cs typeface="Arial"/>
              </a:rPr>
              <a:t>s </a:t>
            </a:r>
            <a:r>
              <a:rPr sz="1600" b="1" spc="25" dirty="0" smtClean="0">
                <a:latin typeface="Arial"/>
                <a:cs typeface="Arial"/>
              </a:rPr>
              <a:t> </a:t>
            </a:r>
            <a:r>
              <a:rPr sz="1600" b="1" spc="0" dirty="0" smtClean="0">
                <a:latin typeface="Arial"/>
                <a:cs typeface="Arial"/>
              </a:rPr>
              <a:t>g</a:t>
            </a:r>
            <a:r>
              <a:rPr sz="1600" b="1" spc="9" dirty="0" smtClean="0">
                <a:latin typeface="Arial"/>
                <a:cs typeface="Arial"/>
              </a:rPr>
              <a:t>e</a:t>
            </a:r>
            <a:r>
              <a:rPr sz="1600" b="1" spc="0" dirty="0" smtClean="0">
                <a:latin typeface="Arial"/>
                <a:cs typeface="Arial"/>
              </a:rPr>
              <a:t>l </a:t>
            </a:r>
            <a:r>
              <a:rPr sz="1600" b="1" spc="66" dirty="0" smtClean="0">
                <a:latin typeface="Arial"/>
                <a:cs typeface="Arial"/>
              </a:rPr>
              <a:t> </a:t>
            </a:r>
            <a:r>
              <a:rPr sz="1600" b="1" spc="0" dirty="0" smtClean="0">
                <a:latin typeface="Arial"/>
                <a:cs typeface="Arial"/>
              </a:rPr>
              <a:t>acts </a:t>
            </a:r>
            <a:r>
              <a:rPr sz="1600" b="1" spc="37" dirty="0" smtClean="0">
                <a:latin typeface="Arial"/>
                <a:cs typeface="Arial"/>
              </a:rPr>
              <a:t> </a:t>
            </a:r>
            <a:r>
              <a:rPr sz="1600" b="1" spc="0" dirty="0" smtClean="0">
                <a:latin typeface="Arial"/>
                <a:cs typeface="Arial"/>
              </a:rPr>
              <a:t>as </a:t>
            </a:r>
            <a:r>
              <a:rPr sz="1600" b="1" spc="57" dirty="0" smtClean="0">
                <a:latin typeface="Arial"/>
                <a:cs typeface="Arial"/>
              </a:rPr>
              <a:t> </a:t>
            </a:r>
            <a:r>
              <a:rPr sz="1600" b="1" spc="0" dirty="0" smtClean="0">
                <a:latin typeface="Arial"/>
                <a:cs typeface="Arial"/>
              </a:rPr>
              <a:t>a </a:t>
            </a:r>
            <a:r>
              <a:rPr sz="1600" b="1" spc="66" dirty="0" smtClean="0">
                <a:latin typeface="Arial"/>
                <a:cs typeface="Arial"/>
              </a:rPr>
              <a:t> </a:t>
            </a:r>
            <a:r>
              <a:rPr sz="1600" b="1" spc="0" dirty="0" smtClean="0">
                <a:latin typeface="Arial"/>
                <a:cs typeface="Arial"/>
              </a:rPr>
              <a:t>si</a:t>
            </a:r>
            <a:r>
              <a:rPr sz="1600" b="1" spc="25" dirty="0" smtClean="0">
                <a:latin typeface="Arial"/>
                <a:cs typeface="Arial"/>
              </a:rPr>
              <a:t>e</a:t>
            </a:r>
            <a:r>
              <a:rPr sz="1600" b="1" spc="-9" dirty="0" smtClean="0">
                <a:latin typeface="Arial"/>
                <a:cs typeface="Arial"/>
              </a:rPr>
              <a:t>v</a:t>
            </a:r>
            <a:r>
              <a:rPr sz="1600" b="1" spc="0" dirty="0" smtClean="0">
                <a:latin typeface="Arial"/>
                <a:cs typeface="Arial"/>
              </a:rPr>
              <a:t>e </a:t>
            </a:r>
            <a:r>
              <a:rPr sz="1600" b="1" spc="24" dirty="0" smtClean="0">
                <a:latin typeface="Arial"/>
                <a:cs typeface="Arial"/>
              </a:rPr>
              <a:t> </a:t>
            </a:r>
            <a:r>
              <a:rPr sz="1600" b="1" spc="19" dirty="0" smtClean="0">
                <a:latin typeface="Arial"/>
                <a:cs typeface="Arial"/>
              </a:rPr>
              <a:t>b</a:t>
            </a:r>
            <a:r>
              <a:rPr sz="1600" b="1" spc="0" dirty="0" smtClean="0">
                <a:latin typeface="Arial"/>
                <a:cs typeface="Arial"/>
              </a:rPr>
              <a:t>y </a:t>
            </a:r>
            <a:r>
              <a:rPr sz="1600" b="1" spc="31" dirty="0" smtClean="0">
                <a:latin typeface="Arial"/>
                <a:cs typeface="Arial"/>
              </a:rPr>
              <a:t> </a:t>
            </a:r>
            <a:r>
              <a:rPr sz="1600" b="1" spc="0" dirty="0" smtClean="0">
                <a:latin typeface="Arial"/>
                <a:cs typeface="Arial"/>
              </a:rPr>
              <a:t>r</a:t>
            </a:r>
            <a:r>
              <a:rPr sz="1600" b="1" spc="14" dirty="0" smtClean="0">
                <a:latin typeface="Arial"/>
                <a:cs typeface="Arial"/>
              </a:rPr>
              <a:t>e</a:t>
            </a:r>
            <a:r>
              <a:rPr sz="1600" b="1" spc="0" dirty="0" smtClean="0">
                <a:latin typeface="Arial"/>
                <a:cs typeface="Arial"/>
              </a:rPr>
              <a:t>tar</a:t>
            </a:r>
            <a:r>
              <a:rPr sz="1600" b="1" spc="9" dirty="0" smtClean="0">
                <a:latin typeface="Arial"/>
                <a:cs typeface="Arial"/>
              </a:rPr>
              <a:t>d</a:t>
            </a:r>
            <a:r>
              <a:rPr sz="1600" b="1" spc="0" dirty="0" smtClean="0">
                <a:latin typeface="Arial"/>
                <a:cs typeface="Arial"/>
              </a:rPr>
              <a:t>ing o</a:t>
            </a:r>
            <a:r>
              <a:rPr sz="1600" b="1" spc="-4" dirty="0" smtClean="0">
                <a:latin typeface="Arial"/>
                <a:cs typeface="Arial"/>
              </a:rPr>
              <a:t>b</a:t>
            </a:r>
            <a:r>
              <a:rPr sz="1600" b="1" spc="0" dirty="0" smtClean="0">
                <a:latin typeface="Arial"/>
                <a:cs typeface="Arial"/>
              </a:rPr>
              <a:t>st</a:t>
            </a:r>
            <a:r>
              <a:rPr sz="1600" b="1" spc="9" dirty="0" smtClean="0">
                <a:latin typeface="Arial"/>
                <a:cs typeface="Arial"/>
              </a:rPr>
              <a:t>r</a:t>
            </a:r>
            <a:r>
              <a:rPr sz="1600" b="1" spc="0" dirty="0" smtClean="0">
                <a:latin typeface="Arial"/>
                <a:cs typeface="Arial"/>
              </a:rPr>
              <a:t>uc</a:t>
            </a:r>
            <a:r>
              <a:rPr sz="1600" b="1" spc="4" dirty="0" smtClean="0">
                <a:latin typeface="Arial"/>
                <a:cs typeface="Arial"/>
              </a:rPr>
              <a:t>t</a:t>
            </a:r>
            <a:r>
              <a:rPr sz="1600" b="1" spc="0" dirty="0" smtClean="0">
                <a:latin typeface="Arial"/>
                <a:cs typeface="Arial"/>
              </a:rPr>
              <a:t>ing </a:t>
            </a:r>
            <a:r>
              <a:rPr sz="1600" b="1" spc="-4" dirty="0" smtClean="0">
                <a:latin typeface="Arial"/>
                <a:cs typeface="Arial"/>
              </a:rPr>
              <a:t>th</a:t>
            </a:r>
            <a:r>
              <a:rPr sz="1600" b="1" spc="0" dirty="0" smtClean="0">
                <a:latin typeface="Arial"/>
                <a:cs typeface="Arial"/>
              </a:rPr>
              <a:t>e</a:t>
            </a:r>
            <a:r>
              <a:rPr sz="1600" b="1" spc="68" dirty="0" smtClean="0">
                <a:latin typeface="Arial"/>
                <a:cs typeface="Arial"/>
              </a:rPr>
              <a:t> </a:t>
            </a:r>
            <a:r>
              <a:rPr sz="1600" b="1" spc="0" dirty="0" smtClean="0">
                <a:latin typeface="Arial"/>
                <a:cs typeface="Arial"/>
              </a:rPr>
              <a:t>m</a:t>
            </a:r>
            <a:r>
              <a:rPr sz="1600" b="1" spc="14" dirty="0" smtClean="0">
                <a:latin typeface="Arial"/>
                <a:cs typeface="Arial"/>
              </a:rPr>
              <a:t>o</a:t>
            </a:r>
            <a:r>
              <a:rPr sz="1600" b="1" spc="-25" dirty="0" smtClean="0">
                <a:latin typeface="Arial"/>
                <a:cs typeface="Arial"/>
              </a:rPr>
              <a:t>v</a:t>
            </a:r>
            <a:r>
              <a:rPr sz="1600" b="1" spc="9" dirty="0" smtClean="0">
                <a:latin typeface="Arial"/>
                <a:cs typeface="Arial"/>
              </a:rPr>
              <a:t>e</a:t>
            </a:r>
            <a:r>
              <a:rPr sz="1600" b="1" spc="0" dirty="0" smtClean="0">
                <a:latin typeface="Arial"/>
                <a:cs typeface="Arial"/>
              </a:rPr>
              <a:t>me</a:t>
            </a:r>
            <a:r>
              <a:rPr sz="1600" b="1" spc="4" dirty="0" smtClean="0">
                <a:latin typeface="Arial"/>
                <a:cs typeface="Arial"/>
              </a:rPr>
              <a:t>n</a:t>
            </a:r>
            <a:r>
              <a:rPr sz="1600" b="1" spc="0" dirty="0" smtClean="0">
                <a:latin typeface="Arial"/>
                <a:cs typeface="Arial"/>
              </a:rPr>
              <a:t>t</a:t>
            </a:r>
            <a:r>
              <a:rPr sz="1600" b="1" spc="2" dirty="0" smtClean="0">
                <a:latin typeface="Arial"/>
                <a:cs typeface="Arial"/>
              </a:rPr>
              <a:t> </a:t>
            </a:r>
            <a:r>
              <a:rPr sz="1600" b="1" spc="9" dirty="0" smtClean="0">
                <a:latin typeface="Arial"/>
                <a:cs typeface="Arial"/>
              </a:rPr>
              <a:t>o</a:t>
            </a:r>
            <a:r>
              <a:rPr sz="1600" b="1" spc="0" dirty="0" smtClean="0">
                <a:latin typeface="Arial"/>
                <a:cs typeface="Arial"/>
              </a:rPr>
              <a:t>f</a:t>
            </a:r>
            <a:r>
              <a:rPr sz="1600" b="1" spc="72" dirty="0" smtClean="0">
                <a:latin typeface="Arial"/>
                <a:cs typeface="Arial"/>
              </a:rPr>
              <a:t> </a:t>
            </a:r>
            <a:r>
              <a:rPr sz="1600" b="1" spc="0" dirty="0" smtClean="0">
                <a:latin typeface="Arial"/>
                <a:cs typeface="Arial"/>
              </a:rPr>
              <a:t>macr</a:t>
            </a:r>
            <a:r>
              <a:rPr sz="1600" b="1" spc="9" dirty="0" smtClean="0">
                <a:latin typeface="Arial"/>
                <a:cs typeface="Arial"/>
              </a:rPr>
              <a:t>o</a:t>
            </a:r>
            <a:r>
              <a:rPr sz="1600" b="1" spc="0" dirty="0" smtClean="0">
                <a:latin typeface="Arial"/>
                <a:cs typeface="Arial"/>
              </a:rPr>
              <a:t>m</a:t>
            </a:r>
            <a:r>
              <a:rPr sz="1600" b="1" spc="-4" dirty="0" smtClean="0">
                <a:latin typeface="Arial"/>
                <a:cs typeface="Arial"/>
              </a:rPr>
              <a:t>o</a:t>
            </a:r>
            <a:r>
              <a:rPr sz="1600" b="1" spc="0" dirty="0" smtClean="0">
                <a:latin typeface="Arial"/>
                <a:cs typeface="Arial"/>
              </a:rPr>
              <a:t>le</a:t>
            </a:r>
            <a:r>
              <a:rPr sz="1600" b="1" spc="9" dirty="0" smtClean="0">
                <a:latin typeface="Arial"/>
                <a:cs typeface="Arial"/>
              </a:rPr>
              <a:t>c</a:t>
            </a:r>
            <a:r>
              <a:rPr sz="1600" b="1" spc="0" dirty="0" smtClean="0">
                <a:latin typeface="Arial"/>
                <a:cs typeface="Arial"/>
              </a:rPr>
              <a:t>ul</a:t>
            </a:r>
            <a:r>
              <a:rPr sz="1600" b="1" spc="9" dirty="0" smtClean="0">
                <a:latin typeface="Arial"/>
                <a:cs typeface="Arial"/>
              </a:rPr>
              <a:t>e</a:t>
            </a:r>
            <a:r>
              <a:rPr sz="1600" b="1" spc="0" dirty="0" smtClean="0">
                <a:latin typeface="Arial"/>
                <a:cs typeface="Arial"/>
              </a:rPr>
              <a:t>s mi</a:t>
            </a:r>
            <a:r>
              <a:rPr sz="1600" b="1" spc="-4" dirty="0" smtClean="0">
                <a:latin typeface="Arial"/>
                <a:cs typeface="Arial"/>
              </a:rPr>
              <a:t>g</a:t>
            </a:r>
            <a:r>
              <a:rPr sz="1600" b="1" spc="0" dirty="0" smtClean="0">
                <a:latin typeface="Arial"/>
                <a:cs typeface="Arial"/>
              </a:rPr>
              <a:t>rate</a:t>
            </a:r>
            <a:r>
              <a:rPr sz="1600" b="1" spc="-27" dirty="0" smtClean="0">
                <a:latin typeface="Arial"/>
                <a:cs typeface="Arial"/>
              </a:rPr>
              <a:t> </a:t>
            </a:r>
            <a:r>
              <a:rPr sz="1600" b="1" spc="0" dirty="0" smtClean="0">
                <a:latin typeface="Arial"/>
                <a:cs typeface="Arial"/>
              </a:rPr>
              <a:t>freel</a:t>
            </a:r>
            <a:r>
              <a:rPr sz="1600" b="1" spc="-19" dirty="0" smtClean="0">
                <a:latin typeface="Arial"/>
                <a:cs typeface="Arial"/>
              </a:rPr>
              <a:t>y</a:t>
            </a:r>
            <a:r>
              <a:rPr sz="1600" spc="0" dirty="0" smtClean="0">
                <a:latin typeface="Arial"/>
                <a:cs typeface="Arial"/>
              </a:rPr>
              <a:t>.</a:t>
            </a:r>
            <a:endParaRPr sz="1600">
              <a:latin typeface="Arial"/>
              <a:cs typeface="Arial"/>
            </a:endParaRPr>
          </a:p>
        </p:txBody>
      </p:sp>
      <p:sp>
        <p:nvSpPr>
          <p:cNvPr id="3" name="object 3"/>
          <p:cNvSpPr txBox="1"/>
          <p:nvPr/>
        </p:nvSpPr>
        <p:spPr>
          <a:xfrm>
            <a:off x="5157343" y="2444970"/>
            <a:ext cx="3557650" cy="471931"/>
          </a:xfrm>
          <a:prstGeom prst="rect">
            <a:avLst/>
          </a:prstGeom>
        </p:spPr>
        <p:txBody>
          <a:bodyPr wrap="square" lIns="0" tIns="0" rIns="0" bIns="0" rtlCol="0">
            <a:noAutofit/>
          </a:bodyPr>
          <a:lstStyle/>
          <a:p>
            <a:pPr marL="23368">
              <a:lnSpc>
                <a:spcPts val="1730"/>
              </a:lnSpc>
              <a:spcBef>
                <a:spcPts val="86"/>
              </a:spcBef>
            </a:pPr>
            <a:r>
              <a:rPr sz="1600" b="1" spc="0" dirty="0" smtClean="0">
                <a:latin typeface="Arial"/>
                <a:cs typeface="Arial"/>
              </a:rPr>
              <a:t>o</a:t>
            </a:r>
            <a:r>
              <a:rPr sz="1600" b="1" spc="-84" dirty="0" smtClean="0">
                <a:latin typeface="Arial"/>
                <a:cs typeface="Arial"/>
              </a:rPr>
              <a:t>r</a:t>
            </a:r>
            <a:r>
              <a:rPr sz="1600" b="1" spc="0" dirty="0" smtClean="0">
                <a:latin typeface="Arial"/>
                <a:cs typeface="Arial"/>
              </a:rPr>
              <a:t>, </a:t>
            </a:r>
            <a:r>
              <a:rPr sz="1600" b="1" spc="73" dirty="0" smtClean="0">
                <a:latin typeface="Arial"/>
                <a:cs typeface="Arial"/>
              </a:rPr>
              <a:t> </a:t>
            </a:r>
            <a:r>
              <a:rPr sz="1600" b="1" spc="0" dirty="0" smtClean="0">
                <a:latin typeface="Arial"/>
                <a:cs typeface="Arial"/>
              </a:rPr>
              <a:t>in </a:t>
            </a:r>
            <a:r>
              <a:rPr sz="1600" b="1" spc="55" dirty="0" smtClean="0">
                <a:latin typeface="Arial"/>
                <a:cs typeface="Arial"/>
              </a:rPr>
              <a:t> </a:t>
            </a:r>
            <a:r>
              <a:rPr sz="1600" b="1" spc="0" dirty="0" smtClean="0">
                <a:latin typeface="Arial"/>
                <a:cs typeface="Arial"/>
              </a:rPr>
              <a:t>s</a:t>
            </a:r>
            <a:r>
              <a:rPr sz="1600" b="1" spc="9" dirty="0" smtClean="0">
                <a:latin typeface="Arial"/>
                <a:cs typeface="Arial"/>
              </a:rPr>
              <a:t>o</a:t>
            </a:r>
            <a:r>
              <a:rPr sz="1600" b="1" spc="0" dirty="0" smtClean="0">
                <a:latin typeface="Arial"/>
                <a:cs typeface="Arial"/>
              </a:rPr>
              <a:t>me </a:t>
            </a:r>
            <a:r>
              <a:rPr sz="1600" b="1" spc="43" dirty="0" smtClean="0">
                <a:latin typeface="Arial"/>
                <a:cs typeface="Arial"/>
              </a:rPr>
              <a:t> </a:t>
            </a:r>
            <a:r>
              <a:rPr sz="1600" b="1" spc="0" dirty="0" smtClean="0">
                <a:latin typeface="Arial"/>
                <a:cs typeface="Arial"/>
              </a:rPr>
              <a:t>cases, </a:t>
            </a:r>
            <a:r>
              <a:rPr sz="1600" b="1" spc="11" dirty="0" smtClean="0">
                <a:latin typeface="Arial"/>
                <a:cs typeface="Arial"/>
              </a:rPr>
              <a:t> </a:t>
            </a:r>
            <a:r>
              <a:rPr sz="1600" b="1" spc="19" dirty="0" smtClean="0">
                <a:latin typeface="Arial"/>
                <a:cs typeface="Arial"/>
              </a:rPr>
              <a:t>b</a:t>
            </a:r>
            <a:r>
              <a:rPr sz="1600" b="1" spc="0" dirty="0" smtClean="0">
                <a:latin typeface="Arial"/>
                <a:cs typeface="Arial"/>
              </a:rPr>
              <a:t>y </a:t>
            </a:r>
            <a:r>
              <a:rPr sz="1600" b="1" spc="36" dirty="0" smtClean="0">
                <a:latin typeface="Arial"/>
                <a:cs typeface="Arial"/>
              </a:rPr>
              <a:t> </a:t>
            </a:r>
            <a:r>
              <a:rPr sz="1600" b="1" spc="9" dirty="0" smtClean="0">
                <a:latin typeface="Arial"/>
                <a:cs typeface="Arial"/>
              </a:rPr>
              <a:t>c</a:t>
            </a:r>
            <a:r>
              <a:rPr sz="1600" b="1" spc="0" dirty="0" smtClean="0">
                <a:latin typeface="Arial"/>
                <a:cs typeface="Arial"/>
              </a:rPr>
              <a:t>o</a:t>
            </a:r>
            <a:r>
              <a:rPr sz="1600" b="1" spc="4" dirty="0" smtClean="0">
                <a:latin typeface="Arial"/>
                <a:cs typeface="Arial"/>
              </a:rPr>
              <a:t>m</a:t>
            </a:r>
            <a:r>
              <a:rPr sz="1600" b="1" spc="0" dirty="0" smtClean="0">
                <a:latin typeface="Arial"/>
                <a:cs typeface="Arial"/>
              </a:rPr>
              <a:t>ple</a:t>
            </a:r>
            <a:r>
              <a:rPr sz="1600" b="1" spc="-4" dirty="0" smtClean="0">
                <a:latin typeface="Arial"/>
                <a:cs typeface="Arial"/>
              </a:rPr>
              <a:t>t</a:t>
            </a:r>
            <a:r>
              <a:rPr sz="1600" b="1" spc="9" dirty="0" smtClean="0">
                <a:latin typeface="Arial"/>
                <a:cs typeface="Arial"/>
              </a:rPr>
              <a:t>e</a:t>
            </a:r>
            <a:r>
              <a:rPr sz="1600" b="1" spc="19" dirty="0" smtClean="0">
                <a:latin typeface="Arial"/>
                <a:cs typeface="Arial"/>
              </a:rPr>
              <a:t>l</a:t>
            </a:r>
            <a:r>
              <a:rPr sz="1600" b="1" spc="0" dirty="0" smtClean="0">
                <a:latin typeface="Arial"/>
                <a:cs typeface="Arial"/>
              </a:rPr>
              <a:t>y</a:t>
            </a:r>
            <a:endParaRPr sz="1600">
              <a:latin typeface="Arial"/>
              <a:cs typeface="Arial"/>
            </a:endParaRPr>
          </a:p>
          <a:p>
            <a:pPr marL="12700" marR="2147">
              <a:lnSpc>
                <a:spcPct val="95825"/>
              </a:lnSpc>
            </a:pPr>
            <a:r>
              <a:rPr sz="1600" b="1" spc="39" dirty="0" smtClean="0">
                <a:latin typeface="Arial"/>
                <a:cs typeface="Arial"/>
              </a:rPr>
              <a:t>w</a:t>
            </a:r>
            <a:r>
              <a:rPr sz="1600" b="1" spc="0" dirty="0" smtClean="0">
                <a:latin typeface="Arial"/>
                <a:cs typeface="Arial"/>
              </a:rPr>
              <a:t>hile</a:t>
            </a:r>
            <a:r>
              <a:rPr sz="1600" b="1" spc="59" dirty="0" smtClean="0">
                <a:latin typeface="Arial"/>
                <a:cs typeface="Arial"/>
              </a:rPr>
              <a:t> </a:t>
            </a:r>
            <a:r>
              <a:rPr sz="1600" b="1" spc="0" dirty="0" smtClean="0">
                <a:latin typeface="Arial"/>
                <a:cs typeface="Arial"/>
              </a:rPr>
              <a:t>all</a:t>
            </a:r>
            <a:r>
              <a:rPr sz="1600" b="1" spc="-14" dirty="0" smtClean="0">
                <a:latin typeface="Arial"/>
                <a:cs typeface="Arial"/>
              </a:rPr>
              <a:t>o</a:t>
            </a:r>
            <a:r>
              <a:rPr sz="1600" b="1" spc="39" dirty="0" smtClean="0">
                <a:latin typeface="Arial"/>
                <a:cs typeface="Arial"/>
              </a:rPr>
              <a:t>w</a:t>
            </a:r>
            <a:r>
              <a:rPr sz="1600" b="1" spc="0" dirty="0" smtClean="0">
                <a:latin typeface="Arial"/>
                <a:cs typeface="Arial"/>
              </a:rPr>
              <a:t>ing</a:t>
            </a:r>
            <a:r>
              <a:rPr sz="1600" b="1" spc="25" dirty="0" smtClean="0">
                <a:latin typeface="Arial"/>
                <a:cs typeface="Arial"/>
              </a:rPr>
              <a:t> </a:t>
            </a:r>
            <a:r>
              <a:rPr sz="1600" b="1" spc="0" dirty="0" smtClean="0">
                <a:latin typeface="Arial"/>
                <a:cs typeface="Arial"/>
              </a:rPr>
              <a:t>sm</a:t>
            </a:r>
            <a:r>
              <a:rPr sz="1600" b="1" spc="9" dirty="0" smtClean="0">
                <a:latin typeface="Arial"/>
                <a:cs typeface="Arial"/>
              </a:rPr>
              <a:t>a</a:t>
            </a:r>
            <a:r>
              <a:rPr sz="1600" b="1" spc="0" dirty="0" smtClean="0">
                <a:latin typeface="Arial"/>
                <a:cs typeface="Arial"/>
              </a:rPr>
              <a:t>ller</a:t>
            </a:r>
            <a:r>
              <a:rPr sz="1600" b="1" spc="58" dirty="0" smtClean="0">
                <a:latin typeface="Arial"/>
                <a:cs typeface="Arial"/>
              </a:rPr>
              <a:t> </a:t>
            </a:r>
            <a:r>
              <a:rPr sz="1600" b="1" spc="0" dirty="0" smtClean="0">
                <a:latin typeface="Arial"/>
                <a:cs typeface="Arial"/>
              </a:rPr>
              <a:t>m</a:t>
            </a:r>
            <a:r>
              <a:rPr sz="1600" b="1" spc="4" dirty="0" smtClean="0">
                <a:latin typeface="Arial"/>
                <a:cs typeface="Arial"/>
              </a:rPr>
              <a:t>o</a:t>
            </a:r>
            <a:r>
              <a:rPr sz="1600" b="1" spc="0" dirty="0" smtClean="0">
                <a:latin typeface="Arial"/>
                <a:cs typeface="Arial"/>
              </a:rPr>
              <a:t>l</a:t>
            </a:r>
            <a:r>
              <a:rPr sz="1600" b="1" spc="9" dirty="0" smtClean="0">
                <a:latin typeface="Arial"/>
                <a:cs typeface="Arial"/>
              </a:rPr>
              <a:t>e</a:t>
            </a:r>
            <a:r>
              <a:rPr sz="1600" b="1" spc="0" dirty="0" smtClean="0">
                <a:latin typeface="Arial"/>
                <a:cs typeface="Arial"/>
              </a:rPr>
              <a:t>cules</a:t>
            </a:r>
            <a:r>
              <a:rPr sz="1600" b="1" spc="31" dirty="0" smtClean="0">
                <a:latin typeface="Arial"/>
                <a:cs typeface="Arial"/>
              </a:rPr>
              <a:t> </a:t>
            </a:r>
            <a:r>
              <a:rPr sz="1600" b="1" spc="-4" dirty="0" smtClean="0">
                <a:latin typeface="Arial"/>
                <a:cs typeface="Arial"/>
              </a:rPr>
              <a:t>to</a:t>
            </a:r>
            <a:endParaRPr sz="1600">
              <a:latin typeface="Arial"/>
              <a:cs typeface="Arial"/>
            </a:endParaRPr>
          </a:p>
        </p:txBody>
      </p:sp>
      <p:pic>
        <p:nvPicPr>
          <p:cNvPr id="3074" name="Picture 2"/>
          <p:cNvPicPr>
            <a:picLocks noChangeAspect="1" noChangeArrowheads="1"/>
          </p:cNvPicPr>
          <p:nvPr/>
        </p:nvPicPr>
        <p:blipFill>
          <a:blip r:embed="rId6"/>
          <a:srcRect/>
          <a:stretch>
            <a:fillRect/>
          </a:stretch>
        </p:blipFill>
        <p:spPr bwMode="auto">
          <a:xfrm>
            <a:off x="228601" y="3333750"/>
            <a:ext cx="8382000" cy="348074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5" name="object 25"/>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6" name="object 26"/>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3" name="object 23"/>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chemeClr val="accent2">
              <a:lumMod val="20000"/>
              <a:lumOff val="80000"/>
            </a:schemeClr>
          </a:solidFill>
        </p:spPr>
        <p:txBody>
          <a:bodyPr wrap="square" lIns="0" tIns="0" rIns="0" bIns="0" rtlCol="0">
            <a:noAutofit/>
          </a:bodyPr>
          <a:lstStyle/>
          <a:p>
            <a:endParaRPr/>
          </a:p>
        </p:txBody>
      </p:sp>
      <p:sp>
        <p:nvSpPr>
          <p:cNvPr id="24" name="object 24"/>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2" name="object 22"/>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chemeClr val="accent2">
              <a:lumMod val="20000"/>
              <a:lumOff val="80000"/>
            </a:schemeClr>
          </a:solidFill>
        </p:spPr>
        <p:txBody>
          <a:bodyPr wrap="square" lIns="0" tIns="0" rIns="0" bIns="0" rtlCol="0">
            <a:noAutofit/>
          </a:bodyPr>
          <a:lstStyle/>
          <a:p>
            <a:endParaRPr/>
          </a:p>
        </p:txBody>
      </p:sp>
      <p:sp>
        <p:nvSpPr>
          <p:cNvPr id="21" name="object 21"/>
          <p:cNvSpPr/>
          <p:nvPr/>
        </p:nvSpPr>
        <p:spPr>
          <a:xfrm>
            <a:off x="2051304" y="0"/>
            <a:ext cx="4917948" cy="400812"/>
          </a:xfrm>
          <a:prstGeom prst="rect">
            <a:avLst/>
          </a:prstGeom>
          <a:solidFill>
            <a:schemeClr val="accent2">
              <a:lumMod val="20000"/>
              <a:lumOff val="80000"/>
            </a:schemeClr>
          </a:solidFill>
        </p:spPr>
        <p:txBody>
          <a:bodyPr wrap="square" lIns="0" tIns="0" rIns="0" bIns="0" rtlCol="0">
            <a:noAutofit/>
          </a:bodyPr>
          <a:lstStyle/>
          <a:p>
            <a:endParaRPr/>
          </a:p>
        </p:txBody>
      </p:sp>
      <p:sp>
        <p:nvSpPr>
          <p:cNvPr id="19" name="object 19"/>
          <p:cNvSpPr txBox="1"/>
          <p:nvPr/>
        </p:nvSpPr>
        <p:spPr>
          <a:xfrm>
            <a:off x="6020621" y="6175"/>
            <a:ext cx="773461" cy="356107"/>
          </a:xfrm>
          <a:prstGeom prst="rect">
            <a:avLst/>
          </a:prstGeom>
          <a:solidFill>
            <a:schemeClr val="accent2">
              <a:lumMod val="20000"/>
              <a:lumOff val="80000"/>
            </a:schemeClr>
          </a:solidFill>
        </p:spPr>
        <p:txBody>
          <a:bodyPr wrap="square" lIns="0" tIns="0" rIns="0" bIns="0" rtlCol="0">
            <a:noAutofit/>
          </a:bodyPr>
          <a:lstStyle/>
          <a:p>
            <a:pPr marL="12700">
              <a:lnSpc>
                <a:spcPts val="2760"/>
              </a:lnSpc>
              <a:spcBef>
                <a:spcPts val="138"/>
              </a:spcBef>
            </a:pPr>
            <a:r>
              <a:rPr sz="2600" b="1" spc="0" dirty="0" smtClean="0">
                <a:solidFill>
                  <a:srgbClr val="006FC0"/>
                </a:solidFill>
                <a:latin typeface="Times New Roman"/>
                <a:cs typeface="Times New Roman"/>
              </a:rPr>
              <a:t>GEL</a:t>
            </a:r>
            <a:endParaRPr sz="2600">
              <a:latin typeface="Times New Roman"/>
              <a:cs typeface="Times New Roman"/>
            </a:endParaRPr>
          </a:p>
        </p:txBody>
      </p:sp>
      <p:sp>
        <p:nvSpPr>
          <p:cNvPr id="18" name="object 18"/>
          <p:cNvSpPr txBox="1"/>
          <p:nvPr/>
        </p:nvSpPr>
        <p:spPr>
          <a:xfrm>
            <a:off x="505459" y="656149"/>
            <a:ext cx="7746492" cy="825500"/>
          </a:xfrm>
          <a:prstGeom prst="rect">
            <a:avLst/>
          </a:prstGeom>
          <a:solidFill>
            <a:schemeClr val="accent2">
              <a:lumMod val="20000"/>
              <a:lumOff val="80000"/>
            </a:schemeClr>
          </a:solidFill>
        </p:spPr>
        <p:txBody>
          <a:bodyPr wrap="square" lIns="0" tIns="0" rIns="0" bIns="0" rtlCol="0">
            <a:noAutofit/>
          </a:bodyPr>
          <a:lstStyle/>
          <a:p>
            <a:pPr marL="12700" marR="28575">
              <a:lnSpc>
                <a:spcPts val="1635"/>
              </a:lnSpc>
              <a:spcBef>
                <a:spcPts val="81"/>
              </a:spcBef>
            </a:pPr>
            <a:r>
              <a:rPr sz="1500" b="1" spc="-50" dirty="0" smtClean="0">
                <a:latin typeface="Arial"/>
                <a:cs typeface="Arial"/>
              </a:rPr>
              <a:t>A</a:t>
            </a:r>
            <a:r>
              <a:rPr sz="1500" b="1" spc="-4" dirty="0" smtClean="0">
                <a:latin typeface="Arial"/>
                <a:cs typeface="Arial"/>
              </a:rPr>
              <a:t>g</a:t>
            </a:r>
            <a:r>
              <a:rPr sz="1500" b="1" spc="4" dirty="0" smtClean="0">
                <a:latin typeface="Arial"/>
                <a:cs typeface="Arial"/>
              </a:rPr>
              <a:t>a</a:t>
            </a:r>
            <a:r>
              <a:rPr sz="1500" b="1" spc="0" dirty="0" smtClean="0">
                <a:latin typeface="Arial"/>
                <a:cs typeface="Arial"/>
              </a:rPr>
              <a:t>r</a:t>
            </a:r>
            <a:r>
              <a:rPr sz="1500" b="1" spc="44" dirty="0" smtClean="0">
                <a:latin typeface="Arial"/>
                <a:cs typeface="Arial"/>
              </a:rPr>
              <a:t> </a:t>
            </a:r>
            <a:r>
              <a:rPr sz="1500" b="1" spc="4" dirty="0" smtClean="0">
                <a:latin typeface="Arial"/>
                <a:cs typeface="Arial"/>
              </a:rPr>
              <a:t>i</a:t>
            </a:r>
            <a:r>
              <a:rPr sz="1500" b="1" spc="0" dirty="0" smtClean="0">
                <a:latin typeface="Arial"/>
                <a:cs typeface="Arial"/>
              </a:rPr>
              <a:t>s</a:t>
            </a:r>
            <a:r>
              <a:rPr sz="1500" b="1" spc="-9" dirty="0" smtClean="0">
                <a:latin typeface="Arial"/>
                <a:cs typeface="Arial"/>
              </a:rPr>
              <a:t> </a:t>
            </a:r>
            <a:r>
              <a:rPr sz="1500" b="1" spc="0" dirty="0" smtClean="0">
                <a:latin typeface="Arial"/>
                <a:cs typeface="Arial"/>
              </a:rPr>
              <a:t>a mi</a:t>
            </a:r>
            <a:r>
              <a:rPr sz="1500" b="1" spc="4" dirty="0" smtClean="0">
                <a:latin typeface="Arial"/>
                <a:cs typeface="Arial"/>
              </a:rPr>
              <a:t>x</a:t>
            </a:r>
            <a:r>
              <a:rPr sz="1500" b="1" spc="0" dirty="0" smtClean="0">
                <a:latin typeface="Arial"/>
                <a:cs typeface="Arial"/>
              </a:rPr>
              <a:t>tu</a:t>
            </a:r>
            <a:r>
              <a:rPr sz="1500" b="1" spc="4" dirty="0" smtClean="0">
                <a:latin typeface="Arial"/>
                <a:cs typeface="Arial"/>
              </a:rPr>
              <a:t>r</a:t>
            </a:r>
            <a:r>
              <a:rPr sz="1500" b="1" spc="0" dirty="0" smtClean="0">
                <a:latin typeface="Arial"/>
                <a:cs typeface="Arial"/>
              </a:rPr>
              <a:t>e </a:t>
            </a:r>
            <a:r>
              <a:rPr sz="1500" b="1" spc="-4" dirty="0" smtClean="0">
                <a:latin typeface="Arial"/>
                <a:cs typeface="Arial"/>
              </a:rPr>
              <a:t>o</a:t>
            </a:r>
            <a:r>
              <a:rPr sz="1500" b="1" spc="0" dirty="0" smtClean="0">
                <a:latin typeface="Arial"/>
                <a:cs typeface="Arial"/>
              </a:rPr>
              <a:t>f </a:t>
            </a:r>
            <a:r>
              <a:rPr sz="1500" b="1" spc="-4" dirty="0" smtClean="0">
                <a:latin typeface="Arial"/>
                <a:cs typeface="Arial"/>
              </a:rPr>
              <a:t>po</a:t>
            </a:r>
            <a:r>
              <a:rPr sz="1500" b="1" spc="0" dirty="0" smtClean="0">
                <a:latin typeface="Arial"/>
                <a:cs typeface="Arial"/>
              </a:rPr>
              <a:t>ly </a:t>
            </a:r>
            <a:r>
              <a:rPr sz="1500" b="1" spc="4" dirty="0" smtClean="0">
                <a:latin typeface="Arial"/>
                <a:cs typeface="Arial"/>
              </a:rPr>
              <a:t>sacc</a:t>
            </a:r>
            <a:r>
              <a:rPr sz="1500" b="1" spc="-4" dirty="0" smtClean="0">
                <a:latin typeface="Arial"/>
                <a:cs typeface="Arial"/>
              </a:rPr>
              <a:t>h</a:t>
            </a:r>
            <a:r>
              <a:rPr sz="1500" b="1" spc="4" dirty="0" smtClean="0">
                <a:latin typeface="Arial"/>
                <a:cs typeface="Arial"/>
              </a:rPr>
              <a:t>ar</a:t>
            </a:r>
            <a:r>
              <a:rPr sz="1500" b="1" spc="0" dirty="0" smtClean="0">
                <a:latin typeface="Arial"/>
                <a:cs typeface="Arial"/>
              </a:rPr>
              <a:t>id</a:t>
            </a:r>
            <a:r>
              <a:rPr sz="1500" b="1" spc="4" dirty="0" smtClean="0">
                <a:latin typeface="Arial"/>
                <a:cs typeface="Arial"/>
              </a:rPr>
              <a:t>e</a:t>
            </a:r>
            <a:r>
              <a:rPr sz="1500" b="1" spc="0" dirty="0" smtClean="0">
                <a:latin typeface="Arial"/>
                <a:cs typeface="Arial"/>
              </a:rPr>
              <a:t>s</a:t>
            </a:r>
            <a:r>
              <a:rPr sz="1500" b="1" spc="-9" dirty="0" smtClean="0">
                <a:latin typeface="Arial"/>
                <a:cs typeface="Arial"/>
              </a:rPr>
              <a:t> </a:t>
            </a:r>
            <a:r>
              <a:rPr sz="1500" b="1" spc="4" dirty="0" smtClean="0">
                <a:latin typeface="Arial"/>
                <a:cs typeface="Arial"/>
              </a:rPr>
              <a:t>ex</a:t>
            </a:r>
            <a:r>
              <a:rPr sz="1500" b="1" spc="0" dirty="0" smtClean="0">
                <a:latin typeface="Arial"/>
                <a:cs typeface="Arial"/>
              </a:rPr>
              <a:t>t</a:t>
            </a:r>
            <a:r>
              <a:rPr sz="1500" b="1" spc="4" dirty="0" smtClean="0">
                <a:latin typeface="Arial"/>
                <a:cs typeface="Arial"/>
              </a:rPr>
              <a:t>rac</a:t>
            </a:r>
            <a:r>
              <a:rPr sz="1500" b="1" spc="0" dirty="0" smtClean="0">
                <a:latin typeface="Arial"/>
                <a:cs typeface="Arial"/>
              </a:rPr>
              <a:t>t</a:t>
            </a:r>
            <a:r>
              <a:rPr sz="1500" b="1" spc="9" dirty="0" smtClean="0">
                <a:latin typeface="Arial"/>
                <a:cs typeface="Arial"/>
              </a:rPr>
              <a:t>e</a:t>
            </a:r>
            <a:r>
              <a:rPr sz="1500" b="1" spc="0" dirty="0" smtClean="0">
                <a:latin typeface="Arial"/>
                <a:cs typeface="Arial"/>
              </a:rPr>
              <a:t>d</a:t>
            </a:r>
            <a:r>
              <a:rPr sz="1500" b="1" spc="-14" dirty="0" smtClean="0">
                <a:latin typeface="Arial"/>
                <a:cs typeface="Arial"/>
              </a:rPr>
              <a:t> </a:t>
            </a:r>
            <a:r>
              <a:rPr sz="1500" b="1" spc="0" dirty="0" smtClean="0">
                <a:latin typeface="Arial"/>
                <a:cs typeface="Arial"/>
              </a:rPr>
              <a:t>f</a:t>
            </a:r>
            <a:r>
              <a:rPr sz="1500" b="1" spc="4" dirty="0" smtClean="0">
                <a:latin typeface="Arial"/>
                <a:cs typeface="Arial"/>
              </a:rPr>
              <a:t>r</a:t>
            </a:r>
            <a:r>
              <a:rPr sz="1500" b="1" spc="-4" dirty="0" smtClean="0">
                <a:latin typeface="Arial"/>
                <a:cs typeface="Arial"/>
              </a:rPr>
              <a:t>o</a:t>
            </a:r>
            <a:r>
              <a:rPr sz="1500" b="1" spc="0" dirty="0" smtClean="0">
                <a:latin typeface="Arial"/>
                <a:cs typeface="Arial"/>
              </a:rPr>
              <a:t>m</a:t>
            </a:r>
            <a:r>
              <a:rPr sz="1500" b="1" spc="-4" dirty="0" smtClean="0">
                <a:latin typeface="Arial"/>
                <a:cs typeface="Arial"/>
              </a:rPr>
              <a:t> </a:t>
            </a:r>
            <a:r>
              <a:rPr sz="1500" b="1" spc="4" dirty="0" smtClean="0">
                <a:latin typeface="Arial"/>
                <a:cs typeface="Arial"/>
              </a:rPr>
              <a:t>se</a:t>
            </a:r>
            <a:r>
              <a:rPr sz="1500" b="1" spc="0" dirty="0" smtClean="0">
                <a:latin typeface="Arial"/>
                <a:cs typeface="Arial"/>
              </a:rPr>
              <a:t>a </a:t>
            </a:r>
            <a:r>
              <a:rPr sz="1500" b="1" spc="29" dirty="0" smtClean="0">
                <a:latin typeface="Arial"/>
                <a:cs typeface="Arial"/>
              </a:rPr>
              <a:t>w</a:t>
            </a:r>
            <a:r>
              <a:rPr sz="1500" b="1" spc="4" dirty="0" smtClean="0">
                <a:latin typeface="Arial"/>
                <a:cs typeface="Arial"/>
              </a:rPr>
              <a:t>ee</a:t>
            </a:r>
            <a:r>
              <a:rPr sz="1500" b="1" spc="-4" dirty="0" smtClean="0">
                <a:latin typeface="Arial"/>
                <a:cs typeface="Arial"/>
              </a:rPr>
              <a:t>d</a:t>
            </a:r>
            <a:r>
              <a:rPr sz="1500" b="1" spc="9" dirty="0" smtClean="0">
                <a:latin typeface="Arial"/>
                <a:cs typeface="Arial"/>
              </a:rPr>
              <a:t>s</a:t>
            </a:r>
            <a:r>
              <a:rPr sz="1500" b="1" spc="0" dirty="0" smtClean="0">
                <a:latin typeface="Arial"/>
                <a:cs typeface="Arial"/>
              </a:rPr>
              <a:t>.</a:t>
            </a:r>
            <a:endParaRPr sz="1500">
              <a:latin typeface="Arial"/>
              <a:cs typeface="Arial"/>
            </a:endParaRPr>
          </a:p>
          <a:p>
            <a:pPr marL="12700" marR="28575">
              <a:lnSpc>
                <a:spcPct val="95825"/>
              </a:lnSpc>
              <a:spcBef>
                <a:spcPts val="593"/>
              </a:spcBef>
            </a:pPr>
            <a:r>
              <a:rPr sz="1500" b="1" spc="-50" dirty="0" smtClean="0">
                <a:latin typeface="Arial"/>
                <a:cs typeface="Arial"/>
              </a:rPr>
              <a:t>A</a:t>
            </a:r>
            <a:r>
              <a:rPr sz="1500" b="1" spc="-4" dirty="0" smtClean="0">
                <a:latin typeface="Arial"/>
                <a:cs typeface="Arial"/>
              </a:rPr>
              <a:t>g</a:t>
            </a:r>
            <a:r>
              <a:rPr sz="1500" b="1" spc="4" dirty="0" smtClean="0">
                <a:latin typeface="Arial"/>
                <a:cs typeface="Arial"/>
              </a:rPr>
              <a:t>ar</a:t>
            </a:r>
            <a:r>
              <a:rPr sz="1500" b="1" spc="-4" dirty="0" smtClean="0">
                <a:latin typeface="Arial"/>
                <a:cs typeface="Arial"/>
              </a:rPr>
              <a:t>o</a:t>
            </a:r>
            <a:r>
              <a:rPr sz="1500" b="1" spc="4" dirty="0" smtClean="0">
                <a:latin typeface="Arial"/>
                <a:cs typeface="Arial"/>
              </a:rPr>
              <a:t>s</a:t>
            </a:r>
            <a:r>
              <a:rPr sz="1500" b="1" spc="0" dirty="0" smtClean="0">
                <a:latin typeface="Arial"/>
                <a:cs typeface="Arial"/>
              </a:rPr>
              <a:t>e</a:t>
            </a:r>
            <a:r>
              <a:rPr sz="1500" b="1" spc="39" dirty="0" smtClean="0">
                <a:latin typeface="Arial"/>
                <a:cs typeface="Arial"/>
              </a:rPr>
              <a:t> </a:t>
            </a:r>
            <a:r>
              <a:rPr sz="1500" b="1" spc="4" dirty="0" smtClean="0">
                <a:latin typeface="Arial"/>
                <a:cs typeface="Arial"/>
              </a:rPr>
              <a:t>i</a:t>
            </a:r>
            <a:r>
              <a:rPr sz="1500" b="1" spc="0" dirty="0" smtClean="0">
                <a:latin typeface="Arial"/>
                <a:cs typeface="Arial"/>
              </a:rPr>
              <a:t>s a </a:t>
            </a:r>
            <a:r>
              <a:rPr sz="1500" b="1" spc="-4" dirty="0" smtClean="0">
                <a:latin typeface="Arial"/>
                <a:cs typeface="Arial"/>
              </a:rPr>
              <a:t>h</a:t>
            </a:r>
            <a:r>
              <a:rPr sz="1500" b="1" spc="0" dirty="0" smtClean="0">
                <a:latin typeface="Arial"/>
                <a:cs typeface="Arial"/>
              </a:rPr>
              <a:t>ig</a:t>
            </a:r>
            <a:r>
              <a:rPr sz="1500" b="1" spc="-4" dirty="0" smtClean="0">
                <a:latin typeface="Arial"/>
                <a:cs typeface="Arial"/>
              </a:rPr>
              <a:t>h</a:t>
            </a:r>
            <a:r>
              <a:rPr sz="1500" b="1" spc="0" dirty="0" smtClean="0">
                <a:latin typeface="Arial"/>
                <a:cs typeface="Arial"/>
              </a:rPr>
              <a:t>ly</a:t>
            </a:r>
            <a:r>
              <a:rPr sz="1500" b="1" spc="-9" dirty="0" smtClean="0">
                <a:latin typeface="Arial"/>
                <a:cs typeface="Arial"/>
              </a:rPr>
              <a:t> </a:t>
            </a:r>
            <a:r>
              <a:rPr sz="1500" b="1" spc="-4" dirty="0" smtClean="0">
                <a:latin typeface="Arial"/>
                <a:cs typeface="Arial"/>
              </a:rPr>
              <a:t>pu</a:t>
            </a:r>
            <a:r>
              <a:rPr sz="1500" b="1" spc="4" dirty="0" smtClean="0">
                <a:latin typeface="Arial"/>
                <a:cs typeface="Arial"/>
              </a:rPr>
              <a:t>r</a:t>
            </a:r>
            <a:r>
              <a:rPr sz="1500" b="1" spc="0" dirty="0" smtClean="0">
                <a:latin typeface="Arial"/>
                <a:cs typeface="Arial"/>
              </a:rPr>
              <a:t>i</a:t>
            </a:r>
            <a:r>
              <a:rPr sz="1500" b="1" spc="4" dirty="0" smtClean="0">
                <a:latin typeface="Arial"/>
                <a:cs typeface="Arial"/>
              </a:rPr>
              <a:t>f</a:t>
            </a:r>
            <a:r>
              <a:rPr sz="1500" b="1" spc="0" dirty="0" smtClean="0">
                <a:latin typeface="Arial"/>
                <a:cs typeface="Arial"/>
              </a:rPr>
              <a:t>i</a:t>
            </a:r>
            <a:r>
              <a:rPr sz="1500" b="1" spc="4" dirty="0" smtClean="0">
                <a:latin typeface="Arial"/>
                <a:cs typeface="Arial"/>
              </a:rPr>
              <a:t>e</a:t>
            </a:r>
            <a:r>
              <a:rPr sz="1500" b="1" spc="0" dirty="0" smtClean="0">
                <a:latin typeface="Arial"/>
                <a:cs typeface="Arial"/>
              </a:rPr>
              <a:t>d</a:t>
            </a:r>
            <a:r>
              <a:rPr sz="1500" b="1" spc="-19" dirty="0" smtClean="0">
                <a:latin typeface="Arial"/>
                <a:cs typeface="Arial"/>
              </a:rPr>
              <a:t> </a:t>
            </a:r>
            <a:r>
              <a:rPr sz="1500" b="1" spc="-4" dirty="0" smtClean="0">
                <a:latin typeface="Arial"/>
                <a:cs typeface="Arial"/>
              </a:rPr>
              <a:t>un</a:t>
            </a:r>
            <a:r>
              <a:rPr sz="1500" b="1" spc="4" dirty="0" smtClean="0">
                <a:latin typeface="Arial"/>
                <a:cs typeface="Arial"/>
              </a:rPr>
              <a:t>c</a:t>
            </a:r>
            <a:r>
              <a:rPr sz="1500" b="1" spc="-4" dirty="0" smtClean="0">
                <a:latin typeface="Arial"/>
                <a:cs typeface="Arial"/>
              </a:rPr>
              <a:t>h</a:t>
            </a:r>
            <a:r>
              <a:rPr sz="1500" b="1" spc="4" dirty="0" smtClean="0">
                <a:latin typeface="Arial"/>
                <a:cs typeface="Arial"/>
              </a:rPr>
              <a:t>ar</a:t>
            </a:r>
            <a:r>
              <a:rPr sz="1500" b="1" spc="-4" dirty="0" smtClean="0">
                <a:latin typeface="Arial"/>
                <a:cs typeface="Arial"/>
              </a:rPr>
              <a:t>g</a:t>
            </a:r>
            <a:r>
              <a:rPr sz="1500" b="1" spc="4" dirty="0" smtClean="0">
                <a:latin typeface="Arial"/>
                <a:cs typeface="Arial"/>
              </a:rPr>
              <a:t>e</a:t>
            </a:r>
            <a:r>
              <a:rPr sz="1500" b="1" spc="0" dirty="0" smtClean="0">
                <a:latin typeface="Arial"/>
                <a:cs typeface="Arial"/>
              </a:rPr>
              <a:t>d </a:t>
            </a:r>
            <a:r>
              <a:rPr sz="1500" b="1" spc="-4" dirty="0" smtClean="0">
                <a:latin typeface="Arial"/>
                <a:cs typeface="Arial"/>
              </a:rPr>
              <a:t>po</a:t>
            </a:r>
            <a:r>
              <a:rPr sz="1500" b="1" spc="0" dirty="0" smtClean="0">
                <a:latin typeface="Arial"/>
                <a:cs typeface="Arial"/>
              </a:rPr>
              <a:t>l</a:t>
            </a:r>
            <a:r>
              <a:rPr sz="1500" b="1" spc="-50" dirty="0" smtClean="0">
                <a:latin typeface="Arial"/>
                <a:cs typeface="Arial"/>
              </a:rPr>
              <a:t>y</a:t>
            </a:r>
            <a:r>
              <a:rPr sz="1500" b="1" spc="4" dirty="0" smtClean="0">
                <a:latin typeface="Arial"/>
                <a:cs typeface="Arial"/>
              </a:rPr>
              <a:t>sacc</a:t>
            </a:r>
            <a:r>
              <a:rPr sz="1500" b="1" spc="-4" dirty="0" smtClean="0">
                <a:latin typeface="Arial"/>
                <a:cs typeface="Arial"/>
              </a:rPr>
              <a:t>h</a:t>
            </a:r>
            <a:r>
              <a:rPr sz="1500" b="1" spc="4" dirty="0" smtClean="0">
                <a:latin typeface="Arial"/>
                <a:cs typeface="Arial"/>
              </a:rPr>
              <a:t>ar</a:t>
            </a:r>
            <a:r>
              <a:rPr sz="1500" b="1" spc="0" dirty="0" smtClean="0">
                <a:latin typeface="Arial"/>
                <a:cs typeface="Arial"/>
              </a:rPr>
              <a:t>ide</a:t>
            </a:r>
            <a:r>
              <a:rPr sz="1500" b="1" spc="44" dirty="0" smtClean="0">
                <a:latin typeface="Arial"/>
                <a:cs typeface="Arial"/>
              </a:rPr>
              <a:t> </a:t>
            </a:r>
            <a:r>
              <a:rPr sz="1500" b="1" spc="-4" dirty="0" smtClean="0">
                <a:latin typeface="Arial"/>
                <a:cs typeface="Arial"/>
              </a:rPr>
              <a:t>d</a:t>
            </a:r>
            <a:r>
              <a:rPr sz="1500" b="1" spc="4" dirty="0" smtClean="0">
                <a:latin typeface="Arial"/>
                <a:cs typeface="Arial"/>
              </a:rPr>
              <a:t>er</a:t>
            </a:r>
            <a:r>
              <a:rPr sz="1500" b="1" spc="0" dirty="0" smtClean="0">
                <a:latin typeface="Arial"/>
                <a:cs typeface="Arial"/>
              </a:rPr>
              <a:t>i</a:t>
            </a:r>
            <a:r>
              <a:rPr sz="1500" b="1" spc="-25" dirty="0" smtClean="0">
                <a:latin typeface="Arial"/>
                <a:cs typeface="Arial"/>
              </a:rPr>
              <a:t>v</a:t>
            </a:r>
            <a:r>
              <a:rPr sz="1500" b="1" spc="4" dirty="0" smtClean="0">
                <a:latin typeface="Arial"/>
                <a:cs typeface="Arial"/>
              </a:rPr>
              <a:t>e</a:t>
            </a:r>
            <a:r>
              <a:rPr sz="1500" b="1" spc="0" dirty="0" smtClean="0">
                <a:latin typeface="Arial"/>
                <a:cs typeface="Arial"/>
              </a:rPr>
              <a:t>d</a:t>
            </a:r>
            <a:r>
              <a:rPr sz="1500" b="1" spc="14" dirty="0" smtClean="0">
                <a:latin typeface="Arial"/>
                <a:cs typeface="Arial"/>
              </a:rPr>
              <a:t> </a:t>
            </a:r>
            <a:r>
              <a:rPr sz="1500" b="1" spc="0" dirty="0" smtClean="0">
                <a:latin typeface="Arial"/>
                <a:cs typeface="Arial"/>
              </a:rPr>
              <a:t>f</a:t>
            </a:r>
            <a:r>
              <a:rPr sz="1500" b="1" spc="4" dirty="0" smtClean="0">
                <a:latin typeface="Arial"/>
                <a:cs typeface="Arial"/>
              </a:rPr>
              <a:t>r</a:t>
            </a:r>
            <a:r>
              <a:rPr sz="1500" b="1" spc="-4" dirty="0" smtClean="0">
                <a:latin typeface="Arial"/>
                <a:cs typeface="Arial"/>
              </a:rPr>
              <a:t>o</a:t>
            </a:r>
            <a:r>
              <a:rPr sz="1500" b="1" spc="0" dirty="0" smtClean="0">
                <a:latin typeface="Arial"/>
                <a:cs typeface="Arial"/>
              </a:rPr>
              <a:t>m</a:t>
            </a:r>
            <a:r>
              <a:rPr sz="1500" b="1" spc="-9" dirty="0" smtClean="0">
                <a:latin typeface="Arial"/>
                <a:cs typeface="Arial"/>
              </a:rPr>
              <a:t> </a:t>
            </a:r>
            <a:r>
              <a:rPr sz="1500" b="1" spc="4" dirty="0" smtClean="0">
                <a:latin typeface="Arial"/>
                <a:cs typeface="Arial"/>
              </a:rPr>
              <a:t>a</a:t>
            </a:r>
            <a:r>
              <a:rPr sz="1500" b="1" spc="-4" dirty="0" smtClean="0">
                <a:latin typeface="Arial"/>
                <a:cs typeface="Arial"/>
              </a:rPr>
              <a:t>g</a:t>
            </a:r>
            <a:r>
              <a:rPr sz="1500" b="1" spc="4" dirty="0" smtClean="0">
                <a:latin typeface="Arial"/>
                <a:cs typeface="Arial"/>
              </a:rPr>
              <a:t>a</a:t>
            </a:r>
            <a:r>
              <a:rPr sz="1500" b="1" spc="-75" dirty="0" smtClean="0">
                <a:latin typeface="Arial"/>
                <a:cs typeface="Arial"/>
              </a:rPr>
              <a:t>r</a:t>
            </a:r>
            <a:r>
              <a:rPr sz="1500" b="1" spc="0" dirty="0" smtClean="0">
                <a:latin typeface="Arial"/>
                <a:cs typeface="Arial"/>
              </a:rPr>
              <a:t>.</a:t>
            </a:r>
            <a:endParaRPr sz="1500">
              <a:latin typeface="Arial"/>
              <a:cs typeface="Arial"/>
            </a:endParaRPr>
          </a:p>
          <a:p>
            <a:pPr marL="12700">
              <a:lnSpc>
                <a:spcPct val="95825"/>
              </a:lnSpc>
              <a:spcBef>
                <a:spcPts val="675"/>
              </a:spcBef>
            </a:pPr>
            <a:r>
              <a:rPr sz="1500" spc="-4" dirty="0" smtClean="0">
                <a:latin typeface="Arial"/>
                <a:cs typeface="Arial"/>
              </a:rPr>
              <a:t>A</a:t>
            </a:r>
            <a:r>
              <a:rPr sz="1500" spc="4" dirty="0" smtClean="0">
                <a:latin typeface="Arial"/>
                <a:cs typeface="Arial"/>
              </a:rPr>
              <a:t>ga</a:t>
            </a:r>
            <a:r>
              <a:rPr sz="1500" spc="0" dirty="0" smtClean="0">
                <a:latin typeface="Arial"/>
                <a:cs typeface="Arial"/>
              </a:rPr>
              <a:t>r</a:t>
            </a:r>
            <a:r>
              <a:rPr sz="1500" spc="9" dirty="0" smtClean="0">
                <a:latin typeface="Arial"/>
                <a:cs typeface="Arial"/>
              </a:rPr>
              <a:t>o</a:t>
            </a:r>
            <a:r>
              <a:rPr sz="1500" spc="4" dirty="0" smtClean="0">
                <a:latin typeface="Arial"/>
                <a:cs typeface="Arial"/>
              </a:rPr>
              <a:t>s</a:t>
            </a:r>
            <a:r>
              <a:rPr sz="1500" spc="0" dirty="0" smtClean="0">
                <a:latin typeface="Arial"/>
                <a:cs typeface="Arial"/>
              </a:rPr>
              <a:t>e</a:t>
            </a:r>
            <a:r>
              <a:rPr sz="1500" spc="-19" dirty="0" smtClean="0">
                <a:latin typeface="Arial"/>
                <a:cs typeface="Arial"/>
              </a:rPr>
              <a:t> </a:t>
            </a:r>
            <a:r>
              <a:rPr sz="1500" spc="4" dirty="0" smtClean="0">
                <a:latin typeface="Arial"/>
                <a:cs typeface="Arial"/>
              </a:rPr>
              <a:t>i</a:t>
            </a:r>
            <a:r>
              <a:rPr sz="1500" spc="0" dirty="0" smtClean="0">
                <a:latin typeface="Arial"/>
                <a:cs typeface="Arial"/>
              </a:rPr>
              <a:t>s </a:t>
            </a:r>
            <a:r>
              <a:rPr sz="1500" b="1" spc="4" dirty="0" smtClean="0">
                <a:latin typeface="Arial"/>
                <a:cs typeface="Arial"/>
              </a:rPr>
              <a:t>c</a:t>
            </a:r>
            <a:r>
              <a:rPr sz="1500" b="1" spc="-4" dirty="0" smtClean="0">
                <a:latin typeface="Arial"/>
                <a:cs typeface="Arial"/>
              </a:rPr>
              <a:t>h</a:t>
            </a:r>
            <a:r>
              <a:rPr sz="1500" b="1" spc="4" dirty="0" smtClean="0">
                <a:latin typeface="Arial"/>
                <a:cs typeface="Arial"/>
              </a:rPr>
              <a:t>e</a:t>
            </a:r>
            <a:r>
              <a:rPr sz="1500" b="1" spc="0" dirty="0" smtClean="0">
                <a:latin typeface="Arial"/>
                <a:cs typeface="Arial"/>
              </a:rPr>
              <a:t>mi</a:t>
            </a:r>
            <a:r>
              <a:rPr sz="1500" b="1" spc="4" dirty="0" smtClean="0">
                <a:latin typeface="Arial"/>
                <a:cs typeface="Arial"/>
              </a:rPr>
              <a:t>ca</a:t>
            </a:r>
            <a:r>
              <a:rPr sz="1500" b="1" spc="0" dirty="0" smtClean="0">
                <a:latin typeface="Arial"/>
                <a:cs typeface="Arial"/>
              </a:rPr>
              <a:t>l</a:t>
            </a:r>
            <a:r>
              <a:rPr sz="1500" b="1" spc="4" dirty="0" smtClean="0">
                <a:latin typeface="Arial"/>
                <a:cs typeface="Arial"/>
              </a:rPr>
              <a:t>l</a:t>
            </a:r>
            <a:r>
              <a:rPr sz="1500" b="1" spc="0" dirty="0" smtClean="0">
                <a:latin typeface="Arial"/>
                <a:cs typeface="Arial"/>
              </a:rPr>
              <a:t>y</a:t>
            </a:r>
            <a:r>
              <a:rPr sz="1500" b="1" spc="-19" dirty="0" smtClean="0">
                <a:latin typeface="Arial"/>
                <a:cs typeface="Arial"/>
              </a:rPr>
              <a:t> </a:t>
            </a:r>
            <a:r>
              <a:rPr sz="1500" b="1" spc="-4" dirty="0" smtClean="0">
                <a:latin typeface="Arial"/>
                <a:cs typeface="Arial"/>
              </a:rPr>
              <a:t>b</a:t>
            </a:r>
            <a:r>
              <a:rPr sz="1500" b="1" spc="4" dirty="0" smtClean="0">
                <a:latin typeface="Arial"/>
                <a:cs typeface="Arial"/>
              </a:rPr>
              <a:t>as</a:t>
            </a:r>
            <a:r>
              <a:rPr sz="1500" b="1" spc="0" dirty="0" smtClean="0">
                <a:latin typeface="Arial"/>
                <a:cs typeface="Arial"/>
              </a:rPr>
              <a:t>ic</a:t>
            </a:r>
            <a:r>
              <a:rPr sz="1500" b="1" spc="-4" dirty="0" smtClean="0">
                <a:latin typeface="Arial"/>
                <a:cs typeface="Arial"/>
              </a:rPr>
              <a:t> d</a:t>
            </a:r>
            <a:r>
              <a:rPr sz="1500" b="1" spc="0" dirty="0" smtClean="0">
                <a:latin typeface="Arial"/>
                <a:cs typeface="Arial"/>
              </a:rPr>
              <a:t>i</a:t>
            </a:r>
            <a:r>
              <a:rPr sz="1500" b="1" spc="4" dirty="0" smtClean="0">
                <a:latin typeface="Arial"/>
                <a:cs typeface="Arial"/>
              </a:rPr>
              <a:t>sacc</a:t>
            </a:r>
            <a:r>
              <a:rPr sz="1500" b="1" spc="-4" dirty="0" smtClean="0">
                <a:latin typeface="Arial"/>
                <a:cs typeface="Arial"/>
              </a:rPr>
              <a:t>h</a:t>
            </a:r>
            <a:r>
              <a:rPr sz="1500" b="1" spc="4" dirty="0" smtClean="0">
                <a:latin typeface="Arial"/>
                <a:cs typeface="Arial"/>
              </a:rPr>
              <a:t>ar</a:t>
            </a:r>
            <a:r>
              <a:rPr sz="1500" b="1" spc="0" dirty="0" smtClean="0">
                <a:latin typeface="Arial"/>
                <a:cs typeface="Arial"/>
              </a:rPr>
              <a:t>ide</a:t>
            </a:r>
            <a:r>
              <a:rPr sz="1500" b="1" spc="-14" dirty="0" smtClean="0">
                <a:latin typeface="Arial"/>
                <a:cs typeface="Arial"/>
              </a:rPr>
              <a:t> </a:t>
            </a:r>
            <a:r>
              <a:rPr sz="1500" b="1" spc="4" dirty="0" smtClean="0">
                <a:latin typeface="Arial"/>
                <a:cs typeface="Arial"/>
              </a:rPr>
              <a:t>re</a:t>
            </a:r>
            <a:r>
              <a:rPr sz="1500" b="1" spc="-4" dirty="0" smtClean="0">
                <a:latin typeface="Arial"/>
                <a:cs typeface="Arial"/>
              </a:rPr>
              <a:t>p</a:t>
            </a:r>
            <a:r>
              <a:rPr sz="1500" b="1" spc="4" dirty="0" smtClean="0">
                <a:latin typeface="Arial"/>
                <a:cs typeface="Arial"/>
              </a:rPr>
              <a:t>ea</a:t>
            </a:r>
            <a:r>
              <a:rPr sz="1500" b="1" spc="0" dirty="0" smtClean="0">
                <a:latin typeface="Arial"/>
                <a:cs typeface="Arial"/>
              </a:rPr>
              <a:t>t</a:t>
            </a:r>
            <a:r>
              <a:rPr sz="1500" b="1" spc="4" dirty="0" smtClean="0">
                <a:latin typeface="Arial"/>
                <a:cs typeface="Arial"/>
              </a:rPr>
              <a:t>i</a:t>
            </a:r>
            <a:r>
              <a:rPr sz="1500" b="1" spc="-4" dirty="0" smtClean="0">
                <a:latin typeface="Arial"/>
                <a:cs typeface="Arial"/>
              </a:rPr>
              <a:t>n</a:t>
            </a:r>
            <a:r>
              <a:rPr sz="1500" b="1" spc="0" dirty="0" smtClean="0">
                <a:latin typeface="Arial"/>
                <a:cs typeface="Arial"/>
              </a:rPr>
              <a:t>g</a:t>
            </a:r>
            <a:r>
              <a:rPr sz="1500" b="1" spc="-14" dirty="0" smtClean="0">
                <a:latin typeface="Arial"/>
                <a:cs typeface="Arial"/>
              </a:rPr>
              <a:t> </a:t>
            </a:r>
            <a:r>
              <a:rPr sz="1500" b="1" spc="-4" dirty="0" smtClean="0">
                <a:latin typeface="Arial"/>
                <a:cs typeface="Arial"/>
              </a:rPr>
              <a:t>un</a:t>
            </a:r>
            <a:r>
              <a:rPr sz="1500" b="1" spc="0" dirty="0" smtClean="0">
                <a:latin typeface="Arial"/>
                <a:cs typeface="Arial"/>
              </a:rPr>
              <a:t>i</a:t>
            </a:r>
            <a:r>
              <a:rPr sz="1500" b="1" spc="4" dirty="0" smtClean="0">
                <a:latin typeface="Arial"/>
                <a:cs typeface="Arial"/>
              </a:rPr>
              <a:t>t</a:t>
            </a:r>
            <a:r>
              <a:rPr sz="1500" b="1" spc="0" dirty="0" smtClean="0">
                <a:latin typeface="Arial"/>
                <a:cs typeface="Arial"/>
              </a:rPr>
              <a:t>s</a:t>
            </a:r>
            <a:r>
              <a:rPr sz="1500" b="1" spc="-9" dirty="0" smtClean="0">
                <a:latin typeface="Arial"/>
                <a:cs typeface="Arial"/>
              </a:rPr>
              <a:t> </a:t>
            </a:r>
            <a:r>
              <a:rPr sz="1500" b="1" spc="-4" dirty="0" smtClean="0">
                <a:latin typeface="Arial"/>
                <a:cs typeface="Arial"/>
              </a:rPr>
              <a:t>o</a:t>
            </a:r>
            <a:r>
              <a:rPr sz="1500" b="1" spc="0" dirty="0" smtClean="0">
                <a:latin typeface="Arial"/>
                <a:cs typeface="Arial"/>
              </a:rPr>
              <a:t>f</a:t>
            </a:r>
            <a:r>
              <a:rPr sz="1500" b="1" spc="415" dirty="0" smtClean="0">
                <a:latin typeface="Arial"/>
                <a:cs typeface="Arial"/>
              </a:rPr>
              <a:t> </a:t>
            </a:r>
            <a:r>
              <a:rPr sz="1500" b="1" spc="4" dirty="0" smtClean="0">
                <a:latin typeface="Arial"/>
                <a:cs typeface="Arial"/>
              </a:rPr>
              <a:t>3,6-a</a:t>
            </a:r>
            <a:r>
              <a:rPr sz="1500" b="1" spc="-4" dirty="0" smtClean="0">
                <a:latin typeface="Arial"/>
                <a:cs typeface="Arial"/>
              </a:rPr>
              <a:t>nh</a:t>
            </a:r>
            <a:r>
              <a:rPr sz="1500" b="1" spc="-54" dirty="0" smtClean="0">
                <a:latin typeface="Arial"/>
                <a:cs typeface="Arial"/>
              </a:rPr>
              <a:t>y</a:t>
            </a:r>
            <a:r>
              <a:rPr sz="1500" b="1" spc="-4" dirty="0" smtClean="0">
                <a:latin typeface="Arial"/>
                <a:cs typeface="Arial"/>
              </a:rPr>
              <a:t>d</a:t>
            </a:r>
            <a:r>
              <a:rPr sz="1500" b="1" spc="4" dirty="0" smtClean="0">
                <a:latin typeface="Arial"/>
                <a:cs typeface="Arial"/>
              </a:rPr>
              <a:t>r</a:t>
            </a:r>
            <a:r>
              <a:rPr sz="1500" b="1" spc="0" dirty="0" smtClean="0">
                <a:latin typeface="Arial"/>
                <a:cs typeface="Arial"/>
              </a:rPr>
              <a:t>o</a:t>
            </a:r>
            <a:r>
              <a:rPr sz="1500" b="1" spc="4" dirty="0" smtClean="0">
                <a:latin typeface="Arial"/>
                <a:cs typeface="Arial"/>
              </a:rPr>
              <a:t>-</a:t>
            </a:r>
            <a:r>
              <a:rPr sz="1500" b="1" spc="0" dirty="0" smtClean="0">
                <a:latin typeface="Arial"/>
                <a:cs typeface="Arial"/>
              </a:rPr>
              <a:t>L</a:t>
            </a:r>
            <a:r>
              <a:rPr sz="1500" b="1" spc="4" dirty="0" smtClean="0">
                <a:latin typeface="Arial"/>
                <a:cs typeface="Arial"/>
              </a:rPr>
              <a:t>-</a:t>
            </a:r>
            <a:r>
              <a:rPr sz="1500" b="1" spc="-4" dirty="0" smtClean="0">
                <a:latin typeface="Arial"/>
                <a:cs typeface="Arial"/>
              </a:rPr>
              <a:t>g</a:t>
            </a:r>
            <a:r>
              <a:rPr sz="1500" b="1" spc="4" dirty="0" smtClean="0">
                <a:latin typeface="Arial"/>
                <a:cs typeface="Arial"/>
              </a:rPr>
              <a:t>a</a:t>
            </a:r>
            <a:r>
              <a:rPr sz="1500" b="1" spc="0" dirty="0" smtClean="0">
                <a:latin typeface="Arial"/>
                <a:cs typeface="Arial"/>
              </a:rPr>
              <a:t>l</a:t>
            </a:r>
            <a:r>
              <a:rPr sz="1500" b="1" spc="9" dirty="0" smtClean="0">
                <a:latin typeface="Arial"/>
                <a:cs typeface="Arial"/>
              </a:rPr>
              <a:t>a</a:t>
            </a:r>
            <a:r>
              <a:rPr sz="1500" b="1" spc="4" dirty="0" smtClean="0">
                <a:latin typeface="Arial"/>
                <a:cs typeface="Arial"/>
              </a:rPr>
              <a:t>c</a:t>
            </a:r>
            <a:r>
              <a:rPr sz="1500" b="1" spc="0" dirty="0" smtClean="0">
                <a:latin typeface="Arial"/>
                <a:cs typeface="Arial"/>
              </a:rPr>
              <a:t>to</a:t>
            </a:r>
            <a:r>
              <a:rPr sz="1500" b="1" spc="4" dirty="0" smtClean="0">
                <a:latin typeface="Arial"/>
                <a:cs typeface="Arial"/>
              </a:rPr>
              <a:t>s</a:t>
            </a:r>
            <a:r>
              <a:rPr sz="1500" b="1" spc="9" dirty="0" smtClean="0">
                <a:latin typeface="Arial"/>
                <a:cs typeface="Arial"/>
              </a:rPr>
              <a:t>e</a:t>
            </a:r>
            <a:r>
              <a:rPr sz="1500" spc="0" dirty="0" smtClean="0">
                <a:latin typeface="Arial"/>
                <a:cs typeface="Arial"/>
              </a:rPr>
              <a:t>.</a:t>
            </a:r>
            <a:endParaRPr sz="1500">
              <a:latin typeface="Arial"/>
              <a:cs typeface="Arial"/>
            </a:endParaRPr>
          </a:p>
        </p:txBody>
      </p:sp>
      <p:sp>
        <p:nvSpPr>
          <p:cNvPr id="17" name="object 17"/>
          <p:cNvSpPr txBox="1"/>
          <p:nvPr/>
        </p:nvSpPr>
        <p:spPr>
          <a:xfrm>
            <a:off x="231140" y="701890"/>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16" name="object 16"/>
          <p:cNvSpPr txBox="1"/>
          <p:nvPr/>
        </p:nvSpPr>
        <p:spPr>
          <a:xfrm>
            <a:off x="231140" y="1006690"/>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15" name="object 15"/>
          <p:cNvSpPr txBox="1"/>
          <p:nvPr/>
        </p:nvSpPr>
        <p:spPr>
          <a:xfrm>
            <a:off x="231140" y="1311490"/>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14" name="object 14"/>
          <p:cNvSpPr txBox="1"/>
          <p:nvPr/>
        </p:nvSpPr>
        <p:spPr>
          <a:xfrm>
            <a:off x="505459" y="1570549"/>
            <a:ext cx="8284464" cy="215900"/>
          </a:xfrm>
          <a:prstGeom prst="rect">
            <a:avLst/>
          </a:prstGeom>
          <a:solidFill>
            <a:schemeClr val="accent2">
              <a:lumMod val="20000"/>
              <a:lumOff val="80000"/>
            </a:schemeClr>
          </a:solidFill>
        </p:spPr>
        <p:txBody>
          <a:bodyPr wrap="square" lIns="0" tIns="0" rIns="0" bIns="0" rtlCol="0">
            <a:noAutofit/>
          </a:bodyPr>
          <a:lstStyle/>
          <a:p>
            <a:pPr marL="12700">
              <a:lnSpc>
                <a:spcPts val="1635"/>
              </a:lnSpc>
              <a:spcBef>
                <a:spcPts val="81"/>
              </a:spcBef>
            </a:pPr>
            <a:r>
              <a:rPr sz="1500" spc="-4" dirty="0" smtClean="0">
                <a:latin typeface="Arial"/>
                <a:cs typeface="Arial"/>
              </a:rPr>
              <a:t>A</a:t>
            </a:r>
            <a:r>
              <a:rPr sz="1500" spc="4" dirty="0" smtClean="0">
                <a:latin typeface="Arial"/>
                <a:cs typeface="Arial"/>
              </a:rPr>
              <a:t>ga</a:t>
            </a:r>
            <a:r>
              <a:rPr sz="1500" spc="0" dirty="0" smtClean="0">
                <a:latin typeface="Arial"/>
                <a:cs typeface="Arial"/>
              </a:rPr>
              <a:t>r</a:t>
            </a:r>
            <a:r>
              <a:rPr sz="1500" spc="9" dirty="0" smtClean="0">
                <a:latin typeface="Arial"/>
                <a:cs typeface="Arial"/>
              </a:rPr>
              <a:t>o</a:t>
            </a:r>
            <a:r>
              <a:rPr sz="1500" spc="4" dirty="0" smtClean="0">
                <a:latin typeface="Arial"/>
                <a:cs typeface="Arial"/>
              </a:rPr>
              <a:t>s</a:t>
            </a:r>
            <a:r>
              <a:rPr sz="1500" spc="0" dirty="0" smtClean="0">
                <a:latin typeface="Arial"/>
                <a:cs typeface="Arial"/>
              </a:rPr>
              <a:t>e</a:t>
            </a:r>
            <a:r>
              <a:rPr sz="1500" spc="4" dirty="0" smtClean="0">
                <a:latin typeface="Arial"/>
                <a:cs typeface="Arial"/>
              </a:rPr>
              <a:t> d</a:t>
            </a:r>
            <a:r>
              <a:rPr sz="1500" spc="0" dirty="0" smtClean="0">
                <a:latin typeface="Arial"/>
                <a:cs typeface="Arial"/>
              </a:rPr>
              <a:t>iss</a:t>
            </a:r>
            <a:r>
              <a:rPr sz="1500" spc="4" dirty="0" smtClean="0">
                <a:latin typeface="Arial"/>
                <a:cs typeface="Arial"/>
              </a:rPr>
              <a:t>o</a:t>
            </a:r>
            <a:r>
              <a:rPr sz="1500" spc="0" dirty="0" smtClean="0">
                <a:latin typeface="Arial"/>
                <a:cs typeface="Arial"/>
              </a:rPr>
              <a:t>l</a:t>
            </a:r>
            <a:r>
              <a:rPr sz="1500" spc="-14" dirty="0" smtClean="0">
                <a:latin typeface="Arial"/>
                <a:cs typeface="Arial"/>
              </a:rPr>
              <a:t>v</a:t>
            </a:r>
            <a:r>
              <a:rPr sz="1500" spc="4" dirty="0" smtClean="0">
                <a:latin typeface="Arial"/>
                <a:cs typeface="Arial"/>
              </a:rPr>
              <a:t>e</a:t>
            </a:r>
            <a:r>
              <a:rPr sz="1500" spc="0" dirty="0" smtClean="0">
                <a:latin typeface="Arial"/>
                <a:cs typeface="Arial"/>
              </a:rPr>
              <a:t>s</a:t>
            </a:r>
            <a:r>
              <a:rPr sz="1500" spc="14" dirty="0" smtClean="0">
                <a:latin typeface="Arial"/>
                <a:cs typeface="Arial"/>
              </a:rPr>
              <a:t> </a:t>
            </a:r>
            <a:r>
              <a:rPr sz="1500" spc="-14" dirty="0" smtClean="0">
                <a:latin typeface="Arial"/>
                <a:cs typeface="Arial"/>
              </a:rPr>
              <a:t>w</a:t>
            </a:r>
            <a:r>
              <a:rPr sz="1500" spc="4" dirty="0" smtClean="0">
                <a:latin typeface="Arial"/>
                <a:cs typeface="Arial"/>
              </a:rPr>
              <a:t>he</a:t>
            </a:r>
            <a:r>
              <a:rPr sz="1500" spc="0" dirty="0" smtClean="0">
                <a:latin typeface="Arial"/>
                <a:cs typeface="Arial"/>
              </a:rPr>
              <a:t>n</a:t>
            </a:r>
            <a:r>
              <a:rPr sz="1500" spc="14" dirty="0" smtClean="0">
                <a:latin typeface="Arial"/>
                <a:cs typeface="Arial"/>
              </a:rPr>
              <a:t> </a:t>
            </a:r>
            <a:r>
              <a:rPr sz="1500" spc="4" dirty="0" smtClean="0">
                <a:latin typeface="Arial"/>
                <a:cs typeface="Arial"/>
              </a:rPr>
              <a:t>adde</a:t>
            </a:r>
            <a:r>
              <a:rPr sz="1500" spc="0" dirty="0" smtClean="0">
                <a:latin typeface="Arial"/>
                <a:cs typeface="Arial"/>
              </a:rPr>
              <a:t>d </a:t>
            </a:r>
            <a:r>
              <a:rPr sz="1500" spc="4" dirty="0" smtClean="0">
                <a:latin typeface="Arial"/>
                <a:cs typeface="Arial"/>
              </a:rPr>
              <a:t>t</a:t>
            </a:r>
            <a:r>
              <a:rPr sz="1500" spc="0" dirty="0" smtClean="0">
                <a:latin typeface="Arial"/>
                <a:cs typeface="Arial"/>
              </a:rPr>
              <a:t>o</a:t>
            </a:r>
            <a:r>
              <a:rPr sz="1500" spc="9" dirty="0" smtClean="0">
                <a:latin typeface="Arial"/>
                <a:cs typeface="Arial"/>
              </a:rPr>
              <a:t> </a:t>
            </a:r>
            <a:r>
              <a:rPr sz="1500" spc="-4" dirty="0" smtClean="0">
                <a:latin typeface="Arial"/>
                <a:cs typeface="Arial"/>
              </a:rPr>
              <a:t>b</a:t>
            </a:r>
            <a:r>
              <a:rPr sz="1500" spc="4" dirty="0" smtClean="0">
                <a:latin typeface="Arial"/>
                <a:cs typeface="Arial"/>
              </a:rPr>
              <a:t>o</a:t>
            </a:r>
            <a:r>
              <a:rPr sz="1500" spc="0" dirty="0" smtClean="0">
                <a:latin typeface="Arial"/>
                <a:cs typeface="Arial"/>
              </a:rPr>
              <a:t>i</a:t>
            </a:r>
            <a:r>
              <a:rPr sz="1500" spc="4" dirty="0" smtClean="0">
                <a:latin typeface="Arial"/>
                <a:cs typeface="Arial"/>
              </a:rPr>
              <a:t>l</a:t>
            </a:r>
            <a:r>
              <a:rPr sz="1500" spc="0" dirty="0" smtClean="0">
                <a:latin typeface="Arial"/>
                <a:cs typeface="Arial"/>
              </a:rPr>
              <a:t>i</a:t>
            </a:r>
            <a:r>
              <a:rPr sz="1500" spc="4" dirty="0" smtClean="0">
                <a:latin typeface="Arial"/>
                <a:cs typeface="Arial"/>
              </a:rPr>
              <a:t>n</a:t>
            </a:r>
            <a:r>
              <a:rPr sz="1500" spc="0" dirty="0" smtClean="0">
                <a:latin typeface="Arial"/>
                <a:cs typeface="Arial"/>
              </a:rPr>
              <a:t>g</a:t>
            </a:r>
            <a:r>
              <a:rPr sz="1500" spc="14" dirty="0" smtClean="0">
                <a:latin typeface="Arial"/>
                <a:cs typeface="Arial"/>
              </a:rPr>
              <a:t> </a:t>
            </a:r>
            <a:r>
              <a:rPr sz="1500" spc="0" dirty="0" smtClean="0">
                <a:latin typeface="Arial"/>
                <a:cs typeface="Arial"/>
              </a:rPr>
              <a:t>l</a:t>
            </a:r>
            <a:r>
              <a:rPr sz="1500" spc="4" dirty="0" smtClean="0">
                <a:latin typeface="Arial"/>
                <a:cs typeface="Arial"/>
              </a:rPr>
              <a:t>iqu</a:t>
            </a:r>
            <a:r>
              <a:rPr sz="1500" spc="0" dirty="0" smtClean="0">
                <a:latin typeface="Arial"/>
                <a:cs typeface="Arial"/>
              </a:rPr>
              <a:t>i</a:t>
            </a:r>
            <a:r>
              <a:rPr sz="1500" spc="14" dirty="0" smtClean="0">
                <a:latin typeface="Arial"/>
                <a:cs typeface="Arial"/>
              </a:rPr>
              <a:t>d</a:t>
            </a:r>
            <a:r>
              <a:rPr sz="1500" spc="0" dirty="0" smtClean="0">
                <a:latin typeface="Arial"/>
                <a:cs typeface="Arial"/>
              </a:rPr>
              <a:t>.</a:t>
            </a:r>
            <a:r>
              <a:rPr sz="1500" spc="-4" dirty="0" smtClean="0">
                <a:latin typeface="Arial"/>
                <a:cs typeface="Arial"/>
              </a:rPr>
              <a:t> </a:t>
            </a:r>
            <a:r>
              <a:rPr sz="1500" spc="-9" dirty="0" smtClean="0">
                <a:latin typeface="Arial"/>
                <a:cs typeface="Arial"/>
              </a:rPr>
              <a:t>I</a:t>
            </a:r>
            <a:r>
              <a:rPr sz="1500" spc="0" dirty="0" smtClean="0">
                <a:latin typeface="Arial"/>
                <a:cs typeface="Arial"/>
              </a:rPr>
              <a:t>t</a:t>
            </a:r>
            <a:r>
              <a:rPr sz="1500" spc="-4" dirty="0" smtClean="0">
                <a:latin typeface="Arial"/>
                <a:cs typeface="Arial"/>
              </a:rPr>
              <a:t> </a:t>
            </a:r>
            <a:r>
              <a:rPr sz="1500" spc="0" dirty="0" smtClean="0">
                <a:latin typeface="Arial"/>
                <a:cs typeface="Arial"/>
              </a:rPr>
              <a:t>r</a:t>
            </a:r>
            <a:r>
              <a:rPr sz="1500" spc="9" dirty="0" smtClean="0">
                <a:latin typeface="Arial"/>
                <a:cs typeface="Arial"/>
              </a:rPr>
              <a:t>e</a:t>
            </a:r>
            <a:r>
              <a:rPr sz="1500" spc="-14" dirty="0" smtClean="0">
                <a:latin typeface="Arial"/>
                <a:cs typeface="Arial"/>
              </a:rPr>
              <a:t>m</a:t>
            </a:r>
            <a:r>
              <a:rPr sz="1500" spc="4" dirty="0" smtClean="0">
                <a:latin typeface="Arial"/>
                <a:cs typeface="Arial"/>
              </a:rPr>
              <a:t>a</a:t>
            </a:r>
            <a:r>
              <a:rPr sz="1500" spc="0" dirty="0" smtClean="0">
                <a:latin typeface="Arial"/>
                <a:cs typeface="Arial"/>
              </a:rPr>
              <a:t>i</a:t>
            </a:r>
            <a:r>
              <a:rPr sz="1500" spc="4" dirty="0" smtClean="0">
                <a:latin typeface="Arial"/>
                <a:cs typeface="Arial"/>
              </a:rPr>
              <a:t>n</a:t>
            </a:r>
            <a:r>
              <a:rPr sz="1500" spc="0" dirty="0" smtClean="0">
                <a:latin typeface="Arial"/>
                <a:cs typeface="Arial"/>
              </a:rPr>
              <a:t>s</a:t>
            </a:r>
            <a:r>
              <a:rPr sz="1500" spc="14" dirty="0" smtClean="0">
                <a:latin typeface="Arial"/>
                <a:cs typeface="Arial"/>
              </a:rPr>
              <a:t> </a:t>
            </a:r>
            <a:r>
              <a:rPr sz="1500" spc="4" dirty="0" smtClean="0">
                <a:latin typeface="Arial"/>
                <a:cs typeface="Arial"/>
              </a:rPr>
              <a:t>i</a:t>
            </a:r>
            <a:r>
              <a:rPr sz="1500" spc="0" dirty="0" smtClean="0">
                <a:latin typeface="Arial"/>
                <a:cs typeface="Arial"/>
              </a:rPr>
              <a:t>n a</a:t>
            </a:r>
            <a:r>
              <a:rPr sz="1500" spc="9" dirty="0" smtClean="0">
                <a:latin typeface="Arial"/>
                <a:cs typeface="Arial"/>
              </a:rPr>
              <a:t> </a:t>
            </a:r>
            <a:r>
              <a:rPr sz="1500" spc="0" dirty="0" smtClean="0">
                <a:latin typeface="Arial"/>
                <a:cs typeface="Arial"/>
              </a:rPr>
              <a:t>l</a:t>
            </a:r>
            <a:r>
              <a:rPr sz="1500" spc="4" dirty="0" smtClean="0">
                <a:latin typeface="Arial"/>
                <a:cs typeface="Arial"/>
              </a:rPr>
              <a:t>iqu</a:t>
            </a:r>
            <a:r>
              <a:rPr sz="1500" spc="0" dirty="0" smtClean="0">
                <a:latin typeface="Arial"/>
                <a:cs typeface="Arial"/>
              </a:rPr>
              <a:t>id</a:t>
            </a:r>
            <a:r>
              <a:rPr sz="1500" spc="4" dirty="0" smtClean="0">
                <a:latin typeface="Arial"/>
                <a:cs typeface="Arial"/>
              </a:rPr>
              <a:t> </a:t>
            </a:r>
            <a:r>
              <a:rPr sz="1500" spc="-4" dirty="0" smtClean="0">
                <a:latin typeface="Arial"/>
                <a:cs typeface="Arial"/>
              </a:rPr>
              <a:t>s</a:t>
            </a:r>
            <a:r>
              <a:rPr sz="1500" spc="0" dirty="0" smtClean="0">
                <a:latin typeface="Arial"/>
                <a:cs typeface="Arial"/>
              </a:rPr>
              <a:t>tate</a:t>
            </a:r>
            <a:r>
              <a:rPr sz="1500" spc="9" dirty="0" smtClean="0">
                <a:latin typeface="Arial"/>
                <a:cs typeface="Arial"/>
              </a:rPr>
              <a:t> </a:t>
            </a:r>
            <a:r>
              <a:rPr sz="1500" spc="-4" dirty="0" smtClean="0">
                <a:latin typeface="Arial"/>
                <a:cs typeface="Arial"/>
              </a:rPr>
              <a:t>u</a:t>
            </a:r>
            <a:r>
              <a:rPr sz="1500" spc="4" dirty="0" smtClean="0">
                <a:latin typeface="Arial"/>
                <a:cs typeface="Arial"/>
              </a:rPr>
              <a:t>n</a:t>
            </a:r>
            <a:r>
              <a:rPr sz="1500" spc="0" dirty="0" smtClean="0">
                <a:latin typeface="Arial"/>
                <a:cs typeface="Arial"/>
              </a:rPr>
              <a:t>t</a:t>
            </a:r>
            <a:r>
              <a:rPr sz="1500" spc="4" dirty="0" smtClean="0">
                <a:latin typeface="Arial"/>
                <a:cs typeface="Arial"/>
              </a:rPr>
              <a:t>i</a:t>
            </a:r>
            <a:r>
              <a:rPr sz="1500" spc="0" dirty="0" smtClean="0">
                <a:latin typeface="Arial"/>
                <a:cs typeface="Arial"/>
              </a:rPr>
              <a:t>l t</a:t>
            </a:r>
            <a:r>
              <a:rPr sz="1500" spc="9" dirty="0" smtClean="0">
                <a:latin typeface="Arial"/>
                <a:cs typeface="Arial"/>
              </a:rPr>
              <a:t>h</a:t>
            </a:r>
            <a:r>
              <a:rPr sz="1500" spc="0" dirty="0" smtClean="0">
                <a:latin typeface="Arial"/>
                <a:cs typeface="Arial"/>
              </a:rPr>
              <a:t>e t</a:t>
            </a:r>
            <a:r>
              <a:rPr sz="1500" spc="9" dirty="0" smtClean="0">
                <a:latin typeface="Arial"/>
                <a:cs typeface="Arial"/>
              </a:rPr>
              <a:t>e</a:t>
            </a:r>
            <a:r>
              <a:rPr sz="1500" spc="0" dirty="0" smtClean="0">
                <a:latin typeface="Arial"/>
                <a:cs typeface="Arial"/>
              </a:rPr>
              <a:t>m</a:t>
            </a:r>
            <a:r>
              <a:rPr sz="1500" spc="-9" dirty="0" smtClean="0">
                <a:latin typeface="Arial"/>
                <a:cs typeface="Arial"/>
              </a:rPr>
              <a:t>p</a:t>
            </a:r>
            <a:r>
              <a:rPr sz="1500" spc="4" dirty="0" smtClean="0">
                <a:latin typeface="Arial"/>
                <a:cs typeface="Arial"/>
              </a:rPr>
              <a:t>e</a:t>
            </a:r>
            <a:r>
              <a:rPr sz="1500" spc="-9" dirty="0" smtClean="0">
                <a:latin typeface="Arial"/>
                <a:cs typeface="Arial"/>
              </a:rPr>
              <a:t>r</a:t>
            </a:r>
            <a:r>
              <a:rPr sz="1500" spc="4" dirty="0" smtClean="0">
                <a:latin typeface="Arial"/>
                <a:cs typeface="Arial"/>
              </a:rPr>
              <a:t>a</a:t>
            </a:r>
            <a:r>
              <a:rPr sz="1500" spc="0" dirty="0" smtClean="0">
                <a:latin typeface="Arial"/>
                <a:cs typeface="Arial"/>
              </a:rPr>
              <a:t>t</a:t>
            </a:r>
            <a:r>
              <a:rPr sz="1500" spc="9" dirty="0" smtClean="0">
                <a:latin typeface="Arial"/>
                <a:cs typeface="Arial"/>
              </a:rPr>
              <a:t>u</a:t>
            </a:r>
            <a:r>
              <a:rPr sz="1500" spc="-9" dirty="0" smtClean="0">
                <a:latin typeface="Arial"/>
                <a:cs typeface="Arial"/>
              </a:rPr>
              <a:t>r</a:t>
            </a:r>
            <a:r>
              <a:rPr sz="1500" spc="0" dirty="0" smtClean="0">
                <a:latin typeface="Arial"/>
                <a:cs typeface="Arial"/>
              </a:rPr>
              <a:t>e</a:t>
            </a:r>
            <a:r>
              <a:rPr sz="1500" spc="14" dirty="0" smtClean="0">
                <a:latin typeface="Arial"/>
                <a:cs typeface="Arial"/>
              </a:rPr>
              <a:t> </a:t>
            </a:r>
            <a:r>
              <a:rPr sz="1500" spc="4" dirty="0" smtClean="0">
                <a:latin typeface="Arial"/>
                <a:cs typeface="Arial"/>
              </a:rPr>
              <a:t>is</a:t>
            </a:r>
            <a:endParaRPr sz="1500">
              <a:latin typeface="Arial"/>
              <a:cs typeface="Arial"/>
            </a:endParaRPr>
          </a:p>
        </p:txBody>
      </p:sp>
      <p:sp>
        <p:nvSpPr>
          <p:cNvPr id="13" name="object 13"/>
          <p:cNvSpPr txBox="1"/>
          <p:nvPr/>
        </p:nvSpPr>
        <p:spPr>
          <a:xfrm>
            <a:off x="231140" y="1616290"/>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12" name="object 12"/>
          <p:cNvSpPr txBox="1"/>
          <p:nvPr/>
        </p:nvSpPr>
        <p:spPr>
          <a:xfrm>
            <a:off x="505459" y="1799149"/>
            <a:ext cx="7594092" cy="520700"/>
          </a:xfrm>
          <a:prstGeom prst="rect">
            <a:avLst/>
          </a:prstGeom>
          <a:solidFill>
            <a:schemeClr val="accent2">
              <a:lumMod val="20000"/>
              <a:lumOff val="80000"/>
            </a:schemeClr>
          </a:solidFill>
        </p:spPr>
        <p:txBody>
          <a:bodyPr wrap="square" lIns="0" tIns="0" rIns="0" bIns="0" rtlCol="0">
            <a:noAutofit/>
          </a:bodyPr>
          <a:lstStyle/>
          <a:p>
            <a:pPr marL="12700" marR="28575">
              <a:lnSpc>
                <a:spcPts val="1635"/>
              </a:lnSpc>
              <a:spcBef>
                <a:spcPts val="81"/>
              </a:spcBef>
            </a:pPr>
            <a:r>
              <a:rPr sz="1500" spc="0" dirty="0" smtClean="0">
                <a:latin typeface="Arial"/>
                <a:cs typeface="Arial"/>
              </a:rPr>
              <a:t>l</a:t>
            </a:r>
            <a:r>
              <a:rPr sz="1500" spc="9" dirty="0" smtClean="0">
                <a:latin typeface="Arial"/>
                <a:cs typeface="Arial"/>
              </a:rPr>
              <a:t>o</a:t>
            </a:r>
            <a:r>
              <a:rPr sz="1500" spc="-14" dirty="0" smtClean="0">
                <a:latin typeface="Arial"/>
                <a:cs typeface="Arial"/>
              </a:rPr>
              <a:t>w</a:t>
            </a:r>
            <a:r>
              <a:rPr sz="1500" spc="4" dirty="0" smtClean="0">
                <a:latin typeface="Arial"/>
                <a:cs typeface="Arial"/>
              </a:rPr>
              <a:t>e</a:t>
            </a:r>
            <a:r>
              <a:rPr sz="1500" spc="0" dirty="0" smtClean="0">
                <a:latin typeface="Arial"/>
                <a:cs typeface="Arial"/>
              </a:rPr>
              <a:t>r</a:t>
            </a:r>
            <a:r>
              <a:rPr sz="1500" spc="9" dirty="0" smtClean="0">
                <a:latin typeface="Arial"/>
                <a:cs typeface="Arial"/>
              </a:rPr>
              <a:t>e</a:t>
            </a:r>
            <a:r>
              <a:rPr sz="1500" spc="0" dirty="0" smtClean="0">
                <a:latin typeface="Arial"/>
                <a:cs typeface="Arial"/>
              </a:rPr>
              <a:t>d</a:t>
            </a:r>
            <a:r>
              <a:rPr sz="1500" spc="4" dirty="0" smtClean="0">
                <a:latin typeface="Arial"/>
                <a:cs typeface="Arial"/>
              </a:rPr>
              <a:t> t</a:t>
            </a:r>
            <a:r>
              <a:rPr sz="1500" spc="0" dirty="0" smtClean="0">
                <a:latin typeface="Arial"/>
                <a:cs typeface="Arial"/>
              </a:rPr>
              <a:t>o</a:t>
            </a:r>
            <a:r>
              <a:rPr sz="1500" spc="-14" dirty="0" smtClean="0">
                <a:latin typeface="Arial"/>
                <a:cs typeface="Arial"/>
              </a:rPr>
              <a:t> </a:t>
            </a:r>
            <a:r>
              <a:rPr sz="1500" spc="4" dirty="0" smtClean="0">
                <a:latin typeface="Arial"/>
                <a:cs typeface="Arial"/>
              </a:rPr>
              <a:t>abou</a:t>
            </a:r>
            <a:r>
              <a:rPr sz="1500" spc="0" dirty="0" smtClean="0">
                <a:latin typeface="Arial"/>
                <a:cs typeface="Arial"/>
              </a:rPr>
              <a:t>t</a:t>
            </a:r>
            <a:r>
              <a:rPr sz="1500" spc="-14" dirty="0" smtClean="0">
                <a:latin typeface="Arial"/>
                <a:cs typeface="Arial"/>
              </a:rPr>
              <a:t> </a:t>
            </a:r>
            <a:r>
              <a:rPr sz="1500" spc="4" dirty="0" smtClean="0">
                <a:latin typeface="Arial"/>
                <a:cs typeface="Arial"/>
              </a:rPr>
              <a:t>40</a:t>
            </a:r>
            <a:r>
              <a:rPr sz="1500" spc="0" dirty="0" smtClean="0">
                <a:latin typeface="Arial"/>
                <a:cs typeface="Arial"/>
              </a:rPr>
              <a:t>°</a:t>
            </a:r>
            <a:r>
              <a:rPr sz="1500" spc="-4" dirty="0" smtClean="0">
                <a:latin typeface="Arial"/>
                <a:cs typeface="Arial"/>
              </a:rPr>
              <a:t> </a:t>
            </a:r>
            <a:r>
              <a:rPr sz="1500" spc="0" dirty="0" smtClean="0">
                <a:latin typeface="Arial"/>
                <a:cs typeface="Arial"/>
              </a:rPr>
              <a:t>C </a:t>
            </a:r>
            <a:r>
              <a:rPr sz="1500" spc="4" dirty="0" smtClean="0">
                <a:latin typeface="Arial"/>
                <a:cs typeface="Arial"/>
              </a:rPr>
              <a:t>a</a:t>
            </a:r>
            <a:r>
              <a:rPr sz="1500" spc="0" dirty="0" smtClean="0">
                <a:latin typeface="Arial"/>
                <a:cs typeface="Arial"/>
              </a:rPr>
              <a:t>t</a:t>
            </a:r>
            <a:r>
              <a:rPr sz="1500" spc="-4" dirty="0" smtClean="0">
                <a:latin typeface="Arial"/>
                <a:cs typeface="Arial"/>
              </a:rPr>
              <a:t> </a:t>
            </a:r>
            <a:r>
              <a:rPr sz="1500" spc="-14" dirty="0" smtClean="0">
                <a:latin typeface="Arial"/>
                <a:cs typeface="Arial"/>
              </a:rPr>
              <a:t>w</a:t>
            </a:r>
            <a:r>
              <a:rPr sz="1500" spc="4" dirty="0" smtClean="0">
                <a:latin typeface="Arial"/>
                <a:cs typeface="Arial"/>
              </a:rPr>
              <a:t>h</a:t>
            </a:r>
            <a:r>
              <a:rPr sz="1500" spc="0" dirty="0" smtClean="0">
                <a:latin typeface="Arial"/>
                <a:cs typeface="Arial"/>
              </a:rPr>
              <a:t>i</a:t>
            </a:r>
            <a:r>
              <a:rPr sz="1500" spc="4" dirty="0" smtClean="0">
                <a:latin typeface="Arial"/>
                <a:cs typeface="Arial"/>
              </a:rPr>
              <a:t>c</a:t>
            </a:r>
            <a:r>
              <a:rPr sz="1500" spc="0" dirty="0" smtClean="0">
                <a:latin typeface="Arial"/>
                <a:cs typeface="Arial"/>
              </a:rPr>
              <a:t>h</a:t>
            </a:r>
            <a:r>
              <a:rPr sz="1500" spc="14" dirty="0" smtClean="0">
                <a:latin typeface="Arial"/>
                <a:cs typeface="Arial"/>
              </a:rPr>
              <a:t> </a:t>
            </a:r>
            <a:r>
              <a:rPr sz="1500" spc="4" dirty="0" smtClean="0">
                <a:latin typeface="Arial"/>
                <a:cs typeface="Arial"/>
              </a:rPr>
              <a:t>po</a:t>
            </a:r>
            <a:r>
              <a:rPr sz="1500" spc="0" dirty="0" smtClean="0">
                <a:latin typeface="Arial"/>
                <a:cs typeface="Arial"/>
              </a:rPr>
              <a:t>i</a:t>
            </a:r>
            <a:r>
              <a:rPr sz="1500" spc="4" dirty="0" smtClean="0">
                <a:latin typeface="Arial"/>
                <a:cs typeface="Arial"/>
              </a:rPr>
              <a:t>n</a:t>
            </a:r>
            <a:r>
              <a:rPr sz="1500" spc="0" dirty="0" smtClean="0">
                <a:latin typeface="Arial"/>
                <a:cs typeface="Arial"/>
              </a:rPr>
              <a:t>t</a:t>
            </a:r>
            <a:r>
              <a:rPr sz="1500" spc="-9" dirty="0" smtClean="0">
                <a:latin typeface="Arial"/>
                <a:cs typeface="Arial"/>
              </a:rPr>
              <a:t> </a:t>
            </a:r>
            <a:r>
              <a:rPr sz="1500" spc="4" dirty="0" smtClean="0">
                <a:latin typeface="Arial"/>
                <a:cs typeface="Arial"/>
              </a:rPr>
              <a:t>i</a:t>
            </a:r>
            <a:r>
              <a:rPr sz="1500" spc="0" dirty="0" smtClean="0">
                <a:latin typeface="Arial"/>
                <a:cs typeface="Arial"/>
              </a:rPr>
              <a:t>t</a:t>
            </a:r>
            <a:r>
              <a:rPr sz="1500" spc="-4" dirty="0" smtClean="0">
                <a:latin typeface="Arial"/>
                <a:cs typeface="Arial"/>
              </a:rPr>
              <a:t> </a:t>
            </a:r>
            <a:r>
              <a:rPr sz="1500" spc="4" dirty="0" smtClean="0">
                <a:latin typeface="Arial"/>
                <a:cs typeface="Arial"/>
              </a:rPr>
              <a:t>ge</a:t>
            </a:r>
            <a:r>
              <a:rPr sz="1500" spc="0" dirty="0" smtClean="0">
                <a:latin typeface="Arial"/>
                <a:cs typeface="Arial"/>
              </a:rPr>
              <a:t>l</a:t>
            </a:r>
            <a:r>
              <a:rPr sz="1500" spc="9" dirty="0" smtClean="0">
                <a:latin typeface="Arial"/>
                <a:cs typeface="Arial"/>
              </a:rPr>
              <a:t>s</a:t>
            </a:r>
            <a:r>
              <a:rPr sz="1500" spc="0" dirty="0" smtClean="0">
                <a:latin typeface="Arial"/>
                <a:cs typeface="Arial"/>
              </a:rPr>
              <a:t>.</a:t>
            </a:r>
            <a:endParaRPr sz="1500">
              <a:latin typeface="Arial"/>
              <a:cs typeface="Arial"/>
            </a:endParaRPr>
          </a:p>
          <a:p>
            <a:pPr marL="12700">
              <a:lnSpc>
                <a:spcPct val="95825"/>
              </a:lnSpc>
              <a:spcBef>
                <a:spcPts val="593"/>
              </a:spcBef>
            </a:pPr>
            <a:r>
              <a:rPr sz="1500" spc="-4" dirty="0" smtClean="0">
                <a:latin typeface="Arial"/>
                <a:cs typeface="Arial"/>
              </a:rPr>
              <a:t>T</a:t>
            </a:r>
            <a:r>
              <a:rPr sz="1500" spc="4" dirty="0" smtClean="0">
                <a:latin typeface="Arial"/>
                <a:cs typeface="Arial"/>
              </a:rPr>
              <a:t>h</a:t>
            </a:r>
            <a:r>
              <a:rPr sz="1500" spc="0" dirty="0" smtClean="0">
                <a:latin typeface="Arial"/>
                <a:cs typeface="Arial"/>
              </a:rPr>
              <a:t>e</a:t>
            </a:r>
            <a:r>
              <a:rPr sz="1500" spc="-9" dirty="0" smtClean="0">
                <a:latin typeface="Arial"/>
                <a:cs typeface="Arial"/>
              </a:rPr>
              <a:t> </a:t>
            </a:r>
            <a:r>
              <a:rPr sz="1500" spc="4" dirty="0" smtClean="0">
                <a:latin typeface="Arial"/>
                <a:cs typeface="Arial"/>
              </a:rPr>
              <a:t>po</a:t>
            </a:r>
            <a:r>
              <a:rPr sz="1500" spc="0" dirty="0" smtClean="0">
                <a:latin typeface="Arial"/>
                <a:cs typeface="Arial"/>
              </a:rPr>
              <a:t>re </a:t>
            </a:r>
            <a:r>
              <a:rPr sz="1500" spc="4" dirty="0" smtClean="0">
                <a:latin typeface="Arial"/>
                <a:cs typeface="Arial"/>
              </a:rPr>
              <a:t>s</a:t>
            </a:r>
            <a:r>
              <a:rPr sz="1500" spc="0" dirty="0" smtClean="0">
                <a:latin typeface="Arial"/>
                <a:cs typeface="Arial"/>
              </a:rPr>
              <a:t>i</a:t>
            </a:r>
            <a:r>
              <a:rPr sz="1500" spc="9" dirty="0" smtClean="0">
                <a:latin typeface="Arial"/>
                <a:cs typeface="Arial"/>
              </a:rPr>
              <a:t>z</a:t>
            </a:r>
            <a:r>
              <a:rPr sz="1500" spc="0" dirty="0" smtClean="0">
                <a:latin typeface="Arial"/>
                <a:cs typeface="Arial"/>
              </a:rPr>
              <a:t>e m</a:t>
            </a:r>
            <a:r>
              <a:rPr sz="1500" spc="4" dirty="0" smtClean="0">
                <a:latin typeface="Arial"/>
                <a:cs typeface="Arial"/>
              </a:rPr>
              <a:t>a</a:t>
            </a:r>
            <a:r>
              <a:rPr sz="1500" spc="0" dirty="0" smtClean="0">
                <a:latin typeface="Arial"/>
                <a:cs typeface="Arial"/>
              </a:rPr>
              <a:t>y </a:t>
            </a:r>
            <a:r>
              <a:rPr sz="1500" spc="4" dirty="0" smtClean="0">
                <a:latin typeface="Arial"/>
                <a:cs typeface="Arial"/>
              </a:rPr>
              <a:t>b</a:t>
            </a:r>
            <a:r>
              <a:rPr sz="1500" spc="0" dirty="0" smtClean="0">
                <a:latin typeface="Arial"/>
                <a:cs typeface="Arial"/>
              </a:rPr>
              <a:t>e </a:t>
            </a:r>
            <a:r>
              <a:rPr sz="1500" spc="4" dirty="0" smtClean="0">
                <a:latin typeface="Arial"/>
                <a:cs typeface="Arial"/>
              </a:rPr>
              <a:t>p</a:t>
            </a:r>
            <a:r>
              <a:rPr sz="1500" spc="0" dirty="0" smtClean="0">
                <a:latin typeface="Arial"/>
                <a:cs typeface="Arial"/>
              </a:rPr>
              <a:t>r</a:t>
            </a:r>
            <a:r>
              <a:rPr sz="1500" spc="9" dirty="0" smtClean="0">
                <a:latin typeface="Arial"/>
                <a:cs typeface="Arial"/>
              </a:rPr>
              <a:t>e</a:t>
            </a:r>
            <a:r>
              <a:rPr sz="1500" spc="4" dirty="0" smtClean="0">
                <a:latin typeface="Arial"/>
                <a:cs typeface="Arial"/>
              </a:rPr>
              <a:t>de</a:t>
            </a:r>
            <a:r>
              <a:rPr sz="1500" spc="0" dirty="0" smtClean="0">
                <a:latin typeface="Arial"/>
                <a:cs typeface="Arial"/>
              </a:rPr>
              <a:t>t</a:t>
            </a:r>
            <a:r>
              <a:rPr sz="1500" spc="4" dirty="0" smtClean="0">
                <a:latin typeface="Arial"/>
                <a:cs typeface="Arial"/>
              </a:rPr>
              <a:t>e</a:t>
            </a:r>
            <a:r>
              <a:rPr sz="1500" spc="0" dirty="0" smtClean="0">
                <a:latin typeface="Arial"/>
                <a:cs typeface="Arial"/>
              </a:rPr>
              <a:t>rm</a:t>
            </a:r>
            <a:r>
              <a:rPr sz="1500" spc="4" dirty="0" smtClean="0">
                <a:latin typeface="Arial"/>
                <a:cs typeface="Arial"/>
              </a:rPr>
              <a:t>ine</a:t>
            </a:r>
            <a:r>
              <a:rPr sz="1500" spc="0" dirty="0" smtClean="0">
                <a:latin typeface="Arial"/>
                <a:cs typeface="Arial"/>
              </a:rPr>
              <a:t>d</a:t>
            </a:r>
            <a:r>
              <a:rPr sz="1500" spc="-19" dirty="0" smtClean="0">
                <a:latin typeface="Arial"/>
                <a:cs typeface="Arial"/>
              </a:rPr>
              <a:t> </a:t>
            </a:r>
            <a:r>
              <a:rPr sz="1500" spc="4" dirty="0" smtClean="0">
                <a:latin typeface="Arial"/>
                <a:cs typeface="Arial"/>
              </a:rPr>
              <a:t>b</a:t>
            </a:r>
            <a:r>
              <a:rPr sz="1500" spc="0" dirty="0" smtClean="0">
                <a:latin typeface="Arial"/>
                <a:cs typeface="Arial"/>
              </a:rPr>
              <a:t>y </a:t>
            </a:r>
            <a:r>
              <a:rPr sz="1500" spc="4" dirty="0" smtClean="0">
                <a:latin typeface="Arial"/>
                <a:cs typeface="Arial"/>
              </a:rPr>
              <a:t>ad</a:t>
            </a:r>
            <a:r>
              <a:rPr sz="1500" spc="0" dirty="0" smtClean="0">
                <a:latin typeface="Arial"/>
                <a:cs typeface="Arial"/>
              </a:rPr>
              <a:t>j</a:t>
            </a:r>
            <a:r>
              <a:rPr sz="1500" spc="4" dirty="0" smtClean="0">
                <a:latin typeface="Arial"/>
                <a:cs typeface="Arial"/>
              </a:rPr>
              <a:t>us</a:t>
            </a:r>
            <a:r>
              <a:rPr sz="1500" spc="0" dirty="0" smtClean="0">
                <a:latin typeface="Arial"/>
                <a:cs typeface="Arial"/>
              </a:rPr>
              <a:t>t</a:t>
            </a:r>
            <a:r>
              <a:rPr sz="1500" spc="4" dirty="0" smtClean="0">
                <a:latin typeface="Arial"/>
                <a:cs typeface="Arial"/>
              </a:rPr>
              <a:t>in</a:t>
            </a:r>
            <a:r>
              <a:rPr sz="1500" spc="0" dirty="0" smtClean="0">
                <a:latin typeface="Arial"/>
                <a:cs typeface="Arial"/>
              </a:rPr>
              <a:t>g</a:t>
            </a:r>
            <a:r>
              <a:rPr sz="1500" spc="-14"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 </a:t>
            </a:r>
            <a:r>
              <a:rPr sz="1500" spc="4" dirty="0" smtClean="0">
                <a:latin typeface="Arial"/>
                <a:cs typeface="Arial"/>
              </a:rPr>
              <a:t>concen</a:t>
            </a:r>
            <a:r>
              <a:rPr sz="1500" spc="0" dirty="0" smtClean="0">
                <a:latin typeface="Arial"/>
                <a:cs typeface="Arial"/>
              </a:rPr>
              <a:t>t</a:t>
            </a:r>
            <a:r>
              <a:rPr sz="1500" spc="4" dirty="0" smtClean="0">
                <a:latin typeface="Arial"/>
                <a:cs typeface="Arial"/>
              </a:rPr>
              <a:t>ra</a:t>
            </a:r>
            <a:r>
              <a:rPr sz="1500" spc="0" dirty="0" smtClean="0">
                <a:latin typeface="Arial"/>
                <a:cs typeface="Arial"/>
              </a:rPr>
              <a:t>t</a:t>
            </a:r>
            <a:r>
              <a:rPr sz="1500" spc="4" dirty="0" smtClean="0">
                <a:latin typeface="Arial"/>
                <a:cs typeface="Arial"/>
              </a:rPr>
              <a:t>io</a:t>
            </a:r>
            <a:r>
              <a:rPr sz="1500" spc="0" dirty="0" smtClean="0">
                <a:latin typeface="Arial"/>
                <a:cs typeface="Arial"/>
              </a:rPr>
              <a:t>n</a:t>
            </a:r>
            <a:r>
              <a:rPr sz="1500" spc="-29" dirty="0" smtClean="0">
                <a:latin typeface="Arial"/>
                <a:cs typeface="Arial"/>
              </a:rPr>
              <a:t> </a:t>
            </a:r>
            <a:r>
              <a:rPr sz="1500" spc="4" dirty="0" smtClean="0">
                <a:latin typeface="Arial"/>
                <a:cs typeface="Arial"/>
              </a:rPr>
              <a:t>o</a:t>
            </a:r>
            <a:r>
              <a:rPr sz="1500" spc="0" dirty="0" smtClean="0">
                <a:latin typeface="Arial"/>
                <a:cs typeface="Arial"/>
              </a:rPr>
              <a:t>f</a:t>
            </a:r>
            <a:r>
              <a:rPr sz="1500" spc="-4" dirty="0" smtClean="0">
                <a:latin typeface="Arial"/>
                <a:cs typeface="Arial"/>
              </a:rPr>
              <a:t> </a:t>
            </a:r>
            <a:r>
              <a:rPr sz="1500" spc="4" dirty="0" smtClean="0">
                <a:latin typeface="Arial"/>
                <a:cs typeface="Arial"/>
              </a:rPr>
              <a:t>aga</a:t>
            </a:r>
            <a:r>
              <a:rPr sz="1500" spc="0" dirty="0" smtClean="0">
                <a:latin typeface="Arial"/>
                <a:cs typeface="Arial"/>
              </a:rPr>
              <a:t>r</a:t>
            </a:r>
            <a:r>
              <a:rPr sz="1500" spc="9" dirty="0" smtClean="0">
                <a:latin typeface="Arial"/>
                <a:cs typeface="Arial"/>
              </a:rPr>
              <a:t>o</a:t>
            </a:r>
            <a:r>
              <a:rPr sz="1500" spc="4" dirty="0" smtClean="0">
                <a:latin typeface="Arial"/>
                <a:cs typeface="Arial"/>
              </a:rPr>
              <a:t>s</a:t>
            </a:r>
            <a:r>
              <a:rPr sz="1500" spc="0" dirty="0" smtClean="0">
                <a:latin typeface="Arial"/>
                <a:cs typeface="Arial"/>
              </a:rPr>
              <a:t>e</a:t>
            </a:r>
            <a:r>
              <a:rPr sz="1500" spc="-14" dirty="0" smtClean="0">
                <a:latin typeface="Arial"/>
                <a:cs typeface="Arial"/>
              </a:rPr>
              <a:t> </a:t>
            </a:r>
            <a:r>
              <a:rPr sz="1500" spc="4" dirty="0" smtClean="0">
                <a:latin typeface="Arial"/>
                <a:cs typeface="Arial"/>
              </a:rPr>
              <a:t>i</a:t>
            </a:r>
            <a:r>
              <a:rPr sz="1500" spc="0" dirty="0" smtClean="0">
                <a:latin typeface="Arial"/>
                <a:cs typeface="Arial"/>
              </a:rPr>
              <a:t>n t</a:t>
            </a:r>
            <a:r>
              <a:rPr sz="1500" spc="9" dirty="0" smtClean="0">
                <a:latin typeface="Arial"/>
                <a:cs typeface="Arial"/>
              </a:rPr>
              <a:t>h</a:t>
            </a:r>
            <a:r>
              <a:rPr sz="1500" spc="0" dirty="0" smtClean="0">
                <a:latin typeface="Arial"/>
                <a:cs typeface="Arial"/>
              </a:rPr>
              <a:t>e </a:t>
            </a:r>
            <a:r>
              <a:rPr sz="1500" spc="4" dirty="0" smtClean="0">
                <a:latin typeface="Arial"/>
                <a:cs typeface="Arial"/>
              </a:rPr>
              <a:t>gel</a:t>
            </a:r>
            <a:r>
              <a:rPr sz="1500" spc="0" dirty="0" smtClean="0">
                <a:latin typeface="Arial"/>
                <a:cs typeface="Arial"/>
              </a:rPr>
              <a:t>.</a:t>
            </a:r>
            <a:endParaRPr sz="1500">
              <a:latin typeface="Arial"/>
              <a:cs typeface="Arial"/>
            </a:endParaRPr>
          </a:p>
        </p:txBody>
      </p:sp>
      <p:sp>
        <p:nvSpPr>
          <p:cNvPr id="11" name="object 11"/>
          <p:cNvSpPr txBox="1"/>
          <p:nvPr/>
        </p:nvSpPr>
        <p:spPr>
          <a:xfrm>
            <a:off x="231140" y="2149690"/>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10" name="object 10"/>
          <p:cNvSpPr txBox="1"/>
          <p:nvPr/>
        </p:nvSpPr>
        <p:spPr>
          <a:xfrm>
            <a:off x="505459" y="2409130"/>
            <a:ext cx="8284083" cy="215900"/>
          </a:xfrm>
          <a:prstGeom prst="rect">
            <a:avLst/>
          </a:prstGeom>
          <a:solidFill>
            <a:schemeClr val="accent2">
              <a:lumMod val="20000"/>
              <a:lumOff val="80000"/>
            </a:schemeClr>
          </a:solidFill>
        </p:spPr>
        <p:txBody>
          <a:bodyPr wrap="square" lIns="0" tIns="0" rIns="0" bIns="0" rtlCol="0">
            <a:noAutofit/>
          </a:bodyPr>
          <a:lstStyle/>
          <a:p>
            <a:pPr marL="12700">
              <a:lnSpc>
                <a:spcPts val="1635"/>
              </a:lnSpc>
              <a:spcBef>
                <a:spcPts val="81"/>
              </a:spcBef>
            </a:pPr>
            <a:r>
              <a:rPr sz="1500" b="1" spc="-25" dirty="0" smtClean="0">
                <a:latin typeface="Arial"/>
                <a:cs typeface="Arial"/>
              </a:rPr>
              <a:t>A</a:t>
            </a:r>
            <a:r>
              <a:rPr sz="1500" b="1" spc="4" dirty="0" smtClean="0">
                <a:latin typeface="Arial"/>
                <a:cs typeface="Arial"/>
              </a:rPr>
              <a:t>gar</a:t>
            </a:r>
            <a:r>
              <a:rPr sz="1500" b="1" spc="-4" dirty="0" smtClean="0">
                <a:latin typeface="Arial"/>
                <a:cs typeface="Arial"/>
              </a:rPr>
              <a:t>o</a:t>
            </a:r>
            <a:r>
              <a:rPr sz="1500" b="1" spc="4" dirty="0" smtClean="0">
                <a:latin typeface="Arial"/>
                <a:cs typeface="Arial"/>
              </a:rPr>
              <a:t>s</a:t>
            </a:r>
            <a:r>
              <a:rPr sz="1500" b="1" spc="0" dirty="0" smtClean="0">
                <a:latin typeface="Arial"/>
                <a:cs typeface="Arial"/>
              </a:rPr>
              <a:t>e</a:t>
            </a:r>
            <a:r>
              <a:rPr sz="1500" b="1" spc="29" dirty="0" smtClean="0">
                <a:latin typeface="Arial"/>
                <a:cs typeface="Arial"/>
              </a:rPr>
              <a:t> </a:t>
            </a:r>
            <a:r>
              <a:rPr sz="1500" b="1" spc="-4" dirty="0" smtClean="0">
                <a:latin typeface="Arial"/>
                <a:cs typeface="Arial"/>
              </a:rPr>
              <a:t>g</a:t>
            </a:r>
            <a:r>
              <a:rPr sz="1500" b="1" spc="4" dirty="0" smtClean="0">
                <a:latin typeface="Arial"/>
                <a:cs typeface="Arial"/>
              </a:rPr>
              <a:t>e</a:t>
            </a:r>
            <a:r>
              <a:rPr sz="1500" b="1" spc="0" dirty="0" smtClean="0">
                <a:latin typeface="Arial"/>
                <a:cs typeface="Arial"/>
              </a:rPr>
              <a:t>ls</a:t>
            </a:r>
            <a:r>
              <a:rPr sz="1500" b="1" spc="14" dirty="0" smtClean="0">
                <a:latin typeface="Arial"/>
                <a:cs typeface="Arial"/>
              </a:rPr>
              <a:t> </a:t>
            </a:r>
            <a:r>
              <a:rPr sz="1500" b="1" spc="4" dirty="0" smtClean="0">
                <a:latin typeface="Arial"/>
                <a:cs typeface="Arial"/>
              </a:rPr>
              <a:t>ar</a:t>
            </a:r>
            <a:r>
              <a:rPr sz="1500" b="1" spc="0" dirty="0" smtClean="0">
                <a:latin typeface="Arial"/>
                <a:cs typeface="Arial"/>
              </a:rPr>
              <a:t>e</a:t>
            </a:r>
            <a:r>
              <a:rPr sz="1500" b="1" spc="14" dirty="0" smtClean="0">
                <a:latin typeface="Arial"/>
                <a:cs typeface="Arial"/>
              </a:rPr>
              <a:t> </a:t>
            </a:r>
            <a:r>
              <a:rPr sz="1500" b="1" spc="0" dirty="0" smtClean="0">
                <a:latin typeface="Arial"/>
                <a:cs typeface="Arial"/>
              </a:rPr>
              <a:t>f</a:t>
            </a:r>
            <a:r>
              <a:rPr sz="1500" b="1" spc="4" dirty="0" smtClean="0">
                <a:latin typeface="Arial"/>
                <a:cs typeface="Arial"/>
              </a:rPr>
              <a:t>ra</a:t>
            </a:r>
            <a:r>
              <a:rPr sz="1500" b="1" spc="-14" dirty="0" smtClean="0">
                <a:latin typeface="Arial"/>
                <a:cs typeface="Arial"/>
              </a:rPr>
              <a:t>g</a:t>
            </a:r>
            <a:r>
              <a:rPr sz="1500" b="1" spc="0" dirty="0" smtClean="0">
                <a:latin typeface="Arial"/>
                <a:cs typeface="Arial"/>
              </a:rPr>
              <a:t>i</a:t>
            </a:r>
            <a:r>
              <a:rPr sz="1500" b="1" spc="-4" dirty="0" smtClean="0">
                <a:latin typeface="Arial"/>
                <a:cs typeface="Arial"/>
              </a:rPr>
              <a:t>l</a:t>
            </a:r>
            <a:r>
              <a:rPr sz="1500" b="1" spc="9" dirty="0" smtClean="0">
                <a:latin typeface="Arial"/>
                <a:cs typeface="Arial"/>
              </a:rPr>
              <a:t>e</a:t>
            </a:r>
            <a:r>
              <a:rPr sz="1500" b="1" spc="0" dirty="0" smtClean="0">
                <a:latin typeface="Arial"/>
                <a:cs typeface="Arial"/>
              </a:rPr>
              <a:t>.</a:t>
            </a:r>
            <a:r>
              <a:rPr sz="1500" b="1" spc="9" dirty="0" smtClean="0">
                <a:latin typeface="Arial"/>
                <a:cs typeface="Arial"/>
              </a:rPr>
              <a:t> </a:t>
            </a:r>
            <a:r>
              <a:rPr sz="1500" b="1" spc="-29" dirty="0" smtClean="0">
                <a:latin typeface="Arial"/>
                <a:cs typeface="Arial"/>
              </a:rPr>
              <a:t>T</a:t>
            </a:r>
            <a:r>
              <a:rPr sz="1500" b="1" spc="-4" dirty="0" smtClean="0">
                <a:latin typeface="Arial"/>
                <a:cs typeface="Arial"/>
              </a:rPr>
              <a:t>h</a:t>
            </a:r>
            <a:r>
              <a:rPr sz="1500" b="1" spc="39" dirty="0" smtClean="0">
                <a:latin typeface="Arial"/>
                <a:cs typeface="Arial"/>
              </a:rPr>
              <a:t>e</a:t>
            </a:r>
            <a:r>
              <a:rPr sz="1500" b="1" spc="0" dirty="0" smtClean="0">
                <a:latin typeface="Arial"/>
                <a:cs typeface="Arial"/>
              </a:rPr>
              <a:t>y</a:t>
            </a:r>
            <a:r>
              <a:rPr sz="1500" b="1" spc="-19" dirty="0" smtClean="0">
                <a:latin typeface="Arial"/>
                <a:cs typeface="Arial"/>
              </a:rPr>
              <a:t> </a:t>
            </a:r>
            <a:r>
              <a:rPr sz="1500" b="1" spc="4" dirty="0" smtClean="0">
                <a:latin typeface="Arial"/>
                <a:cs typeface="Arial"/>
              </a:rPr>
              <a:t>ar</a:t>
            </a:r>
            <a:r>
              <a:rPr sz="1500" b="1" spc="0" dirty="0" smtClean="0">
                <a:latin typeface="Arial"/>
                <a:cs typeface="Arial"/>
              </a:rPr>
              <a:t>e</a:t>
            </a:r>
            <a:r>
              <a:rPr sz="1500" b="1" spc="39" dirty="0" smtClean="0">
                <a:latin typeface="Arial"/>
                <a:cs typeface="Arial"/>
              </a:rPr>
              <a:t> </a:t>
            </a:r>
            <a:r>
              <a:rPr sz="1500" b="1" spc="4" dirty="0" smtClean="0">
                <a:latin typeface="Arial"/>
                <a:cs typeface="Arial"/>
              </a:rPr>
              <a:t>ac</a:t>
            </a:r>
            <a:r>
              <a:rPr sz="1500" b="1" spc="0" dirty="0" smtClean="0">
                <a:latin typeface="Arial"/>
                <a:cs typeface="Arial"/>
              </a:rPr>
              <a:t>t</a:t>
            </a:r>
            <a:r>
              <a:rPr sz="1500" b="1" spc="-9" dirty="0" smtClean="0">
                <a:latin typeface="Arial"/>
                <a:cs typeface="Arial"/>
              </a:rPr>
              <a:t>u</a:t>
            </a:r>
            <a:r>
              <a:rPr sz="1500" b="1" spc="4" dirty="0" smtClean="0">
                <a:latin typeface="Arial"/>
                <a:cs typeface="Arial"/>
              </a:rPr>
              <a:t>a</a:t>
            </a:r>
            <a:r>
              <a:rPr sz="1500" b="1" spc="-9" dirty="0" smtClean="0">
                <a:latin typeface="Arial"/>
                <a:cs typeface="Arial"/>
              </a:rPr>
              <a:t>l</a:t>
            </a:r>
            <a:r>
              <a:rPr sz="1500" b="1" spc="25" dirty="0" smtClean="0">
                <a:latin typeface="Arial"/>
                <a:cs typeface="Arial"/>
              </a:rPr>
              <a:t>l</a:t>
            </a:r>
            <a:r>
              <a:rPr sz="1500" b="1" spc="0" dirty="0" smtClean="0">
                <a:latin typeface="Arial"/>
                <a:cs typeface="Arial"/>
              </a:rPr>
              <a:t>y</a:t>
            </a:r>
            <a:r>
              <a:rPr sz="1500" b="1" spc="-29" dirty="0" smtClean="0">
                <a:latin typeface="Arial"/>
                <a:cs typeface="Arial"/>
              </a:rPr>
              <a:t> </a:t>
            </a:r>
            <a:r>
              <a:rPr sz="1500" b="1" spc="29" dirty="0" smtClean="0">
                <a:latin typeface="Arial"/>
                <a:cs typeface="Arial"/>
              </a:rPr>
              <a:t>h</a:t>
            </a:r>
            <a:r>
              <a:rPr sz="1500" b="1" spc="-39" dirty="0" smtClean="0">
                <a:latin typeface="Arial"/>
                <a:cs typeface="Arial"/>
              </a:rPr>
              <a:t>y</a:t>
            </a:r>
            <a:r>
              <a:rPr sz="1500" b="1" spc="4" dirty="0" smtClean="0">
                <a:latin typeface="Arial"/>
                <a:cs typeface="Arial"/>
              </a:rPr>
              <a:t>dr</a:t>
            </a:r>
            <a:r>
              <a:rPr sz="1500" b="1" spc="-4" dirty="0" smtClean="0">
                <a:latin typeface="Arial"/>
                <a:cs typeface="Arial"/>
              </a:rPr>
              <a:t>o</a:t>
            </a:r>
            <a:r>
              <a:rPr sz="1500" b="1" spc="14" dirty="0" smtClean="0">
                <a:latin typeface="Arial"/>
                <a:cs typeface="Arial"/>
              </a:rPr>
              <a:t>c</a:t>
            </a:r>
            <a:r>
              <a:rPr sz="1500" b="1" spc="-4" dirty="0" smtClean="0">
                <a:latin typeface="Arial"/>
                <a:cs typeface="Arial"/>
              </a:rPr>
              <a:t>o</a:t>
            </a:r>
            <a:r>
              <a:rPr sz="1500" b="1" spc="0" dirty="0" smtClean="0">
                <a:latin typeface="Arial"/>
                <a:cs typeface="Arial"/>
              </a:rPr>
              <a:t>l</a:t>
            </a:r>
            <a:r>
              <a:rPr sz="1500" b="1" spc="4" dirty="0" smtClean="0">
                <a:latin typeface="Arial"/>
                <a:cs typeface="Arial"/>
              </a:rPr>
              <a:t>l</a:t>
            </a:r>
            <a:r>
              <a:rPr sz="1500" b="1" spc="-14" dirty="0" smtClean="0">
                <a:latin typeface="Arial"/>
                <a:cs typeface="Arial"/>
              </a:rPr>
              <a:t>o</a:t>
            </a:r>
            <a:r>
              <a:rPr sz="1500" b="1" spc="0" dirty="0" smtClean="0">
                <a:latin typeface="Arial"/>
                <a:cs typeface="Arial"/>
              </a:rPr>
              <a:t>id</a:t>
            </a:r>
            <a:r>
              <a:rPr sz="1500" b="1" spc="-4" dirty="0" smtClean="0">
                <a:latin typeface="Arial"/>
                <a:cs typeface="Arial"/>
              </a:rPr>
              <a:t>s</a:t>
            </a:r>
            <a:r>
              <a:rPr sz="1500" b="1" spc="0" dirty="0" smtClean="0">
                <a:latin typeface="Arial"/>
                <a:cs typeface="Arial"/>
              </a:rPr>
              <a:t>,</a:t>
            </a:r>
            <a:r>
              <a:rPr sz="1500" b="1" spc="29" dirty="0" smtClean="0">
                <a:latin typeface="Arial"/>
                <a:cs typeface="Arial"/>
              </a:rPr>
              <a:t> </a:t>
            </a:r>
            <a:r>
              <a:rPr sz="1500" b="1" spc="4" dirty="0" smtClean="0">
                <a:latin typeface="Arial"/>
                <a:cs typeface="Arial"/>
              </a:rPr>
              <a:t>a</a:t>
            </a:r>
            <a:r>
              <a:rPr sz="1500" b="1" spc="-4" dirty="0" smtClean="0">
                <a:latin typeface="Arial"/>
                <a:cs typeface="Arial"/>
              </a:rPr>
              <a:t>n</a:t>
            </a:r>
            <a:r>
              <a:rPr sz="1500" b="1" spc="0" dirty="0" smtClean="0">
                <a:latin typeface="Arial"/>
                <a:cs typeface="Arial"/>
              </a:rPr>
              <a:t>d th</a:t>
            </a:r>
            <a:r>
              <a:rPr sz="1500" b="1" spc="14" dirty="0" smtClean="0">
                <a:latin typeface="Arial"/>
                <a:cs typeface="Arial"/>
              </a:rPr>
              <a:t>e</a:t>
            </a:r>
            <a:r>
              <a:rPr sz="1500" b="1" spc="0" dirty="0" smtClean="0">
                <a:latin typeface="Arial"/>
                <a:cs typeface="Arial"/>
              </a:rPr>
              <a:t>y</a:t>
            </a:r>
            <a:r>
              <a:rPr sz="1500" b="1" spc="-9" dirty="0" smtClean="0">
                <a:latin typeface="Arial"/>
                <a:cs typeface="Arial"/>
              </a:rPr>
              <a:t> </a:t>
            </a:r>
            <a:r>
              <a:rPr sz="1500" b="1" spc="4" dirty="0" smtClean="0">
                <a:latin typeface="Arial"/>
                <a:cs typeface="Arial"/>
              </a:rPr>
              <a:t>ar</a:t>
            </a:r>
            <a:r>
              <a:rPr sz="1500" b="1" spc="0" dirty="0" smtClean="0">
                <a:latin typeface="Arial"/>
                <a:cs typeface="Arial"/>
              </a:rPr>
              <a:t>e</a:t>
            </a:r>
            <a:r>
              <a:rPr sz="1500" b="1" spc="24" dirty="0" smtClean="0">
                <a:latin typeface="Arial"/>
                <a:cs typeface="Arial"/>
              </a:rPr>
              <a:t> </a:t>
            </a:r>
            <a:r>
              <a:rPr sz="1500" b="1" spc="-4" dirty="0" smtClean="0">
                <a:latin typeface="Arial"/>
                <a:cs typeface="Arial"/>
              </a:rPr>
              <a:t>he</a:t>
            </a:r>
            <a:r>
              <a:rPr sz="1500" b="1" spc="0" dirty="0" smtClean="0">
                <a:latin typeface="Arial"/>
                <a:cs typeface="Arial"/>
              </a:rPr>
              <a:t>ld</a:t>
            </a:r>
            <a:r>
              <a:rPr sz="1500" b="1" spc="4" dirty="0" smtClean="0">
                <a:latin typeface="Arial"/>
                <a:cs typeface="Arial"/>
              </a:rPr>
              <a:t> </a:t>
            </a:r>
            <a:r>
              <a:rPr sz="1500" b="1" spc="0" dirty="0" smtClean="0">
                <a:latin typeface="Arial"/>
                <a:cs typeface="Arial"/>
              </a:rPr>
              <a:t>to</a:t>
            </a:r>
            <a:r>
              <a:rPr sz="1500" b="1" spc="-4" dirty="0" smtClean="0">
                <a:latin typeface="Arial"/>
                <a:cs typeface="Arial"/>
              </a:rPr>
              <a:t>g</a:t>
            </a:r>
            <a:r>
              <a:rPr sz="1500" b="1" spc="4" dirty="0" smtClean="0">
                <a:latin typeface="Arial"/>
                <a:cs typeface="Arial"/>
              </a:rPr>
              <a:t>e</a:t>
            </a:r>
            <a:r>
              <a:rPr sz="1500" b="1" spc="0" dirty="0" smtClean="0">
                <a:latin typeface="Arial"/>
                <a:cs typeface="Arial"/>
              </a:rPr>
              <a:t>th</a:t>
            </a:r>
            <a:r>
              <a:rPr sz="1500" b="1" spc="4" dirty="0" smtClean="0">
                <a:latin typeface="Arial"/>
                <a:cs typeface="Arial"/>
              </a:rPr>
              <a:t>e</a:t>
            </a:r>
            <a:r>
              <a:rPr sz="1500" b="1" spc="0" dirty="0" smtClean="0">
                <a:latin typeface="Arial"/>
                <a:cs typeface="Arial"/>
              </a:rPr>
              <a:t>r</a:t>
            </a:r>
            <a:r>
              <a:rPr sz="1500" b="1" spc="9" dirty="0" smtClean="0">
                <a:latin typeface="Arial"/>
                <a:cs typeface="Arial"/>
              </a:rPr>
              <a:t> </a:t>
            </a:r>
            <a:r>
              <a:rPr sz="1500" b="1" spc="19" dirty="0" smtClean="0">
                <a:latin typeface="Arial"/>
                <a:cs typeface="Arial"/>
              </a:rPr>
              <a:t>b</a:t>
            </a:r>
            <a:r>
              <a:rPr sz="1500" b="1" spc="0" dirty="0" smtClean="0">
                <a:latin typeface="Arial"/>
                <a:cs typeface="Arial"/>
              </a:rPr>
              <a:t>y</a:t>
            </a:r>
            <a:r>
              <a:rPr sz="1500" b="1" spc="-25" dirty="0" smtClean="0">
                <a:latin typeface="Arial"/>
                <a:cs typeface="Arial"/>
              </a:rPr>
              <a:t> </a:t>
            </a:r>
            <a:r>
              <a:rPr sz="1500" b="1" spc="0" dirty="0" smtClean="0">
                <a:latin typeface="Arial"/>
                <a:cs typeface="Arial"/>
              </a:rPr>
              <a:t>the</a:t>
            </a:r>
            <a:endParaRPr sz="1500">
              <a:latin typeface="Arial"/>
              <a:cs typeface="Arial"/>
            </a:endParaRPr>
          </a:p>
        </p:txBody>
      </p:sp>
      <p:sp>
        <p:nvSpPr>
          <p:cNvPr id="9" name="object 9"/>
          <p:cNvSpPr txBox="1"/>
          <p:nvPr/>
        </p:nvSpPr>
        <p:spPr>
          <a:xfrm>
            <a:off x="231140" y="2454871"/>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8" name="object 8"/>
          <p:cNvSpPr txBox="1"/>
          <p:nvPr/>
        </p:nvSpPr>
        <p:spPr>
          <a:xfrm>
            <a:off x="505459" y="2637730"/>
            <a:ext cx="6037291" cy="749300"/>
          </a:xfrm>
          <a:prstGeom prst="rect">
            <a:avLst/>
          </a:prstGeom>
          <a:solidFill>
            <a:schemeClr val="accent2">
              <a:lumMod val="20000"/>
              <a:lumOff val="80000"/>
            </a:schemeClr>
          </a:solidFill>
        </p:spPr>
        <p:txBody>
          <a:bodyPr wrap="square" lIns="0" tIns="0" rIns="0" bIns="0" rtlCol="0">
            <a:noAutofit/>
          </a:bodyPr>
          <a:lstStyle/>
          <a:p>
            <a:pPr marL="12700" marR="20158">
              <a:lnSpc>
                <a:spcPts val="1635"/>
              </a:lnSpc>
              <a:spcBef>
                <a:spcPts val="81"/>
              </a:spcBef>
            </a:pPr>
            <a:r>
              <a:rPr sz="1500" b="1" spc="0" dirty="0" smtClean="0">
                <a:latin typeface="Arial"/>
                <a:cs typeface="Arial"/>
              </a:rPr>
              <a:t>fo</a:t>
            </a:r>
            <a:r>
              <a:rPr sz="1500" b="1" spc="4" dirty="0" smtClean="0">
                <a:latin typeface="Arial"/>
                <a:cs typeface="Arial"/>
              </a:rPr>
              <a:t>r</a:t>
            </a:r>
            <a:r>
              <a:rPr sz="1500" b="1" spc="0" dirty="0" smtClean="0">
                <a:latin typeface="Arial"/>
                <a:cs typeface="Arial"/>
              </a:rPr>
              <a:t>m</a:t>
            </a:r>
            <a:r>
              <a:rPr sz="1500" b="1" spc="4" dirty="0" smtClean="0">
                <a:latin typeface="Arial"/>
                <a:cs typeface="Arial"/>
              </a:rPr>
              <a:t>a</a:t>
            </a:r>
            <a:r>
              <a:rPr sz="1500" b="1" spc="0" dirty="0" smtClean="0">
                <a:latin typeface="Arial"/>
                <a:cs typeface="Arial"/>
              </a:rPr>
              <a:t>t</a:t>
            </a:r>
            <a:r>
              <a:rPr sz="1500" b="1" spc="4" dirty="0" smtClean="0">
                <a:latin typeface="Arial"/>
                <a:cs typeface="Arial"/>
              </a:rPr>
              <a:t>i</a:t>
            </a:r>
            <a:r>
              <a:rPr sz="1500" b="1" spc="-4" dirty="0" smtClean="0">
                <a:latin typeface="Arial"/>
                <a:cs typeface="Arial"/>
              </a:rPr>
              <a:t>o</a:t>
            </a:r>
            <a:r>
              <a:rPr sz="1500" b="1" spc="0" dirty="0" smtClean="0">
                <a:latin typeface="Arial"/>
                <a:cs typeface="Arial"/>
              </a:rPr>
              <a:t>n</a:t>
            </a:r>
            <a:r>
              <a:rPr sz="1500" b="1" spc="-29" dirty="0" smtClean="0">
                <a:latin typeface="Arial"/>
                <a:cs typeface="Arial"/>
              </a:rPr>
              <a:t> </a:t>
            </a:r>
            <a:r>
              <a:rPr sz="1500" b="1" spc="-4" dirty="0" smtClean="0">
                <a:latin typeface="Arial"/>
                <a:cs typeface="Arial"/>
              </a:rPr>
              <a:t>o</a:t>
            </a:r>
            <a:r>
              <a:rPr sz="1500" b="1" spc="0" dirty="0" smtClean="0">
                <a:latin typeface="Arial"/>
                <a:cs typeface="Arial"/>
              </a:rPr>
              <a:t>f </a:t>
            </a:r>
            <a:r>
              <a:rPr sz="1500" b="1" spc="29" dirty="0" smtClean="0">
                <a:latin typeface="Arial"/>
                <a:cs typeface="Arial"/>
              </a:rPr>
              <a:t>w</a:t>
            </a:r>
            <a:r>
              <a:rPr sz="1500" b="1" spc="4" dirty="0" smtClean="0">
                <a:latin typeface="Arial"/>
                <a:cs typeface="Arial"/>
              </a:rPr>
              <a:t>ea</a:t>
            </a:r>
            <a:r>
              <a:rPr sz="1500" b="1" spc="0" dirty="0" smtClean="0">
                <a:latin typeface="Arial"/>
                <a:cs typeface="Arial"/>
              </a:rPr>
              <a:t>k</a:t>
            </a:r>
            <a:r>
              <a:rPr sz="1500" b="1" spc="-34" dirty="0" smtClean="0">
                <a:latin typeface="Arial"/>
                <a:cs typeface="Arial"/>
              </a:rPr>
              <a:t> </a:t>
            </a:r>
            <a:r>
              <a:rPr sz="1500" b="1" spc="4" dirty="0" smtClean="0">
                <a:latin typeface="Arial"/>
                <a:cs typeface="Arial"/>
              </a:rPr>
              <a:t>h</a:t>
            </a:r>
            <a:r>
              <a:rPr sz="1500" b="1" spc="-54" dirty="0" smtClean="0">
                <a:latin typeface="Arial"/>
                <a:cs typeface="Arial"/>
              </a:rPr>
              <a:t>y</a:t>
            </a:r>
            <a:r>
              <a:rPr sz="1500" b="1" spc="-4" dirty="0" smtClean="0">
                <a:latin typeface="Arial"/>
                <a:cs typeface="Arial"/>
              </a:rPr>
              <a:t>d</a:t>
            </a:r>
            <a:r>
              <a:rPr sz="1500" b="1" spc="4" dirty="0" smtClean="0">
                <a:latin typeface="Arial"/>
                <a:cs typeface="Arial"/>
              </a:rPr>
              <a:t>r</a:t>
            </a:r>
            <a:r>
              <a:rPr sz="1500" b="1" spc="-4" dirty="0" smtClean="0">
                <a:latin typeface="Arial"/>
                <a:cs typeface="Arial"/>
              </a:rPr>
              <a:t>og</a:t>
            </a:r>
            <a:r>
              <a:rPr sz="1500" b="1" spc="4" dirty="0" smtClean="0">
                <a:latin typeface="Arial"/>
                <a:cs typeface="Arial"/>
              </a:rPr>
              <a:t>e</a:t>
            </a:r>
            <a:r>
              <a:rPr sz="1500" b="1" spc="0" dirty="0" smtClean="0">
                <a:latin typeface="Arial"/>
                <a:cs typeface="Arial"/>
              </a:rPr>
              <a:t>n</a:t>
            </a:r>
            <a:r>
              <a:rPr sz="1500" b="1" spc="44" dirty="0" smtClean="0">
                <a:latin typeface="Arial"/>
                <a:cs typeface="Arial"/>
              </a:rPr>
              <a:t> </a:t>
            </a:r>
            <a:r>
              <a:rPr sz="1500" b="1" spc="4" dirty="0" smtClean="0">
                <a:latin typeface="Arial"/>
                <a:cs typeface="Arial"/>
              </a:rPr>
              <a:t>a</a:t>
            </a:r>
            <a:r>
              <a:rPr sz="1500" b="1" spc="-4" dirty="0" smtClean="0">
                <a:latin typeface="Arial"/>
                <a:cs typeface="Arial"/>
              </a:rPr>
              <a:t>n</a:t>
            </a:r>
            <a:r>
              <a:rPr sz="1500" b="1" spc="0" dirty="0" smtClean="0">
                <a:latin typeface="Arial"/>
                <a:cs typeface="Arial"/>
              </a:rPr>
              <a:t>d </a:t>
            </a:r>
            <a:r>
              <a:rPr sz="1500" b="1" spc="-4" dirty="0" smtClean="0">
                <a:latin typeface="Arial"/>
                <a:cs typeface="Arial"/>
              </a:rPr>
              <a:t>h</a:t>
            </a:r>
            <a:r>
              <a:rPr sz="1500" b="1" spc="-54" dirty="0" smtClean="0">
                <a:latin typeface="Arial"/>
                <a:cs typeface="Arial"/>
              </a:rPr>
              <a:t>y</a:t>
            </a:r>
            <a:r>
              <a:rPr sz="1500" b="1" spc="-4" dirty="0" smtClean="0">
                <a:latin typeface="Arial"/>
                <a:cs typeface="Arial"/>
              </a:rPr>
              <a:t>d</a:t>
            </a:r>
            <a:r>
              <a:rPr sz="1500" b="1" spc="4" dirty="0" smtClean="0">
                <a:latin typeface="Arial"/>
                <a:cs typeface="Arial"/>
              </a:rPr>
              <a:t>r</a:t>
            </a:r>
            <a:r>
              <a:rPr sz="1500" b="1" spc="-4" dirty="0" smtClean="0">
                <a:latin typeface="Arial"/>
                <a:cs typeface="Arial"/>
              </a:rPr>
              <a:t>op</a:t>
            </a:r>
            <a:r>
              <a:rPr sz="1500" b="1" spc="4" dirty="0" smtClean="0">
                <a:latin typeface="Arial"/>
                <a:cs typeface="Arial"/>
              </a:rPr>
              <a:t>h</a:t>
            </a:r>
            <a:r>
              <a:rPr sz="1500" b="1" spc="-4" dirty="0" smtClean="0">
                <a:latin typeface="Arial"/>
                <a:cs typeface="Arial"/>
              </a:rPr>
              <a:t>ob</a:t>
            </a:r>
            <a:r>
              <a:rPr sz="1500" b="1" spc="0" dirty="0" smtClean="0">
                <a:latin typeface="Arial"/>
                <a:cs typeface="Arial"/>
              </a:rPr>
              <a:t>ic</a:t>
            </a:r>
            <a:r>
              <a:rPr sz="1500" b="1" spc="39" dirty="0" smtClean="0">
                <a:latin typeface="Arial"/>
                <a:cs typeface="Arial"/>
              </a:rPr>
              <a:t> </a:t>
            </a:r>
            <a:r>
              <a:rPr sz="1500" b="1" spc="-4" dirty="0" smtClean="0">
                <a:latin typeface="Arial"/>
                <a:cs typeface="Arial"/>
              </a:rPr>
              <a:t>bond</a:t>
            </a:r>
            <a:r>
              <a:rPr sz="1500" b="1" spc="9" dirty="0" smtClean="0">
                <a:latin typeface="Arial"/>
                <a:cs typeface="Arial"/>
              </a:rPr>
              <a:t>s</a:t>
            </a:r>
            <a:r>
              <a:rPr sz="1500" b="1" spc="0" dirty="0" smtClean="0">
                <a:latin typeface="Arial"/>
                <a:cs typeface="Arial"/>
              </a:rPr>
              <a:t>.</a:t>
            </a:r>
            <a:endParaRPr sz="1500">
              <a:latin typeface="Arial"/>
              <a:cs typeface="Arial"/>
            </a:endParaRPr>
          </a:p>
          <a:p>
            <a:pPr marL="12700">
              <a:lnSpc>
                <a:spcPct val="100041"/>
              </a:lnSpc>
              <a:spcBef>
                <a:spcPts val="593"/>
              </a:spcBef>
            </a:pPr>
            <a:r>
              <a:rPr sz="1500" spc="-4" dirty="0" smtClean="0">
                <a:latin typeface="Arial"/>
                <a:cs typeface="Arial"/>
              </a:rPr>
              <a:t>T</a:t>
            </a:r>
            <a:r>
              <a:rPr sz="1500" spc="4" dirty="0" smtClean="0">
                <a:latin typeface="Arial"/>
                <a:cs typeface="Arial"/>
              </a:rPr>
              <a:t>h</a:t>
            </a:r>
            <a:r>
              <a:rPr sz="1500" spc="0" dirty="0" smtClean="0">
                <a:latin typeface="Arial"/>
                <a:cs typeface="Arial"/>
              </a:rPr>
              <a:t>e</a:t>
            </a:r>
            <a:r>
              <a:rPr sz="1500" spc="230" dirty="0" smtClean="0">
                <a:latin typeface="Arial"/>
                <a:cs typeface="Arial"/>
              </a:rPr>
              <a:t> </a:t>
            </a:r>
            <a:r>
              <a:rPr sz="1500" spc="4" dirty="0" smtClean="0">
                <a:latin typeface="Arial"/>
                <a:cs typeface="Arial"/>
              </a:rPr>
              <a:t>po</a:t>
            </a:r>
            <a:r>
              <a:rPr sz="1500" spc="0" dirty="0" smtClean="0">
                <a:latin typeface="Arial"/>
                <a:cs typeface="Arial"/>
              </a:rPr>
              <a:t>res</a:t>
            </a:r>
            <a:r>
              <a:rPr sz="1500" spc="230" dirty="0" smtClean="0">
                <a:latin typeface="Arial"/>
                <a:cs typeface="Arial"/>
              </a:rPr>
              <a:t> </a:t>
            </a:r>
            <a:r>
              <a:rPr sz="1500" spc="-4" dirty="0" smtClean="0">
                <a:latin typeface="Arial"/>
                <a:cs typeface="Arial"/>
              </a:rPr>
              <a:t>o</a:t>
            </a:r>
            <a:r>
              <a:rPr sz="1500" spc="0" dirty="0" smtClean="0">
                <a:latin typeface="Arial"/>
                <a:cs typeface="Arial"/>
              </a:rPr>
              <a:t>f</a:t>
            </a:r>
            <a:r>
              <a:rPr sz="1500" spc="225" dirty="0" smtClean="0">
                <a:latin typeface="Arial"/>
                <a:cs typeface="Arial"/>
              </a:rPr>
              <a:t> </a:t>
            </a:r>
            <a:r>
              <a:rPr sz="1500" spc="4" dirty="0" smtClean="0">
                <a:latin typeface="Arial"/>
                <a:cs typeface="Arial"/>
              </a:rPr>
              <a:t>a</a:t>
            </a:r>
            <a:r>
              <a:rPr sz="1500" spc="0" dirty="0" smtClean="0">
                <a:latin typeface="Arial"/>
                <a:cs typeface="Arial"/>
              </a:rPr>
              <a:t>n</a:t>
            </a:r>
            <a:r>
              <a:rPr sz="1500" spc="215" dirty="0" smtClean="0">
                <a:latin typeface="Arial"/>
                <a:cs typeface="Arial"/>
              </a:rPr>
              <a:t> </a:t>
            </a:r>
            <a:r>
              <a:rPr sz="1500" spc="4" dirty="0" smtClean="0">
                <a:latin typeface="Arial"/>
                <a:cs typeface="Arial"/>
              </a:rPr>
              <a:t>aga</a:t>
            </a:r>
            <a:r>
              <a:rPr sz="1500" spc="0" dirty="0" smtClean="0">
                <a:latin typeface="Arial"/>
                <a:cs typeface="Arial"/>
              </a:rPr>
              <a:t>ro</a:t>
            </a:r>
            <a:r>
              <a:rPr sz="1500" spc="4" dirty="0" smtClean="0">
                <a:latin typeface="Arial"/>
                <a:cs typeface="Arial"/>
              </a:rPr>
              <a:t>s</a:t>
            </a:r>
            <a:r>
              <a:rPr sz="1500" spc="0" dirty="0" smtClean="0">
                <a:latin typeface="Arial"/>
                <a:cs typeface="Arial"/>
              </a:rPr>
              <a:t>e</a:t>
            </a:r>
            <a:r>
              <a:rPr sz="1500" spc="230" dirty="0" smtClean="0">
                <a:latin typeface="Arial"/>
                <a:cs typeface="Arial"/>
              </a:rPr>
              <a:t> </a:t>
            </a:r>
            <a:r>
              <a:rPr sz="1500" spc="4" dirty="0" smtClean="0">
                <a:latin typeface="Arial"/>
                <a:cs typeface="Arial"/>
              </a:rPr>
              <a:t>ge</a:t>
            </a:r>
            <a:r>
              <a:rPr sz="1500" spc="0" dirty="0" smtClean="0">
                <a:latin typeface="Arial"/>
                <a:cs typeface="Arial"/>
              </a:rPr>
              <a:t>l</a:t>
            </a:r>
            <a:r>
              <a:rPr sz="1500" spc="215" dirty="0" smtClean="0">
                <a:latin typeface="Arial"/>
                <a:cs typeface="Arial"/>
              </a:rPr>
              <a:t> </a:t>
            </a:r>
            <a:r>
              <a:rPr sz="1500" spc="4" dirty="0" smtClean="0">
                <a:latin typeface="Arial"/>
                <a:cs typeface="Arial"/>
              </a:rPr>
              <a:t>a</a:t>
            </a:r>
            <a:r>
              <a:rPr sz="1500" spc="0" dirty="0" smtClean="0">
                <a:latin typeface="Arial"/>
                <a:cs typeface="Arial"/>
              </a:rPr>
              <a:t>re</a:t>
            </a:r>
            <a:r>
              <a:rPr sz="1500" spc="230" dirty="0" smtClean="0">
                <a:latin typeface="Arial"/>
                <a:cs typeface="Arial"/>
              </a:rPr>
              <a:t> </a:t>
            </a:r>
            <a:r>
              <a:rPr sz="1500" spc="-9" dirty="0" smtClean="0">
                <a:latin typeface="Arial"/>
                <a:cs typeface="Arial"/>
              </a:rPr>
              <a:t>l</a:t>
            </a:r>
            <a:r>
              <a:rPr sz="1500" spc="4" dirty="0" smtClean="0">
                <a:latin typeface="Arial"/>
                <a:cs typeface="Arial"/>
              </a:rPr>
              <a:t>a</a:t>
            </a:r>
            <a:r>
              <a:rPr sz="1500" spc="0" dirty="0" smtClean="0">
                <a:latin typeface="Arial"/>
                <a:cs typeface="Arial"/>
              </a:rPr>
              <a:t>r</a:t>
            </a:r>
            <a:r>
              <a:rPr sz="1500" spc="9" dirty="0" smtClean="0">
                <a:latin typeface="Arial"/>
                <a:cs typeface="Arial"/>
              </a:rPr>
              <a:t>g</a:t>
            </a:r>
            <a:r>
              <a:rPr sz="1500" spc="-4" dirty="0" smtClean="0">
                <a:latin typeface="Arial"/>
                <a:cs typeface="Arial"/>
              </a:rPr>
              <a:t>e</a:t>
            </a:r>
            <a:r>
              <a:rPr sz="1500" spc="0" dirty="0" smtClean="0">
                <a:latin typeface="Arial"/>
                <a:cs typeface="Arial"/>
              </a:rPr>
              <a:t>,</a:t>
            </a:r>
            <a:r>
              <a:rPr sz="1500" spc="225" dirty="0" smtClean="0">
                <a:latin typeface="Arial"/>
                <a:cs typeface="Arial"/>
              </a:rPr>
              <a:t> </a:t>
            </a:r>
            <a:r>
              <a:rPr sz="1500" spc="4" dirty="0" smtClean="0">
                <a:latin typeface="Arial"/>
                <a:cs typeface="Arial"/>
              </a:rPr>
              <a:t>ag</a:t>
            </a:r>
            <a:r>
              <a:rPr sz="1500" spc="-4" dirty="0" smtClean="0">
                <a:latin typeface="Arial"/>
                <a:cs typeface="Arial"/>
              </a:rPr>
              <a:t>a</a:t>
            </a:r>
            <a:r>
              <a:rPr sz="1500" spc="0" dirty="0" smtClean="0">
                <a:latin typeface="Arial"/>
                <a:cs typeface="Arial"/>
              </a:rPr>
              <a:t>r</a:t>
            </a:r>
            <a:r>
              <a:rPr sz="1500" spc="9" dirty="0" smtClean="0">
                <a:latin typeface="Arial"/>
                <a:cs typeface="Arial"/>
              </a:rPr>
              <a:t>o</a:t>
            </a:r>
            <a:r>
              <a:rPr sz="1500" spc="-4" dirty="0" smtClean="0">
                <a:latin typeface="Arial"/>
                <a:cs typeface="Arial"/>
              </a:rPr>
              <a:t>s</a:t>
            </a:r>
            <a:r>
              <a:rPr sz="1500" spc="0" dirty="0" smtClean="0">
                <a:latin typeface="Arial"/>
                <a:cs typeface="Arial"/>
              </a:rPr>
              <a:t>e</a:t>
            </a:r>
            <a:r>
              <a:rPr sz="1500" spc="230" dirty="0" smtClean="0">
                <a:latin typeface="Arial"/>
                <a:cs typeface="Arial"/>
              </a:rPr>
              <a:t> </a:t>
            </a:r>
            <a:r>
              <a:rPr sz="1500" spc="4" dirty="0" smtClean="0">
                <a:latin typeface="Arial"/>
                <a:cs typeface="Arial"/>
              </a:rPr>
              <a:t>i</a:t>
            </a:r>
            <a:r>
              <a:rPr sz="1500" spc="0" dirty="0" smtClean="0">
                <a:latin typeface="Arial"/>
                <a:cs typeface="Arial"/>
              </a:rPr>
              <a:t>s</a:t>
            </a:r>
            <a:r>
              <a:rPr sz="1500" spc="215" dirty="0" smtClean="0">
                <a:latin typeface="Arial"/>
                <a:cs typeface="Arial"/>
              </a:rPr>
              <a:t> </a:t>
            </a:r>
            <a:r>
              <a:rPr sz="1500" spc="4" dirty="0" smtClean="0">
                <a:latin typeface="Arial"/>
                <a:cs typeface="Arial"/>
              </a:rPr>
              <a:t>use</a:t>
            </a:r>
            <a:r>
              <a:rPr sz="1500" spc="0" dirty="0" smtClean="0">
                <a:latin typeface="Arial"/>
                <a:cs typeface="Arial"/>
              </a:rPr>
              <a:t>d</a:t>
            </a:r>
            <a:r>
              <a:rPr sz="1500" spc="215" dirty="0" smtClean="0">
                <a:latin typeface="Arial"/>
                <a:cs typeface="Arial"/>
              </a:rPr>
              <a:t> </a:t>
            </a:r>
            <a:r>
              <a:rPr sz="1500" spc="4" dirty="0" smtClean="0">
                <a:latin typeface="Arial"/>
                <a:cs typeface="Arial"/>
              </a:rPr>
              <a:t>t</a:t>
            </a:r>
            <a:r>
              <a:rPr sz="1500" spc="0" dirty="0" smtClean="0">
                <a:latin typeface="Arial"/>
                <a:cs typeface="Arial"/>
              </a:rPr>
              <a:t>o</a:t>
            </a:r>
            <a:r>
              <a:rPr sz="1500" spc="215" dirty="0" smtClean="0">
                <a:latin typeface="Arial"/>
                <a:cs typeface="Arial"/>
              </a:rPr>
              <a:t> </a:t>
            </a:r>
            <a:r>
              <a:rPr sz="1500" spc="4" dirty="0" smtClean="0">
                <a:latin typeface="Arial"/>
                <a:cs typeface="Arial"/>
              </a:rPr>
              <a:t>sep</a:t>
            </a:r>
            <a:r>
              <a:rPr sz="1500" spc="-4" dirty="0" smtClean="0">
                <a:latin typeface="Arial"/>
                <a:cs typeface="Arial"/>
              </a:rPr>
              <a:t>a</a:t>
            </a:r>
            <a:r>
              <a:rPr sz="1500" spc="0" dirty="0" smtClean="0">
                <a:latin typeface="Arial"/>
                <a:cs typeface="Arial"/>
              </a:rPr>
              <a:t>r</a:t>
            </a:r>
            <a:r>
              <a:rPr sz="1500" spc="9" dirty="0" smtClean="0">
                <a:latin typeface="Arial"/>
                <a:cs typeface="Arial"/>
              </a:rPr>
              <a:t>a</a:t>
            </a:r>
            <a:r>
              <a:rPr sz="1500" spc="-9" dirty="0" smtClean="0">
                <a:latin typeface="Arial"/>
                <a:cs typeface="Arial"/>
              </a:rPr>
              <a:t>t</a:t>
            </a:r>
            <a:r>
              <a:rPr sz="1500" spc="0" dirty="0" smtClean="0">
                <a:latin typeface="Arial"/>
                <a:cs typeface="Arial"/>
              </a:rPr>
              <a:t>e </a:t>
            </a:r>
            <a:r>
              <a:rPr sz="1500" spc="4" dirty="0" smtClean="0">
                <a:latin typeface="Arial"/>
                <a:cs typeface="Arial"/>
              </a:rPr>
              <a:t>nuc</a:t>
            </a:r>
            <a:r>
              <a:rPr sz="1500" spc="0" dirty="0" smtClean="0">
                <a:latin typeface="Arial"/>
                <a:cs typeface="Arial"/>
              </a:rPr>
              <a:t>l</a:t>
            </a:r>
            <a:r>
              <a:rPr sz="1500" spc="9" dirty="0" smtClean="0">
                <a:latin typeface="Arial"/>
                <a:cs typeface="Arial"/>
              </a:rPr>
              <a:t>e</a:t>
            </a:r>
            <a:r>
              <a:rPr sz="1500" spc="0" dirty="0" smtClean="0">
                <a:latin typeface="Arial"/>
                <a:cs typeface="Arial"/>
              </a:rPr>
              <a:t>ic</a:t>
            </a:r>
            <a:r>
              <a:rPr sz="1500" spc="-14" dirty="0" smtClean="0">
                <a:latin typeface="Arial"/>
                <a:cs typeface="Arial"/>
              </a:rPr>
              <a:t> </a:t>
            </a:r>
            <a:r>
              <a:rPr sz="1500" spc="4" dirty="0" smtClean="0">
                <a:latin typeface="Arial"/>
                <a:cs typeface="Arial"/>
              </a:rPr>
              <a:t>ac</a:t>
            </a:r>
            <a:r>
              <a:rPr sz="1500" spc="0" dirty="0" smtClean="0">
                <a:latin typeface="Arial"/>
                <a:cs typeface="Arial"/>
              </a:rPr>
              <a:t>i</a:t>
            </a:r>
            <a:r>
              <a:rPr sz="1500" spc="9" dirty="0" smtClean="0">
                <a:latin typeface="Arial"/>
                <a:cs typeface="Arial"/>
              </a:rPr>
              <a:t>d</a:t>
            </a:r>
            <a:r>
              <a:rPr sz="1500" spc="4" dirty="0" smtClean="0">
                <a:latin typeface="Arial"/>
                <a:cs typeface="Arial"/>
              </a:rPr>
              <a:t>s</a:t>
            </a:r>
            <a:r>
              <a:rPr sz="1500" spc="0" dirty="0" smtClean="0">
                <a:latin typeface="Arial"/>
                <a:cs typeface="Arial"/>
              </a:rPr>
              <a:t>,</a:t>
            </a:r>
            <a:r>
              <a:rPr sz="1500" spc="-24" dirty="0" smtClean="0">
                <a:latin typeface="Arial"/>
                <a:cs typeface="Arial"/>
              </a:rPr>
              <a:t> </a:t>
            </a:r>
            <a:r>
              <a:rPr sz="1500" spc="0" dirty="0" smtClean="0">
                <a:latin typeface="Arial"/>
                <a:cs typeface="Arial"/>
              </a:rPr>
              <a:t>l</a:t>
            </a:r>
            <a:r>
              <a:rPr sz="1500" spc="4" dirty="0" smtClean="0">
                <a:latin typeface="Arial"/>
                <a:cs typeface="Arial"/>
              </a:rPr>
              <a:t>a</a:t>
            </a:r>
            <a:r>
              <a:rPr sz="1500" spc="0" dirty="0" smtClean="0">
                <a:latin typeface="Arial"/>
                <a:cs typeface="Arial"/>
              </a:rPr>
              <a:t>r</a:t>
            </a:r>
            <a:r>
              <a:rPr sz="1500" spc="9" dirty="0" smtClean="0">
                <a:latin typeface="Arial"/>
                <a:cs typeface="Arial"/>
              </a:rPr>
              <a:t>g</a:t>
            </a:r>
            <a:r>
              <a:rPr sz="1500" spc="0" dirty="0" smtClean="0">
                <a:latin typeface="Arial"/>
                <a:cs typeface="Arial"/>
              </a:rPr>
              <a:t>e </a:t>
            </a:r>
            <a:r>
              <a:rPr sz="1500" spc="4" dirty="0" smtClean="0">
                <a:latin typeface="Arial"/>
                <a:cs typeface="Arial"/>
              </a:rPr>
              <a:t>p</a:t>
            </a:r>
            <a:r>
              <a:rPr sz="1500" spc="0" dirty="0" smtClean="0">
                <a:latin typeface="Arial"/>
                <a:cs typeface="Arial"/>
              </a:rPr>
              <a:t>r</a:t>
            </a:r>
            <a:r>
              <a:rPr sz="1500" spc="9"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a:t>
            </a:r>
            <a:r>
              <a:rPr sz="1500" spc="4" dirty="0" smtClean="0">
                <a:latin typeface="Arial"/>
                <a:cs typeface="Arial"/>
              </a:rPr>
              <a:t>n</a:t>
            </a:r>
            <a:r>
              <a:rPr sz="1500" spc="0" dirty="0" smtClean="0">
                <a:latin typeface="Arial"/>
                <a:cs typeface="Arial"/>
              </a:rPr>
              <a:t>s</a:t>
            </a:r>
            <a:r>
              <a:rPr sz="1500" spc="-19" dirty="0" smtClean="0">
                <a:latin typeface="Arial"/>
                <a:cs typeface="Arial"/>
              </a:rPr>
              <a:t> </a:t>
            </a:r>
            <a:r>
              <a:rPr sz="1500" spc="4" dirty="0" smtClean="0">
                <a:latin typeface="Arial"/>
                <a:cs typeface="Arial"/>
              </a:rPr>
              <a:t>an</a:t>
            </a:r>
            <a:r>
              <a:rPr sz="1500" spc="0" dirty="0" smtClean="0">
                <a:latin typeface="Arial"/>
                <a:cs typeface="Arial"/>
              </a:rPr>
              <a:t>d </a:t>
            </a:r>
            <a:r>
              <a:rPr sz="1500" spc="4" dirty="0" smtClean="0">
                <a:latin typeface="Arial"/>
                <a:cs typeface="Arial"/>
              </a:rPr>
              <a:t>p</a:t>
            </a:r>
            <a:r>
              <a:rPr sz="1500" spc="0" dirty="0" smtClean="0">
                <a:latin typeface="Arial"/>
                <a:cs typeface="Arial"/>
              </a:rPr>
              <a:t>r</a:t>
            </a:r>
            <a:r>
              <a:rPr sz="1500" spc="9"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in</a:t>
            </a:r>
            <a:r>
              <a:rPr sz="1500" spc="-4" dirty="0" smtClean="0">
                <a:latin typeface="Arial"/>
                <a:cs typeface="Arial"/>
              </a:rPr>
              <a:t> </a:t>
            </a:r>
            <a:r>
              <a:rPr sz="1500" spc="4" dirty="0" smtClean="0">
                <a:latin typeface="Arial"/>
                <a:cs typeface="Arial"/>
              </a:rPr>
              <a:t>co</a:t>
            </a:r>
            <a:r>
              <a:rPr sz="1500" spc="0" dirty="0" smtClean="0">
                <a:latin typeface="Arial"/>
                <a:cs typeface="Arial"/>
              </a:rPr>
              <a:t>m</a:t>
            </a:r>
            <a:r>
              <a:rPr sz="1500" spc="4" dirty="0" smtClean="0">
                <a:latin typeface="Arial"/>
                <a:cs typeface="Arial"/>
              </a:rPr>
              <a:t>p</a:t>
            </a:r>
            <a:r>
              <a:rPr sz="1500" spc="0" dirty="0" smtClean="0">
                <a:latin typeface="Arial"/>
                <a:cs typeface="Arial"/>
              </a:rPr>
              <a:t>l</a:t>
            </a:r>
            <a:r>
              <a:rPr sz="1500" spc="4" dirty="0" smtClean="0">
                <a:latin typeface="Arial"/>
                <a:cs typeface="Arial"/>
              </a:rPr>
              <a:t>e</a:t>
            </a:r>
            <a:r>
              <a:rPr sz="1500" spc="-19" dirty="0" smtClean="0">
                <a:latin typeface="Arial"/>
                <a:cs typeface="Arial"/>
              </a:rPr>
              <a:t>x</a:t>
            </a:r>
            <a:r>
              <a:rPr sz="1500" spc="4" dirty="0" smtClean="0">
                <a:latin typeface="Arial"/>
                <a:cs typeface="Arial"/>
              </a:rPr>
              <a:t>e</a:t>
            </a:r>
            <a:r>
              <a:rPr sz="1500" spc="14" dirty="0" smtClean="0">
                <a:latin typeface="Arial"/>
                <a:cs typeface="Arial"/>
              </a:rPr>
              <a:t>s</a:t>
            </a:r>
            <a:r>
              <a:rPr sz="1400" spc="0" dirty="0" smtClean="0">
                <a:latin typeface="Arial"/>
                <a:cs typeface="Arial"/>
              </a:rPr>
              <a:t>.</a:t>
            </a:r>
            <a:endParaRPr sz="1400">
              <a:latin typeface="Arial"/>
              <a:cs typeface="Arial"/>
            </a:endParaRPr>
          </a:p>
        </p:txBody>
      </p:sp>
      <p:sp>
        <p:nvSpPr>
          <p:cNvPr id="7" name="object 7"/>
          <p:cNvSpPr txBox="1"/>
          <p:nvPr/>
        </p:nvSpPr>
        <p:spPr>
          <a:xfrm>
            <a:off x="6577965" y="2942530"/>
            <a:ext cx="1444053" cy="215900"/>
          </a:xfrm>
          <a:prstGeom prst="rect">
            <a:avLst/>
          </a:prstGeom>
          <a:solidFill>
            <a:schemeClr val="accent2">
              <a:lumMod val="20000"/>
              <a:lumOff val="80000"/>
            </a:schemeClr>
          </a:solidFill>
        </p:spPr>
        <p:txBody>
          <a:bodyPr wrap="square" lIns="0" tIns="0" rIns="0" bIns="0" rtlCol="0">
            <a:noAutofit/>
          </a:bodyPr>
          <a:lstStyle/>
          <a:p>
            <a:pPr marL="12700">
              <a:lnSpc>
                <a:spcPts val="1635"/>
              </a:lnSpc>
              <a:spcBef>
                <a:spcPts val="81"/>
              </a:spcBef>
            </a:pPr>
            <a:r>
              <a:rPr sz="1500" spc="0" dirty="0" smtClean="0">
                <a:latin typeface="Arial"/>
                <a:cs typeface="Arial"/>
              </a:rPr>
              <a:t>m</a:t>
            </a:r>
            <a:r>
              <a:rPr sz="1500" spc="4" dirty="0" smtClean="0">
                <a:latin typeface="Arial"/>
                <a:cs typeface="Arial"/>
              </a:rPr>
              <a:t>ac</a:t>
            </a:r>
            <a:r>
              <a:rPr sz="1500" spc="0" dirty="0" smtClean="0">
                <a:latin typeface="Arial"/>
                <a:cs typeface="Arial"/>
              </a:rPr>
              <a:t>r</a:t>
            </a:r>
            <a:r>
              <a:rPr sz="1500" spc="9" dirty="0" smtClean="0">
                <a:latin typeface="Arial"/>
                <a:cs typeface="Arial"/>
              </a:rPr>
              <a:t>o</a:t>
            </a:r>
            <a:r>
              <a:rPr sz="1500" spc="0" dirty="0" smtClean="0">
                <a:latin typeface="Arial"/>
                <a:cs typeface="Arial"/>
              </a:rPr>
              <a:t>m</a:t>
            </a:r>
            <a:r>
              <a:rPr sz="1500" spc="4" dirty="0" smtClean="0">
                <a:latin typeface="Arial"/>
                <a:cs typeface="Arial"/>
              </a:rPr>
              <a:t>o</a:t>
            </a:r>
            <a:r>
              <a:rPr sz="1500" spc="0" dirty="0" smtClean="0">
                <a:latin typeface="Arial"/>
                <a:cs typeface="Arial"/>
              </a:rPr>
              <a:t>lec</a:t>
            </a:r>
            <a:r>
              <a:rPr sz="1500" spc="9" dirty="0" smtClean="0">
                <a:latin typeface="Arial"/>
                <a:cs typeface="Arial"/>
              </a:rPr>
              <a:t>u</a:t>
            </a:r>
            <a:r>
              <a:rPr sz="1500" spc="0" dirty="0" smtClean="0">
                <a:latin typeface="Arial"/>
                <a:cs typeface="Arial"/>
              </a:rPr>
              <a:t>les</a:t>
            </a:r>
            <a:endParaRPr sz="1500">
              <a:latin typeface="Arial"/>
              <a:cs typeface="Arial"/>
            </a:endParaRPr>
          </a:p>
        </p:txBody>
      </p:sp>
      <p:sp>
        <p:nvSpPr>
          <p:cNvPr id="6" name="object 6"/>
          <p:cNvSpPr txBox="1"/>
          <p:nvPr/>
        </p:nvSpPr>
        <p:spPr>
          <a:xfrm>
            <a:off x="8049006" y="2942530"/>
            <a:ext cx="459358" cy="215900"/>
          </a:xfrm>
          <a:prstGeom prst="rect">
            <a:avLst/>
          </a:prstGeom>
          <a:solidFill>
            <a:schemeClr val="accent2">
              <a:lumMod val="20000"/>
              <a:lumOff val="80000"/>
            </a:schemeClr>
          </a:solidFill>
        </p:spPr>
        <p:txBody>
          <a:bodyPr wrap="square" lIns="0" tIns="0" rIns="0" bIns="0" rtlCol="0">
            <a:noAutofit/>
          </a:bodyPr>
          <a:lstStyle/>
          <a:p>
            <a:pPr marL="12700">
              <a:lnSpc>
                <a:spcPts val="1635"/>
              </a:lnSpc>
              <a:spcBef>
                <a:spcPts val="81"/>
              </a:spcBef>
            </a:pPr>
            <a:r>
              <a:rPr sz="1500" spc="4" dirty="0" smtClean="0">
                <a:latin typeface="Arial"/>
                <a:cs typeface="Arial"/>
              </a:rPr>
              <a:t>such</a:t>
            </a:r>
            <a:endParaRPr sz="1500">
              <a:latin typeface="Arial"/>
              <a:cs typeface="Arial"/>
            </a:endParaRPr>
          </a:p>
        </p:txBody>
      </p:sp>
      <p:sp>
        <p:nvSpPr>
          <p:cNvPr id="5" name="object 5"/>
          <p:cNvSpPr txBox="1"/>
          <p:nvPr/>
        </p:nvSpPr>
        <p:spPr>
          <a:xfrm>
            <a:off x="8533638" y="2942530"/>
            <a:ext cx="256667" cy="215900"/>
          </a:xfrm>
          <a:prstGeom prst="rect">
            <a:avLst/>
          </a:prstGeom>
          <a:solidFill>
            <a:schemeClr val="accent2">
              <a:lumMod val="20000"/>
              <a:lumOff val="80000"/>
            </a:schemeClr>
          </a:solidFill>
        </p:spPr>
        <p:txBody>
          <a:bodyPr wrap="square" lIns="0" tIns="0" rIns="0" bIns="0" rtlCol="0">
            <a:noAutofit/>
          </a:bodyPr>
          <a:lstStyle/>
          <a:p>
            <a:pPr marL="12700">
              <a:lnSpc>
                <a:spcPts val="1635"/>
              </a:lnSpc>
              <a:spcBef>
                <a:spcPts val="81"/>
              </a:spcBef>
            </a:pPr>
            <a:r>
              <a:rPr sz="1500" spc="4" dirty="0" smtClean="0">
                <a:latin typeface="Arial"/>
                <a:cs typeface="Arial"/>
              </a:rPr>
              <a:t>as</a:t>
            </a:r>
            <a:endParaRPr sz="1500">
              <a:latin typeface="Arial"/>
              <a:cs typeface="Arial"/>
            </a:endParaRPr>
          </a:p>
        </p:txBody>
      </p:sp>
      <p:sp>
        <p:nvSpPr>
          <p:cNvPr id="4" name="object 4"/>
          <p:cNvSpPr txBox="1"/>
          <p:nvPr/>
        </p:nvSpPr>
        <p:spPr>
          <a:xfrm>
            <a:off x="231140" y="2988271"/>
            <a:ext cx="165010" cy="159512"/>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3" name="object 3"/>
          <p:cNvSpPr txBox="1"/>
          <p:nvPr/>
        </p:nvSpPr>
        <p:spPr>
          <a:xfrm>
            <a:off x="304800" y="3581400"/>
            <a:ext cx="5988939" cy="2417190"/>
          </a:xfrm>
          <a:prstGeom prst="rect">
            <a:avLst/>
          </a:prstGeom>
          <a:solidFill>
            <a:schemeClr val="accent2">
              <a:lumMod val="20000"/>
              <a:lumOff val="80000"/>
            </a:schemeClr>
          </a:solidFill>
        </p:spPr>
        <p:txBody>
          <a:bodyPr wrap="square" lIns="0" tIns="0" rIns="0" bIns="0" rtlCol="0">
            <a:noAutofit/>
          </a:bodyPr>
          <a:lstStyle/>
          <a:p>
            <a:pPr marL="12700" marR="28575">
              <a:lnSpc>
                <a:spcPts val="2150"/>
              </a:lnSpc>
              <a:spcBef>
                <a:spcPts val="107"/>
              </a:spcBef>
            </a:pPr>
            <a:r>
              <a:rPr sz="2000" b="1" spc="0" dirty="0" smtClean="0">
                <a:solidFill>
                  <a:srgbClr val="E75C00"/>
                </a:solidFill>
                <a:latin typeface="Arial"/>
                <a:cs typeface="Arial"/>
              </a:rPr>
              <a:t>A</a:t>
            </a:r>
            <a:r>
              <a:rPr sz="2000" b="1" spc="9" dirty="0" smtClean="0">
                <a:solidFill>
                  <a:srgbClr val="E75C00"/>
                </a:solidFill>
                <a:latin typeface="Arial"/>
                <a:cs typeface="Arial"/>
              </a:rPr>
              <a:t>D</a:t>
            </a:r>
            <a:r>
              <a:rPr sz="2000" b="1" spc="-150" dirty="0" smtClean="0">
                <a:solidFill>
                  <a:srgbClr val="E75C00"/>
                </a:solidFill>
                <a:latin typeface="Arial"/>
                <a:cs typeface="Arial"/>
              </a:rPr>
              <a:t>V</a:t>
            </a:r>
            <a:r>
              <a:rPr sz="2000" b="1" spc="0" dirty="0" smtClean="0">
                <a:solidFill>
                  <a:srgbClr val="E75C00"/>
                </a:solidFill>
                <a:latin typeface="Arial"/>
                <a:cs typeface="Arial"/>
              </a:rPr>
              <a:t>A</a:t>
            </a:r>
            <a:r>
              <a:rPr sz="2000" b="1" spc="9" dirty="0" smtClean="0">
                <a:solidFill>
                  <a:srgbClr val="E75C00"/>
                </a:solidFill>
                <a:latin typeface="Arial"/>
                <a:cs typeface="Arial"/>
              </a:rPr>
              <a:t>N</a:t>
            </a:r>
            <a:r>
              <a:rPr sz="2000" b="1" spc="-144" dirty="0" smtClean="0">
                <a:solidFill>
                  <a:srgbClr val="E75C00"/>
                </a:solidFill>
                <a:latin typeface="Arial"/>
                <a:cs typeface="Arial"/>
              </a:rPr>
              <a:t>T</a:t>
            </a:r>
            <a:r>
              <a:rPr sz="2000" b="1" spc="0" dirty="0" smtClean="0">
                <a:solidFill>
                  <a:srgbClr val="E75C00"/>
                </a:solidFill>
                <a:latin typeface="Arial"/>
                <a:cs typeface="Arial"/>
              </a:rPr>
              <a:t>AGE</a:t>
            </a:r>
            <a:r>
              <a:rPr sz="2000" b="1" spc="4" dirty="0" smtClean="0">
                <a:solidFill>
                  <a:srgbClr val="E75C00"/>
                </a:solidFill>
                <a:latin typeface="Arial"/>
                <a:cs typeface="Arial"/>
              </a:rPr>
              <a:t>S</a:t>
            </a:r>
            <a:r>
              <a:rPr sz="2000" b="1" spc="0" dirty="0" smtClean="0">
                <a:solidFill>
                  <a:srgbClr val="E75C00"/>
                </a:solidFill>
                <a:latin typeface="Arial"/>
                <a:cs typeface="Arial"/>
              </a:rPr>
              <a:t>:</a:t>
            </a:r>
            <a:endParaRPr sz="2000">
              <a:latin typeface="Arial"/>
              <a:cs typeface="Arial"/>
            </a:endParaRPr>
          </a:p>
          <a:p>
            <a:pPr marL="12700" marR="28575">
              <a:lnSpc>
                <a:spcPct val="95825"/>
              </a:lnSpc>
              <a:spcBef>
                <a:spcPts val="583"/>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4" dirty="0" smtClean="0">
                <a:latin typeface="Arial"/>
                <a:cs typeface="Arial"/>
              </a:rPr>
              <a:t>E</a:t>
            </a:r>
            <a:r>
              <a:rPr sz="1500" spc="4" dirty="0" smtClean="0">
                <a:latin typeface="Arial"/>
                <a:cs typeface="Arial"/>
              </a:rPr>
              <a:t>as</a:t>
            </a:r>
            <a:r>
              <a:rPr sz="1500" spc="0" dirty="0" smtClean="0">
                <a:latin typeface="Arial"/>
                <a:cs typeface="Arial"/>
              </a:rPr>
              <a:t>y</a:t>
            </a:r>
            <a:r>
              <a:rPr sz="1500" spc="-19" dirty="0" smtClean="0">
                <a:latin typeface="Arial"/>
                <a:cs typeface="Arial"/>
              </a:rPr>
              <a:t> </a:t>
            </a:r>
            <a:r>
              <a:rPr sz="1500" spc="4" dirty="0" smtClean="0">
                <a:latin typeface="Arial"/>
                <a:cs typeface="Arial"/>
              </a:rPr>
              <a:t>t</a:t>
            </a:r>
            <a:r>
              <a:rPr sz="1500" spc="0" dirty="0" smtClean="0">
                <a:latin typeface="Arial"/>
                <a:cs typeface="Arial"/>
              </a:rPr>
              <a:t>o </a:t>
            </a:r>
            <a:r>
              <a:rPr sz="1500" spc="4" dirty="0" smtClean="0">
                <a:latin typeface="Arial"/>
                <a:cs typeface="Arial"/>
              </a:rPr>
              <a:t>p</a:t>
            </a:r>
            <a:r>
              <a:rPr sz="1500" spc="0" dirty="0" smtClean="0">
                <a:latin typeface="Arial"/>
                <a:cs typeface="Arial"/>
              </a:rPr>
              <a:t>r</a:t>
            </a:r>
            <a:r>
              <a:rPr sz="1500" spc="9" dirty="0" smtClean="0">
                <a:latin typeface="Arial"/>
                <a:cs typeface="Arial"/>
              </a:rPr>
              <a:t>e</a:t>
            </a:r>
            <a:r>
              <a:rPr sz="1500" spc="4" dirty="0" smtClean="0">
                <a:latin typeface="Arial"/>
                <a:cs typeface="Arial"/>
              </a:rPr>
              <a:t>pa</a:t>
            </a:r>
            <a:r>
              <a:rPr sz="1500" spc="0" dirty="0" smtClean="0">
                <a:latin typeface="Arial"/>
                <a:cs typeface="Arial"/>
              </a:rPr>
              <a:t>re </a:t>
            </a:r>
            <a:r>
              <a:rPr sz="1500" spc="4" dirty="0" smtClean="0">
                <a:latin typeface="Arial"/>
                <a:cs typeface="Arial"/>
              </a:rPr>
              <a:t>an</a:t>
            </a:r>
            <a:r>
              <a:rPr sz="1500" spc="0" dirty="0" smtClean="0">
                <a:latin typeface="Arial"/>
                <a:cs typeface="Arial"/>
              </a:rPr>
              <a:t>d</a:t>
            </a:r>
            <a:r>
              <a:rPr sz="1500" spc="-14" dirty="0" smtClean="0">
                <a:latin typeface="Arial"/>
                <a:cs typeface="Arial"/>
              </a:rPr>
              <a:t> </a:t>
            </a:r>
            <a:r>
              <a:rPr sz="1500" spc="4" dirty="0" smtClean="0">
                <a:latin typeface="Arial"/>
                <a:cs typeface="Arial"/>
              </a:rPr>
              <a:t>s</a:t>
            </a:r>
            <a:r>
              <a:rPr sz="1500" spc="0" dirty="0" smtClean="0">
                <a:latin typeface="Arial"/>
                <a:cs typeface="Arial"/>
              </a:rPr>
              <a:t>m</a:t>
            </a:r>
            <a:r>
              <a:rPr sz="1500" spc="4" dirty="0" smtClean="0">
                <a:latin typeface="Arial"/>
                <a:cs typeface="Arial"/>
              </a:rPr>
              <a:t>a</a:t>
            </a:r>
            <a:r>
              <a:rPr sz="1500" spc="0" dirty="0" smtClean="0">
                <a:latin typeface="Arial"/>
                <a:cs typeface="Arial"/>
              </a:rPr>
              <a:t>ll</a:t>
            </a:r>
            <a:r>
              <a:rPr sz="1500" spc="14" dirty="0" smtClean="0">
                <a:latin typeface="Arial"/>
                <a:cs typeface="Arial"/>
              </a:rPr>
              <a:t> </a:t>
            </a:r>
            <a:r>
              <a:rPr sz="1500" spc="4" dirty="0" smtClean="0">
                <a:latin typeface="Arial"/>
                <a:cs typeface="Arial"/>
              </a:rPr>
              <a:t>concen</a:t>
            </a:r>
            <a:r>
              <a:rPr sz="1500" spc="0" dirty="0" smtClean="0">
                <a:latin typeface="Arial"/>
                <a:cs typeface="Arial"/>
              </a:rPr>
              <a:t>t</a:t>
            </a:r>
            <a:r>
              <a:rPr sz="1500" spc="4" dirty="0" smtClean="0">
                <a:latin typeface="Arial"/>
                <a:cs typeface="Arial"/>
              </a:rPr>
              <a:t>ra</a:t>
            </a:r>
            <a:r>
              <a:rPr sz="1500" spc="0" dirty="0" smtClean="0">
                <a:latin typeface="Arial"/>
                <a:cs typeface="Arial"/>
              </a:rPr>
              <a:t>t</a:t>
            </a:r>
            <a:r>
              <a:rPr sz="1500" spc="4" dirty="0" smtClean="0">
                <a:latin typeface="Arial"/>
                <a:cs typeface="Arial"/>
              </a:rPr>
              <a:t>io</a:t>
            </a:r>
            <a:r>
              <a:rPr sz="1500" spc="0" dirty="0" smtClean="0">
                <a:latin typeface="Arial"/>
                <a:cs typeface="Arial"/>
              </a:rPr>
              <a:t>n</a:t>
            </a:r>
            <a:r>
              <a:rPr sz="1500" spc="-29" dirty="0" smtClean="0">
                <a:latin typeface="Arial"/>
                <a:cs typeface="Arial"/>
              </a:rPr>
              <a:t> </a:t>
            </a:r>
            <a:r>
              <a:rPr sz="1500" spc="4" dirty="0" smtClean="0">
                <a:latin typeface="Arial"/>
                <a:cs typeface="Arial"/>
              </a:rPr>
              <a:t>o</a:t>
            </a:r>
            <a:r>
              <a:rPr sz="1500" spc="0" dirty="0" smtClean="0">
                <a:latin typeface="Arial"/>
                <a:cs typeface="Arial"/>
              </a:rPr>
              <a:t>f</a:t>
            </a:r>
            <a:r>
              <a:rPr sz="1500" spc="-4" dirty="0" smtClean="0">
                <a:latin typeface="Arial"/>
                <a:cs typeface="Arial"/>
              </a:rPr>
              <a:t> </a:t>
            </a:r>
            <a:r>
              <a:rPr sz="1500" spc="4" dirty="0" smtClean="0">
                <a:latin typeface="Arial"/>
                <a:cs typeface="Arial"/>
              </a:rPr>
              <a:t>aga</a:t>
            </a:r>
            <a:r>
              <a:rPr sz="1500" spc="0" dirty="0" smtClean="0">
                <a:latin typeface="Arial"/>
                <a:cs typeface="Arial"/>
              </a:rPr>
              <a:t>r</a:t>
            </a:r>
            <a:r>
              <a:rPr sz="1500" spc="-14" dirty="0" smtClean="0">
                <a:latin typeface="Arial"/>
                <a:cs typeface="Arial"/>
              </a:rPr>
              <a:t> </a:t>
            </a:r>
            <a:r>
              <a:rPr sz="1500" spc="4" dirty="0" smtClean="0">
                <a:latin typeface="Arial"/>
                <a:cs typeface="Arial"/>
              </a:rPr>
              <a:t>i</a:t>
            </a:r>
            <a:r>
              <a:rPr sz="1500" spc="0" dirty="0" smtClean="0">
                <a:latin typeface="Arial"/>
                <a:cs typeface="Arial"/>
              </a:rPr>
              <a:t>s r</a:t>
            </a:r>
            <a:r>
              <a:rPr sz="1500" spc="9" dirty="0" smtClean="0">
                <a:latin typeface="Arial"/>
                <a:cs typeface="Arial"/>
              </a:rPr>
              <a:t>e</a:t>
            </a:r>
            <a:r>
              <a:rPr sz="1500" spc="4" dirty="0" smtClean="0">
                <a:latin typeface="Arial"/>
                <a:cs typeface="Arial"/>
              </a:rPr>
              <a:t>qu</a:t>
            </a:r>
            <a:r>
              <a:rPr sz="1500" spc="0" dirty="0" smtClean="0">
                <a:latin typeface="Arial"/>
                <a:cs typeface="Arial"/>
              </a:rPr>
              <a:t>i</a:t>
            </a:r>
            <a:r>
              <a:rPr sz="1500" spc="4" dirty="0" smtClean="0">
                <a:latin typeface="Arial"/>
                <a:cs typeface="Arial"/>
              </a:rPr>
              <a:t>re</a:t>
            </a:r>
            <a:r>
              <a:rPr sz="1500" spc="14" dirty="0" smtClean="0">
                <a:latin typeface="Arial"/>
                <a:cs typeface="Arial"/>
              </a:rPr>
              <a:t>d</a:t>
            </a:r>
            <a:r>
              <a:rPr sz="1500" spc="0" dirty="0" smtClean="0">
                <a:latin typeface="Arial"/>
                <a:cs typeface="Arial"/>
              </a:rPr>
              <a:t>.</a:t>
            </a:r>
            <a:endParaRPr sz="1500">
              <a:latin typeface="Arial"/>
              <a:cs typeface="Arial"/>
            </a:endParaRPr>
          </a:p>
          <a:p>
            <a:pPr marL="12700" marR="28575">
              <a:lnSpc>
                <a:spcPct val="95825"/>
              </a:lnSpc>
              <a:spcBef>
                <a:spcPts val="675"/>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0" dirty="0" smtClean="0">
                <a:latin typeface="Arial"/>
                <a:cs typeface="Arial"/>
              </a:rPr>
              <a:t>Re</a:t>
            </a:r>
            <a:r>
              <a:rPr sz="1500" spc="9" dirty="0" smtClean="0">
                <a:latin typeface="Arial"/>
                <a:cs typeface="Arial"/>
              </a:rPr>
              <a:t>s</a:t>
            </a:r>
            <a:r>
              <a:rPr sz="1500" spc="4" dirty="0" smtClean="0">
                <a:latin typeface="Arial"/>
                <a:cs typeface="Arial"/>
              </a:rPr>
              <a:t>o</a:t>
            </a:r>
            <a:r>
              <a:rPr sz="1500" spc="0" dirty="0" smtClean="0">
                <a:latin typeface="Arial"/>
                <a:cs typeface="Arial"/>
              </a:rPr>
              <a:t>l</a:t>
            </a:r>
            <a:r>
              <a:rPr sz="1500" spc="9" dirty="0" smtClean="0">
                <a:latin typeface="Arial"/>
                <a:cs typeface="Arial"/>
              </a:rPr>
              <a:t>u</a:t>
            </a:r>
            <a:r>
              <a:rPr sz="1500" spc="0" dirty="0" smtClean="0">
                <a:latin typeface="Arial"/>
                <a:cs typeface="Arial"/>
              </a:rPr>
              <a:t>t</a:t>
            </a:r>
            <a:r>
              <a:rPr sz="1500" spc="4" dirty="0" smtClean="0">
                <a:latin typeface="Arial"/>
                <a:cs typeface="Arial"/>
              </a:rPr>
              <a:t>io</a:t>
            </a:r>
            <a:r>
              <a:rPr sz="1500" spc="0" dirty="0" smtClean="0">
                <a:latin typeface="Arial"/>
                <a:cs typeface="Arial"/>
              </a:rPr>
              <a:t>n</a:t>
            </a:r>
            <a:r>
              <a:rPr sz="1500" spc="-14" dirty="0" smtClean="0">
                <a:latin typeface="Arial"/>
                <a:cs typeface="Arial"/>
              </a:rPr>
              <a:t> </a:t>
            </a:r>
            <a:r>
              <a:rPr sz="1500" spc="4" dirty="0" smtClean="0">
                <a:latin typeface="Arial"/>
                <a:cs typeface="Arial"/>
              </a:rPr>
              <a:t>i</a:t>
            </a:r>
            <a:r>
              <a:rPr sz="1500" spc="0" dirty="0" smtClean="0">
                <a:latin typeface="Arial"/>
                <a:cs typeface="Arial"/>
              </a:rPr>
              <a:t>s </a:t>
            </a:r>
            <a:r>
              <a:rPr sz="1500" spc="4" dirty="0" smtClean="0">
                <a:latin typeface="Arial"/>
                <a:cs typeface="Arial"/>
              </a:rPr>
              <a:t>supe</a:t>
            </a:r>
            <a:r>
              <a:rPr sz="1500" spc="0" dirty="0" smtClean="0">
                <a:latin typeface="Arial"/>
                <a:cs typeface="Arial"/>
              </a:rPr>
              <a:t>r</a:t>
            </a:r>
            <a:r>
              <a:rPr sz="1500" spc="4" dirty="0" smtClean="0">
                <a:latin typeface="Arial"/>
                <a:cs typeface="Arial"/>
              </a:rPr>
              <a:t>io</a:t>
            </a:r>
            <a:r>
              <a:rPr sz="1500" spc="0" dirty="0" smtClean="0">
                <a:latin typeface="Arial"/>
                <a:cs typeface="Arial"/>
              </a:rPr>
              <a:t>r</a:t>
            </a:r>
            <a:r>
              <a:rPr sz="1500" spc="-4" dirty="0" smtClean="0">
                <a:latin typeface="Arial"/>
                <a:cs typeface="Arial"/>
              </a:rPr>
              <a:t> </a:t>
            </a:r>
            <a:r>
              <a:rPr sz="1500" spc="4" dirty="0" smtClean="0">
                <a:latin typeface="Arial"/>
                <a:cs typeface="Arial"/>
              </a:rPr>
              <a:t>t</a:t>
            </a:r>
            <a:r>
              <a:rPr sz="1500" spc="0" dirty="0" smtClean="0">
                <a:latin typeface="Arial"/>
                <a:cs typeface="Arial"/>
              </a:rPr>
              <a:t>o</a:t>
            </a:r>
            <a:r>
              <a:rPr sz="1500" spc="-14" dirty="0" smtClean="0">
                <a:latin typeface="Arial"/>
                <a:cs typeface="Arial"/>
              </a:rPr>
              <a:t> </a:t>
            </a:r>
            <a:r>
              <a:rPr sz="1500" spc="0" dirty="0" smtClean="0">
                <a:latin typeface="Arial"/>
                <a:cs typeface="Arial"/>
              </a:rPr>
              <a:t>t</a:t>
            </a:r>
            <a:r>
              <a:rPr sz="1500" spc="4" dirty="0" smtClean="0">
                <a:latin typeface="Arial"/>
                <a:cs typeface="Arial"/>
              </a:rPr>
              <a:t>ha</a:t>
            </a:r>
            <a:r>
              <a:rPr sz="1500" spc="0" dirty="0" smtClean="0">
                <a:latin typeface="Arial"/>
                <a:cs typeface="Arial"/>
              </a:rPr>
              <a:t>t</a:t>
            </a:r>
            <a:r>
              <a:rPr sz="1500" spc="-14" dirty="0" smtClean="0">
                <a:latin typeface="Arial"/>
                <a:cs typeface="Arial"/>
              </a:rPr>
              <a:t> </a:t>
            </a:r>
            <a:r>
              <a:rPr sz="1500" spc="4" dirty="0" smtClean="0">
                <a:latin typeface="Arial"/>
                <a:cs typeface="Arial"/>
              </a:rPr>
              <a:t>o</a:t>
            </a:r>
            <a:r>
              <a:rPr sz="1500" spc="0" dirty="0" smtClean="0">
                <a:latin typeface="Arial"/>
                <a:cs typeface="Arial"/>
              </a:rPr>
              <a:t>f</a:t>
            </a:r>
            <a:r>
              <a:rPr sz="1500" spc="405" dirty="0" smtClean="0">
                <a:latin typeface="Arial"/>
                <a:cs typeface="Arial"/>
              </a:rPr>
              <a:t> </a:t>
            </a:r>
            <a:r>
              <a:rPr sz="1500" spc="0" dirty="0" smtClean="0">
                <a:latin typeface="Arial"/>
                <a:cs typeface="Arial"/>
              </a:rPr>
              <a:t>f</a:t>
            </a:r>
            <a:r>
              <a:rPr sz="1500" spc="4" dirty="0" smtClean="0">
                <a:latin typeface="Arial"/>
                <a:cs typeface="Arial"/>
              </a:rPr>
              <a:t>i</a:t>
            </a:r>
            <a:r>
              <a:rPr sz="1500" spc="0" dirty="0" smtClean="0">
                <a:latin typeface="Arial"/>
                <a:cs typeface="Arial"/>
              </a:rPr>
              <a:t>l</a:t>
            </a:r>
            <a:r>
              <a:rPr sz="1500" spc="4" dirty="0" smtClean="0">
                <a:latin typeface="Arial"/>
                <a:cs typeface="Arial"/>
              </a:rPr>
              <a:t>te</a:t>
            </a:r>
            <a:r>
              <a:rPr sz="1500" spc="0" dirty="0" smtClean="0">
                <a:latin typeface="Arial"/>
                <a:cs typeface="Arial"/>
              </a:rPr>
              <a:t>r</a:t>
            </a:r>
            <a:r>
              <a:rPr sz="1500" spc="-9" dirty="0" smtClean="0">
                <a:latin typeface="Arial"/>
                <a:cs typeface="Arial"/>
              </a:rPr>
              <a:t> </a:t>
            </a:r>
            <a:r>
              <a:rPr sz="1500" spc="4" dirty="0" smtClean="0">
                <a:latin typeface="Arial"/>
                <a:cs typeface="Arial"/>
              </a:rPr>
              <a:t>pape</a:t>
            </a:r>
            <a:r>
              <a:rPr sz="1500" spc="-79" dirty="0" smtClean="0">
                <a:latin typeface="Arial"/>
                <a:cs typeface="Arial"/>
              </a:rPr>
              <a:t>r</a:t>
            </a:r>
            <a:r>
              <a:rPr sz="1500" spc="0" dirty="0" smtClean="0">
                <a:latin typeface="Arial"/>
                <a:cs typeface="Arial"/>
              </a:rPr>
              <a:t>.</a:t>
            </a:r>
            <a:endParaRPr sz="1500">
              <a:latin typeface="Arial"/>
              <a:cs typeface="Arial"/>
            </a:endParaRPr>
          </a:p>
          <a:p>
            <a:pPr marL="12700" marR="28575">
              <a:lnSpc>
                <a:spcPct val="95825"/>
              </a:lnSpc>
              <a:spcBef>
                <a:spcPts val="675"/>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4" dirty="0" smtClean="0">
                <a:latin typeface="Arial"/>
                <a:cs typeface="Arial"/>
              </a:rPr>
              <a:t>La</a:t>
            </a:r>
            <a:r>
              <a:rPr sz="1500" spc="0" dirty="0" smtClean="0">
                <a:latin typeface="Arial"/>
                <a:cs typeface="Arial"/>
              </a:rPr>
              <a:t>r</a:t>
            </a:r>
            <a:r>
              <a:rPr sz="1500" spc="9" dirty="0" smtClean="0">
                <a:latin typeface="Arial"/>
                <a:cs typeface="Arial"/>
              </a:rPr>
              <a:t>g</a:t>
            </a:r>
            <a:r>
              <a:rPr sz="1500" spc="0" dirty="0" smtClean="0">
                <a:latin typeface="Arial"/>
                <a:cs typeface="Arial"/>
              </a:rPr>
              <a:t>e</a:t>
            </a:r>
            <a:r>
              <a:rPr sz="1500" spc="-19" dirty="0" smtClean="0">
                <a:latin typeface="Arial"/>
                <a:cs typeface="Arial"/>
              </a:rPr>
              <a:t> </a:t>
            </a:r>
            <a:r>
              <a:rPr sz="1500" spc="4" dirty="0" smtClean="0">
                <a:latin typeface="Arial"/>
                <a:cs typeface="Arial"/>
              </a:rPr>
              <a:t>quan</a:t>
            </a:r>
            <a:r>
              <a:rPr sz="1500" spc="0" dirty="0" smtClean="0">
                <a:latin typeface="Arial"/>
                <a:cs typeface="Arial"/>
              </a:rPr>
              <a:t>t</a:t>
            </a:r>
            <a:r>
              <a:rPr sz="1500" spc="4" dirty="0" smtClean="0">
                <a:latin typeface="Arial"/>
                <a:cs typeface="Arial"/>
              </a:rPr>
              <a:t>i</a:t>
            </a:r>
            <a:r>
              <a:rPr sz="1500" spc="0" dirty="0" smtClean="0">
                <a:latin typeface="Arial"/>
                <a:cs typeface="Arial"/>
              </a:rPr>
              <a:t>t</a:t>
            </a:r>
            <a:r>
              <a:rPr sz="1500" spc="4" dirty="0" smtClean="0">
                <a:latin typeface="Arial"/>
                <a:cs typeface="Arial"/>
              </a:rPr>
              <a:t>ie</a:t>
            </a:r>
            <a:r>
              <a:rPr sz="1500" spc="0" dirty="0" smtClean="0">
                <a:latin typeface="Arial"/>
                <a:cs typeface="Arial"/>
              </a:rPr>
              <a:t>s</a:t>
            </a:r>
            <a:r>
              <a:rPr sz="1500" spc="-14" dirty="0" smtClean="0">
                <a:latin typeface="Arial"/>
                <a:cs typeface="Arial"/>
              </a:rPr>
              <a:t> </a:t>
            </a:r>
            <a:r>
              <a:rPr sz="1500" spc="4" dirty="0" smtClean="0">
                <a:latin typeface="Arial"/>
                <a:cs typeface="Arial"/>
              </a:rPr>
              <a:t>o</a:t>
            </a:r>
            <a:r>
              <a:rPr sz="1500" spc="0" dirty="0" smtClean="0">
                <a:latin typeface="Arial"/>
                <a:cs typeface="Arial"/>
              </a:rPr>
              <a:t>f</a:t>
            </a:r>
            <a:r>
              <a:rPr sz="1500" spc="-4" dirty="0" smtClean="0">
                <a:latin typeface="Arial"/>
                <a:cs typeface="Arial"/>
              </a:rPr>
              <a:t> </a:t>
            </a:r>
            <a:r>
              <a:rPr sz="1500" spc="4" dirty="0" smtClean="0">
                <a:latin typeface="Arial"/>
                <a:cs typeface="Arial"/>
              </a:rPr>
              <a:t>p</a:t>
            </a:r>
            <a:r>
              <a:rPr sz="1500" spc="0" dirty="0" smtClean="0">
                <a:latin typeface="Arial"/>
                <a:cs typeface="Arial"/>
              </a:rPr>
              <a:t>r</a:t>
            </a:r>
            <a:r>
              <a:rPr sz="1500" spc="9"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a:t>
            </a:r>
            <a:r>
              <a:rPr sz="1500" spc="4" dirty="0" smtClean="0">
                <a:latin typeface="Arial"/>
                <a:cs typeface="Arial"/>
              </a:rPr>
              <a:t>n</a:t>
            </a:r>
            <a:r>
              <a:rPr sz="1500" spc="0" dirty="0" smtClean="0">
                <a:latin typeface="Arial"/>
                <a:cs typeface="Arial"/>
              </a:rPr>
              <a:t>s</a:t>
            </a:r>
            <a:r>
              <a:rPr sz="1500" spc="-19" dirty="0" smtClean="0">
                <a:latin typeface="Arial"/>
                <a:cs typeface="Arial"/>
              </a:rPr>
              <a:t> </a:t>
            </a:r>
            <a:r>
              <a:rPr sz="1500" spc="4" dirty="0" smtClean="0">
                <a:latin typeface="Arial"/>
                <a:cs typeface="Arial"/>
              </a:rPr>
              <a:t>ca</a:t>
            </a:r>
            <a:r>
              <a:rPr sz="1500" spc="0" dirty="0" smtClean="0">
                <a:latin typeface="Arial"/>
                <a:cs typeface="Arial"/>
              </a:rPr>
              <a:t>n</a:t>
            </a:r>
            <a:r>
              <a:rPr sz="1500" spc="-9" dirty="0" smtClean="0">
                <a:latin typeface="Arial"/>
                <a:cs typeface="Arial"/>
              </a:rPr>
              <a:t> </a:t>
            </a:r>
            <a:r>
              <a:rPr sz="1500" spc="4" dirty="0" smtClean="0">
                <a:latin typeface="Arial"/>
                <a:cs typeface="Arial"/>
              </a:rPr>
              <a:t>b</a:t>
            </a:r>
            <a:r>
              <a:rPr sz="1500" spc="0" dirty="0" smtClean="0">
                <a:latin typeface="Arial"/>
                <a:cs typeface="Arial"/>
              </a:rPr>
              <a:t>e </a:t>
            </a:r>
            <a:r>
              <a:rPr sz="1500" spc="4" dirty="0" smtClean="0">
                <a:latin typeface="Arial"/>
                <a:cs typeface="Arial"/>
              </a:rPr>
              <a:t>sepa</a:t>
            </a:r>
            <a:r>
              <a:rPr sz="1500" spc="0" dirty="0" smtClean="0">
                <a:latin typeface="Arial"/>
                <a:cs typeface="Arial"/>
              </a:rPr>
              <a:t>r</a:t>
            </a:r>
            <a:r>
              <a:rPr sz="1500" spc="9" dirty="0" smtClean="0">
                <a:latin typeface="Arial"/>
                <a:cs typeface="Arial"/>
              </a:rPr>
              <a:t>a</a:t>
            </a:r>
            <a:r>
              <a:rPr sz="1500" spc="0" dirty="0" smtClean="0">
                <a:latin typeface="Arial"/>
                <a:cs typeface="Arial"/>
              </a:rPr>
              <a:t>t</a:t>
            </a:r>
            <a:r>
              <a:rPr sz="1500" spc="4" dirty="0" smtClean="0">
                <a:latin typeface="Arial"/>
                <a:cs typeface="Arial"/>
              </a:rPr>
              <a:t>e</a:t>
            </a:r>
            <a:r>
              <a:rPr sz="1500" spc="0" dirty="0" smtClean="0">
                <a:latin typeface="Arial"/>
                <a:cs typeface="Arial"/>
              </a:rPr>
              <a:t>d</a:t>
            </a:r>
            <a:r>
              <a:rPr sz="1500" spc="-14" dirty="0" smtClean="0">
                <a:latin typeface="Arial"/>
                <a:cs typeface="Arial"/>
              </a:rPr>
              <a:t> </a:t>
            </a:r>
            <a:r>
              <a:rPr sz="1500" spc="4" dirty="0" smtClean="0">
                <a:latin typeface="Arial"/>
                <a:cs typeface="Arial"/>
              </a:rPr>
              <a:t>an</a:t>
            </a:r>
            <a:r>
              <a:rPr sz="1500" spc="0" dirty="0" smtClean="0">
                <a:latin typeface="Arial"/>
                <a:cs typeface="Arial"/>
              </a:rPr>
              <a:t>d r</a:t>
            </a:r>
            <a:r>
              <a:rPr sz="1500" spc="9" dirty="0" smtClean="0">
                <a:latin typeface="Arial"/>
                <a:cs typeface="Arial"/>
              </a:rPr>
              <a:t>e</a:t>
            </a:r>
            <a:r>
              <a:rPr sz="1500" spc="4" dirty="0" smtClean="0">
                <a:latin typeface="Arial"/>
                <a:cs typeface="Arial"/>
              </a:rPr>
              <a:t>co</a:t>
            </a:r>
            <a:r>
              <a:rPr sz="1500" spc="-19" dirty="0" smtClean="0">
                <a:latin typeface="Arial"/>
                <a:cs typeface="Arial"/>
              </a:rPr>
              <a:t>v</a:t>
            </a:r>
            <a:r>
              <a:rPr sz="1500" spc="4" dirty="0" smtClean="0">
                <a:latin typeface="Arial"/>
                <a:cs typeface="Arial"/>
              </a:rPr>
              <a:t>e</a:t>
            </a:r>
            <a:r>
              <a:rPr sz="1500" spc="0" dirty="0" smtClean="0">
                <a:latin typeface="Arial"/>
                <a:cs typeface="Arial"/>
              </a:rPr>
              <a:t>r</a:t>
            </a:r>
            <a:r>
              <a:rPr sz="1500" spc="9" dirty="0" smtClean="0">
                <a:latin typeface="Arial"/>
                <a:cs typeface="Arial"/>
              </a:rPr>
              <a:t>e</a:t>
            </a:r>
            <a:r>
              <a:rPr sz="1500" spc="14" dirty="0" smtClean="0">
                <a:latin typeface="Arial"/>
                <a:cs typeface="Arial"/>
              </a:rPr>
              <a:t>d</a:t>
            </a:r>
            <a:r>
              <a:rPr sz="1500" spc="0" dirty="0" smtClean="0">
                <a:latin typeface="Arial"/>
                <a:cs typeface="Arial"/>
              </a:rPr>
              <a:t>.</a:t>
            </a:r>
            <a:endParaRPr sz="1500">
              <a:latin typeface="Arial"/>
              <a:cs typeface="Arial"/>
            </a:endParaRPr>
          </a:p>
          <a:p>
            <a:pPr marL="12700" marR="28575">
              <a:lnSpc>
                <a:spcPct val="95825"/>
              </a:lnSpc>
              <a:spcBef>
                <a:spcPts val="675"/>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4" dirty="0" smtClean="0">
                <a:latin typeface="Arial"/>
                <a:cs typeface="Arial"/>
              </a:rPr>
              <a:t>A</a:t>
            </a:r>
            <a:r>
              <a:rPr sz="1500" spc="4" dirty="0" smtClean="0">
                <a:latin typeface="Arial"/>
                <a:cs typeface="Arial"/>
              </a:rPr>
              <a:t>dso</a:t>
            </a:r>
            <a:r>
              <a:rPr sz="1500" spc="0" dirty="0" smtClean="0">
                <a:latin typeface="Arial"/>
                <a:cs typeface="Arial"/>
              </a:rPr>
              <a:t>r</a:t>
            </a:r>
            <a:r>
              <a:rPr sz="1500" spc="9" dirty="0" smtClean="0">
                <a:latin typeface="Arial"/>
                <a:cs typeface="Arial"/>
              </a:rPr>
              <a:t>p</a:t>
            </a:r>
            <a:r>
              <a:rPr sz="1500" spc="0" dirty="0" smtClean="0">
                <a:latin typeface="Arial"/>
                <a:cs typeface="Arial"/>
              </a:rPr>
              <a:t>t</a:t>
            </a:r>
            <a:r>
              <a:rPr sz="1500" spc="4" dirty="0" smtClean="0">
                <a:latin typeface="Arial"/>
                <a:cs typeface="Arial"/>
              </a:rPr>
              <a:t>io</a:t>
            </a:r>
            <a:r>
              <a:rPr sz="1500" spc="0" dirty="0" smtClean="0">
                <a:latin typeface="Arial"/>
                <a:cs typeface="Arial"/>
              </a:rPr>
              <a:t>n</a:t>
            </a:r>
            <a:r>
              <a:rPr sz="1500" spc="-24" dirty="0" smtClean="0">
                <a:latin typeface="Arial"/>
                <a:cs typeface="Arial"/>
              </a:rPr>
              <a:t> </a:t>
            </a:r>
            <a:r>
              <a:rPr sz="1500" spc="4" dirty="0" smtClean="0">
                <a:latin typeface="Arial"/>
                <a:cs typeface="Arial"/>
              </a:rPr>
              <a:t>o</a:t>
            </a:r>
            <a:r>
              <a:rPr sz="1500" spc="0" dirty="0" smtClean="0">
                <a:latin typeface="Arial"/>
                <a:cs typeface="Arial"/>
              </a:rPr>
              <a:t>f</a:t>
            </a:r>
            <a:r>
              <a:rPr sz="1500" spc="-4" dirty="0" smtClean="0">
                <a:latin typeface="Arial"/>
                <a:cs typeface="Arial"/>
              </a:rPr>
              <a:t> </a:t>
            </a:r>
            <a:r>
              <a:rPr sz="1500" spc="4" dirty="0" smtClean="0">
                <a:latin typeface="Arial"/>
                <a:cs typeface="Arial"/>
              </a:rPr>
              <a:t>nega</a:t>
            </a:r>
            <a:r>
              <a:rPr sz="1500" spc="0" dirty="0" smtClean="0">
                <a:latin typeface="Arial"/>
                <a:cs typeface="Arial"/>
              </a:rPr>
              <a:t>t</a:t>
            </a:r>
            <a:r>
              <a:rPr sz="1500" spc="4" dirty="0" smtClean="0">
                <a:latin typeface="Arial"/>
                <a:cs typeface="Arial"/>
              </a:rPr>
              <a:t>i</a:t>
            </a:r>
            <a:r>
              <a:rPr sz="1500" spc="-19" dirty="0" smtClean="0">
                <a:latin typeface="Arial"/>
                <a:cs typeface="Arial"/>
              </a:rPr>
              <a:t>v</a:t>
            </a:r>
            <a:r>
              <a:rPr sz="1500" spc="4" dirty="0" smtClean="0">
                <a:latin typeface="Arial"/>
                <a:cs typeface="Arial"/>
              </a:rPr>
              <a:t>e</a:t>
            </a:r>
            <a:r>
              <a:rPr sz="1500" spc="0" dirty="0" smtClean="0">
                <a:latin typeface="Arial"/>
                <a:cs typeface="Arial"/>
              </a:rPr>
              <a:t>ly</a:t>
            </a:r>
            <a:r>
              <a:rPr sz="1500" spc="9" dirty="0" smtClean="0">
                <a:latin typeface="Arial"/>
                <a:cs typeface="Arial"/>
              </a:rPr>
              <a:t> </a:t>
            </a:r>
            <a:r>
              <a:rPr sz="1500" spc="4" dirty="0" smtClean="0">
                <a:latin typeface="Arial"/>
                <a:cs typeface="Arial"/>
              </a:rPr>
              <a:t>cha</a:t>
            </a:r>
            <a:r>
              <a:rPr sz="1500" spc="0" dirty="0" smtClean="0">
                <a:latin typeface="Arial"/>
                <a:cs typeface="Arial"/>
              </a:rPr>
              <a:t>r</a:t>
            </a:r>
            <a:r>
              <a:rPr sz="1500" spc="9" dirty="0" smtClean="0">
                <a:latin typeface="Arial"/>
                <a:cs typeface="Arial"/>
              </a:rPr>
              <a:t>g</a:t>
            </a:r>
            <a:r>
              <a:rPr sz="1500" spc="4" dirty="0" smtClean="0">
                <a:latin typeface="Arial"/>
                <a:cs typeface="Arial"/>
              </a:rPr>
              <a:t>e</a:t>
            </a:r>
            <a:r>
              <a:rPr sz="1500" spc="0" dirty="0" smtClean="0">
                <a:latin typeface="Arial"/>
                <a:cs typeface="Arial"/>
              </a:rPr>
              <a:t>d</a:t>
            </a:r>
            <a:r>
              <a:rPr sz="1500" spc="-14" dirty="0" smtClean="0">
                <a:latin typeface="Arial"/>
                <a:cs typeface="Arial"/>
              </a:rPr>
              <a:t> </a:t>
            </a:r>
            <a:r>
              <a:rPr sz="1500" spc="4" dirty="0" smtClean="0">
                <a:latin typeface="Arial"/>
                <a:cs typeface="Arial"/>
              </a:rPr>
              <a:t>p</a:t>
            </a:r>
            <a:r>
              <a:rPr sz="1500" spc="0" dirty="0" smtClean="0">
                <a:latin typeface="Arial"/>
                <a:cs typeface="Arial"/>
              </a:rPr>
              <a:t>r</a:t>
            </a:r>
            <a:r>
              <a:rPr sz="1500" spc="9"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in</a:t>
            </a:r>
            <a:r>
              <a:rPr sz="1500" spc="-4" dirty="0" smtClean="0">
                <a:latin typeface="Arial"/>
                <a:cs typeface="Arial"/>
              </a:rPr>
              <a:t> </a:t>
            </a:r>
            <a:r>
              <a:rPr sz="1500" spc="0" dirty="0" smtClean="0">
                <a:latin typeface="Arial"/>
                <a:cs typeface="Arial"/>
              </a:rPr>
              <a:t>m</a:t>
            </a:r>
            <a:r>
              <a:rPr sz="1500" spc="4" dirty="0" smtClean="0">
                <a:latin typeface="Arial"/>
                <a:cs typeface="Arial"/>
              </a:rPr>
              <a:t>o</a:t>
            </a:r>
            <a:r>
              <a:rPr sz="1500" spc="0" dirty="0" smtClean="0">
                <a:latin typeface="Arial"/>
                <a:cs typeface="Arial"/>
              </a:rPr>
              <a:t>l</a:t>
            </a:r>
            <a:r>
              <a:rPr sz="1500" spc="4" dirty="0" smtClean="0">
                <a:latin typeface="Arial"/>
                <a:cs typeface="Arial"/>
              </a:rPr>
              <a:t>ecu</a:t>
            </a:r>
            <a:r>
              <a:rPr sz="1500" spc="0" dirty="0" smtClean="0">
                <a:latin typeface="Arial"/>
                <a:cs typeface="Arial"/>
              </a:rPr>
              <a:t>le</a:t>
            </a:r>
            <a:r>
              <a:rPr sz="1500" spc="9" dirty="0" smtClean="0">
                <a:latin typeface="Arial"/>
                <a:cs typeface="Arial"/>
              </a:rPr>
              <a:t> </a:t>
            </a:r>
            <a:r>
              <a:rPr sz="1500" spc="4" dirty="0" smtClean="0">
                <a:latin typeface="Arial"/>
                <a:cs typeface="Arial"/>
              </a:rPr>
              <a:t>i</a:t>
            </a:r>
            <a:r>
              <a:rPr sz="1500" spc="0" dirty="0" smtClean="0">
                <a:latin typeface="Arial"/>
                <a:cs typeface="Arial"/>
              </a:rPr>
              <a:t>s </a:t>
            </a:r>
            <a:r>
              <a:rPr sz="1500" spc="4" dirty="0" smtClean="0">
                <a:latin typeface="Arial"/>
                <a:cs typeface="Arial"/>
              </a:rPr>
              <a:t>neg</a:t>
            </a:r>
            <a:r>
              <a:rPr sz="1500" spc="0" dirty="0" smtClean="0">
                <a:latin typeface="Arial"/>
                <a:cs typeface="Arial"/>
              </a:rPr>
              <a:t>l</a:t>
            </a:r>
            <a:r>
              <a:rPr sz="1500" spc="4" dirty="0" smtClean="0">
                <a:latin typeface="Arial"/>
                <a:cs typeface="Arial"/>
              </a:rPr>
              <a:t>ig</a:t>
            </a:r>
            <a:r>
              <a:rPr sz="1500" spc="0" dirty="0" smtClean="0">
                <a:latin typeface="Arial"/>
                <a:cs typeface="Arial"/>
              </a:rPr>
              <a:t>i</a:t>
            </a:r>
            <a:r>
              <a:rPr sz="1500" spc="4" dirty="0" smtClean="0">
                <a:latin typeface="Arial"/>
                <a:cs typeface="Arial"/>
              </a:rPr>
              <a:t>b</a:t>
            </a:r>
            <a:r>
              <a:rPr sz="1500" spc="0" dirty="0" smtClean="0">
                <a:latin typeface="Arial"/>
                <a:cs typeface="Arial"/>
              </a:rPr>
              <a:t>l</a:t>
            </a:r>
            <a:r>
              <a:rPr sz="1500" spc="19" dirty="0" smtClean="0">
                <a:latin typeface="Arial"/>
                <a:cs typeface="Arial"/>
              </a:rPr>
              <a:t>e</a:t>
            </a:r>
            <a:r>
              <a:rPr sz="1500" spc="0" dirty="0" smtClean="0">
                <a:latin typeface="Arial"/>
                <a:cs typeface="Arial"/>
              </a:rPr>
              <a:t>.</a:t>
            </a:r>
            <a:endParaRPr sz="1500">
              <a:latin typeface="Arial"/>
              <a:cs typeface="Arial"/>
            </a:endParaRPr>
          </a:p>
          <a:p>
            <a:pPr marL="12700">
              <a:lnSpc>
                <a:spcPct val="95825"/>
              </a:lnSpc>
              <a:spcBef>
                <a:spcPts val="675"/>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4" dirty="0" smtClean="0">
                <a:latin typeface="Arial"/>
                <a:cs typeface="Arial"/>
              </a:rPr>
              <a:t>I</a:t>
            </a:r>
            <a:r>
              <a:rPr sz="1500" spc="0" dirty="0" smtClean="0">
                <a:latin typeface="Arial"/>
                <a:cs typeface="Arial"/>
              </a:rPr>
              <a:t>t</a:t>
            </a:r>
            <a:r>
              <a:rPr sz="1500" spc="-29" dirty="0" smtClean="0">
                <a:latin typeface="Arial"/>
                <a:cs typeface="Arial"/>
              </a:rPr>
              <a:t> </a:t>
            </a:r>
            <a:r>
              <a:rPr sz="1500" spc="4" dirty="0" smtClean="0">
                <a:latin typeface="Arial"/>
                <a:cs typeface="Arial"/>
              </a:rPr>
              <a:t>adso</a:t>
            </a:r>
            <a:r>
              <a:rPr sz="1500" spc="0" dirty="0" smtClean="0">
                <a:latin typeface="Arial"/>
                <a:cs typeface="Arial"/>
              </a:rPr>
              <a:t>r</a:t>
            </a:r>
            <a:r>
              <a:rPr sz="1500" spc="9" dirty="0" smtClean="0">
                <a:latin typeface="Arial"/>
                <a:cs typeface="Arial"/>
              </a:rPr>
              <a:t>b</a:t>
            </a:r>
            <a:r>
              <a:rPr sz="1500" spc="0" dirty="0" smtClean="0">
                <a:latin typeface="Arial"/>
                <a:cs typeface="Arial"/>
              </a:rPr>
              <a:t>s</a:t>
            </a:r>
            <a:r>
              <a:rPr sz="1500" spc="-14" dirty="0" smtClean="0">
                <a:latin typeface="Arial"/>
                <a:cs typeface="Arial"/>
              </a:rPr>
              <a:t> </a:t>
            </a:r>
            <a:r>
              <a:rPr sz="1500" spc="4" dirty="0" smtClean="0">
                <a:latin typeface="Arial"/>
                <a:cs typeface="Arial"/>
              </a:rPr>
              <a:t>p</a:t>
            </a:r>
            <a:r>
              <a:rPr sz="1500" spc="0" dirty="0" smtClean="0">
                <a:latin typeface="Arial"/>
                <a:cs typeface="Arial"/>
              </a:rPr>
              <a:t>r</a:t>
            </a:r>
            <a:r>
              <a:rPr sz="1500" spc="9"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a:t>
            </a:r>
            <a:r>
              <a:rPr sz="1500" spc="4" dirty="0" smtClean="0">
                <a:latin typeface="Arial"/>
                <a:cs typeface="Arial"/>
              </a:rPr>
              <a:t>n</a:t>
            </a:r>
            <a:r>
              <a:rPr sz="1500" spc="0" dirty="0" smtClean="0">
                <a:latin typeface="Arial"/>
                <a:cs typeface="Arial"/>
              </a:rPr>
              <a:t>s</a:t>
            </a:r>
            <a:r>
              <a:rPr sz="1500" spc="-4" dirty="0" smtClean="0">
                <a:latin typeface="Arial"/>
                <a:cs typeface="Arial"/>
              </a:rPr>
              <a:t> </a:t>
            </a:r>
            <a:r>
              <a:rPr sz="1500" spc="0" dirty="0" smtClean="0">
                <a:latin typeface="Arial"/>
                <a:cs typeface="Arial"/>
              </a:rPr>
              <a:t>r</a:t>
            </a:r>
            <a:r>
              <a:rPr sz="1500" spc="9" dirty="0" smtClean="0">
                <a:latin typeface="Arial"/>
                <a:cs typeface="Arial"/>
              </a:rPr>
              <a:t>e</a:t>
            </a:r>
            <a:r>
              <a:rPr sz="1500" spc="0" dirty="0" smtClean="0">
                <a:latin typeface="Arial"/>
                <a:cs typeface="Arial"/>
              </a:rPr>
              <a:t>l</a:t>
            </a:r>
            <a:r>
              <a:rPr sz="1500" spc="4" dirty="0" smtClean="0">
                <a:latin typeface="Arial"/>
                <a:cs typeface="Arial"/>
              </a:rPr>
              <a:t>a</a:t>
            </a:r>
            <a:r>
              <a:rPr sz="1500" spc="0" dirty="0" smtClean="0">
                <a:latin typeface="Arial"/>
                <a:cs typeface="Arial"/>
              </a:rPr>
              <a:t>t</a:t>
            </a:r>
            <a:r>
              <a:rPr sz="1500" spc="4" dirty="0" smtClean="0">
                <a:latin typeface="Arial"/>
                <a:cs typeface="Arial"/>
              </a:rPr>
              <a:t>i</a:t>
            </a:r>
            <a:r>
              <a:rPr sz="1500" spc="-19" dirty="0" smtClean="0">
                <a:latin typeface="Arial"/>
                <a:cs typeface="Arial"/>
              </a:rPr>
              <a:t>v</a:t>
            </a:r>
            <a:r>
              <a:rPr sz="1500" spc="4" dirty="0" smtClean="0">
                <a:latin typeface="Arial"/>
                <a:cs typeface="Arial"/>
              </a:rPr>
              <a:t>e</a:t>
            </a:r>
            <a:r>
              <a:rPr sz="1500" spc="0" dirty="0" smtClean="0">
                <a:latin typeface="Arial"/>
                <a:cs typeface="Arial"/>
              </a:rPr>
              <a:t>ly</a:t>
            </a:r>
            <a:r>
              <a:rPr sz="1500" spc="9" dirty="0" smtClean="0">
                <a:latin typeface="Arial"/>
                <a:cs typeface="Arial"/>
              </a:rPr>
              <a:t> </a:t>
            </a:r>
            <a:r>
              <a:rPr sz="1500" spc="0" dirty="0" smtClean="0">
                <a:latin typeface="Arial"/>
                <a:cs typeface="Arial"/>
              </a:rPr>
              <a:t>l</a:t>
            </a:r>
            <a:r>
              <a:rPr sz="1500" spc="4" dirty="0" smtClean="0">
                <a:latin typeface="Arial"/>
                <a:cs typeface="Arial"/>
              </a:rPr>
              <a:t>es</a:t>
            </a:r>
            <a:r>
              <a:rPr sz="1500" spc="0" dirty="0" smtClean="0">
                <a:latin typeface="Arial"/>
                <a:cs typeface="Arial"/>
              </a:rPr>
              <a:t>s</a:t>
            </a:r>
            <a:r>
              <a:rPr sz="1500" spc="-4" dirty="0" smtClean="0">
                <a:latin typeface="Arial"/>
                <a:cs typeface="Arial"/>
              </a:rPr>
              <a:t> </a:t>
            </a:r>
            <a:r>
              <a:rPr sz="1500" spc="-14" dirty="0" smtClean="0">
                <a:latin typeface="Arial"/>
                <a:cs typeface="Arial"/>
              </a:rPr>
              <a:t>w</a:t>
            </a:r>
            <a:r>
              <a:rPr sz="1500" spc="4" dirty="0" smtClean="0">
                <a:latin typeface="Arial"/>
                <a:cs typeface="Arial"/>
              </a:rPr>
              <a:t>he</a:t>
            </a:r>
            <a:r>
              <a:rPr sz="1500" spc="0" dirty="0" smtClean="0">
                <a:latin typeface="Arial"/>
                <a:cs typeface="Arial"/>
              </a:rPr>
              <a:t>n</a:t>
            </a:r>
            <a:r>
              <a:rPr sz="1500" spc="14" dirty="0" smtClean="0">
                <a:latin typeface="Arial"/>
                <a:cs typeface="Arial"/>
              </a:rPr>
              <a:t> </a:t>
            </a:r>
            <a:r>
              <a:rPr sz="1500" spc="4" dirty="0" smtClean="0">
                <a:latin typeface="Arial"/>
                <a:cs typeface="Arial"/>
              </a:rPr>
              <a:t>co</a:t>
            </a:r>
            <a:r>
              <a:rPr sz="1500" spc="0" dirty="0" smtClean="0">
                <a:latin typeface="Arial"/>
                <a:cs typeface="Arial"/>
              </a:rPr>
              <a:t>m</a:t>
            </a:r>
            <a:r>
              <a:rPr sz="1500" spc="4" dirty="0" smtClean="0">
                <a:latin typeface="Arial"/>
                <a:cs typeface="Arial"/>
              </a:rPr>
              <a:t>pa</a:t>
            </a:r>
            <a:r>
              <a:rPr sz="1500" spc="0" dirty="0" smtClean="0">
                <a:latin typeface="Arial"/>
                <a:cs typeface="Arial"/>
              </a:rPr>
              <a:t>r</a:t>
            </a:r>
            <a:r>
              <a:rPr sz="1500" spc="9" dirty="0" smtClean="0">
                <a:latin typeface="Arial"/>
                <a:cs typeface="Arial"/>
              </a:rPr>
              <a:t>e</a:t>
            </a:r>
            <a:r>
              <a:rPr sz="1500" spc="0" dirty="0" smtClean="0">
                <a:latin typeface="Arial"/>
                <a:cs typeface="Arial"/>
              </a:rPr>
              <a:t>d</a:t>
            </a:r>
            <a:r>
              <a:rPr sz="1500" spc="-4" dirty="0" smtClean="0">
                <a:latin typeface="Arial"/>
                <a:cs typeface="Arial"/>
              </a:rPr>
              <a:t> </a:t>
            </a:r>
            <a:r>
              <a:rPr sz="1500" spc="4" dirty="0" smtClean="0">
                <a:latin typeface="Arial"/>
                <a:cs typeface="Arial"/>
              </a:rPr>
              <a:t>t</a:t>
            </a:r>
            <a:r>
              <a:rPr sz="1500" spc="0" dirty="0" smtClean="0">
                <a:latin typeface="Arial"/>
                <a:cs typeface="Arial"/>
              </a:rPr>
              <a:t>o </a:t>
            </a:r>
            <a:r>
              <a:rPr sz="1500" spc="4" dirty="0" smtClean="0">
                <a:latin typeface="Arial"/>
                <a:cs typeface="Arial"/>
              </a:rPr>
              <a:t>o</a:t>
            </a:r>
            <a:r>
              <a:rPr sz="1500" spc="0" dirty="0" smtClean="0">
                <a:latin typeface="Arial"/>
                <a:cs typeface="Arial"/>
              </a:rPr>
              <a:t>t</a:t>
            </a:r>
            <a:r>
              <a:rPr sz="1500" spc="4" dirty="0" smtClean="0">
                <a:latin typeface="Arial"/>
                <a:cs typeface="Arial"/>
              </a:rPr>
              <a:t>he</a:t>
            </a:r>
            <a:r>
              <a:rPr sz="1500" spc="0" dirty="0" smtClean="0">
                <a:latin typeface="Arial"/>
                <a:cs typeface="Arial"/>
              </a:rPr>
              <a:t>r</a:t>
            </a:r>
            <a:r>
              <a:rPr sz="1500" spc="-19" dirty="0" smtClean="0">
                <a:latin typeface="Arial"/>
                <a:cs typeface="Arial"/>
              </a:rPr>
              <a:t> </a:t>
            </a:r>
            <a:r>
              <a:rPr sz="1500" spc="0" dirty="0" smtClean="0">
                <a:latin typeface="Arial"/>
                <a:cs typeface="Arial"/>
              </a:rPr>
              <a:t>m</a:t>
            </a:r>
            <a:r>
              <a:rPr sz="1500" spc="4" dirty="0" smtClean="0">
                <a:latin typeface="Arial"/>
                <a:cs typeface="Arial"/>
              </a:rPr>
              <a:t>ed</a:t>
            </a:r>
            <a:r>
              <a:rPr sz="1500" spc="0" dirty="0" smtClean="0">
                <a:latin typeface="Arial"/>
                <a:cs typeface="Arial"/>
              </a:rPr>
              <a:t>i</a:t>
            </a:r>
            <a:r>
              <a:rPr sz="1500" spc="4" dirty="0" smtClean="0">
                <a:latin typeface="Arial"/>
                <a:cs typeface="Arial"/>
              </a:rPr>
              <a:t>um</a:t>
            </a:r>
            <a:r>
              <a:rPr sz="1500" spc="0" dirty="0" smtClean="0">
                <a:latin typeface="Arial"/>
                <a:cs typeface="Arial"/>
              </a:rPr>
              <a:t>.</a:t>
            </a:r>
            <a:endParaRPr sz="1500">
              <a:latin typeface="Arial"/>
              <a:cs typeface="Arial"/>
            </a:endParaRPr>
          </a:p>
          <a:p>
            <a:pPr marL="12700" marR="28575">
              <a:lnSpc>
                <a:spcPct val="95825"/>
              </a:lnSpc>
              <a:spcBef>
                <a:spcPts val="677"/>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4" dirty="0" smtClean="0">
                <a:latin typeface="Arial"/>
                <a:cs typeface="Arial"/>
              </a:rPr>
              <a:t>S</a:t>
            </a:r>
            <a:r>
              <a:rPr sz="1500" spc="4" dirty="0" smtClean="0">
                <a:latin typeface="Arial"/>
                <a:cs typeface="Arial"/>
              </a:rPr>
              <a:t>ha</a:t>
            </a:r>
            <a:r>
              <a:rPr sz="1500" spc="0" dirty="0" smtClean="0">
                <a:latin typeface="Arial"/>
                <a:cs typeface="Arial"/>
              </a:rPr>
              <a:t>rp </a:t>
            </a:r>
            <a:r>
              <a:rPr sz="1500" spc="4" dirty="0" smtClean="0">
                <a:latin typeface="Arial"/>
                <a:cs typeface="Arial"/>
              </a:rPr>
              <a:t>zone</a:t>
            </a:r>
            <a:r>
              <a:rPr sz="1500" spc="0" dirty="0" smtClean="0">
                <a:latin typeface="Arial"/>
                <a:cs typeface="Arial"/>
              </a:rPr>
              <a:t>s</a:t>
            </a:r>
            <a:r>
              <a:rPr sz="1500" spc="-24" dirty="0" smtClean="0">
                <a:latin typeface="Arial"/>
                <a:cs typeface="Arial"/>
              </a:rPr>
              <a:t> </a:t>
            </a:r>
            <a:r>
              <a:rPr sz="1500" spc="4" dirty="0" smtClean="0">
                <a:latin typeface="Arial"/>
                <a:cs typeface="Arial"/>
              </a:rPr>
              <a:t>a</a:t>
            </a:r>
            <a:r>
              <a:rPr sz="1500" spc="0" dirty="0" smtClean="0">
                <a:latin typeface="Arial"/>
                <a:cs typeface="Arial"/>
              </a:rPr>
              <a:t>re</a:t>
            </a:r>
            <a:r>
              <a:rPr sz="1500" spc="4" dirty="0" smtClean="0">
                <a:latin typeface="Arial"/>
                <a:cs typeface="Arial"/>
              </a:rPr>
              <a:t> ob</a:t>
            </a:r>
            <a:r>
              <a:rPr sz="1500" spc="0" dirty="0" smtClean="0">
                <a:latin typeface="Arial"/>
                <a:cs typeface="Arial"/>
              </a:rPr>
              <a:t>t</a:t>
            </a:r>
            <a:r>
              <a:rPr sz="1500" spc="4" dirty="0" smtClean="0">
                <a:latin typeface="Arial"/>
                <a:cs typeface="Arial"/>
              </a:rPr>
              <a:t>a</a:t>
            </a:r>
            <a:r>
              <a:rPr sz="1500" spc="0" dirty="0" smtClean="0">
                <a:latin typeface="Arial"/>
                <a:cs typeface="Arial"/>
              </a:rPr>
              <a:t>i</a:t>
            </a:r>
            <a:r>
              <a:rPr sz="1500" spc="4" dirty="0" smtClean="0">
                <a:latin typeface="Arial"/>
                <a:cs typeface="Arial"/>
              </a:rPr>
              <a:t>ne</a:t>
            </a:r>
            <a:r>
              <a:rPr sz="1500" spc="0" dirty="0" smtClean="0">
                <a:latin typeface="Arial"/>
                <a:cs typeface="Arial"/>
              </a:rPr>
              <a:t>d</a:t>
            </a:r>
            <a:r>
              <a:rPr sz="1500" spc="-4" dirty="0" smtClean="0">
                <a:latin typeface="Arial"/>
                <a:cs typeface="Arial"/>
              </a:rPr>
              <a:t> </a:t>
            </a:r>
            <a:r>
              <a:rPr sz="1500" spc="4" dirty="0" smtClean="0">
                <a:latin typeface="Arial"/>
                <a:cs typeface="Arial"/>
              </a:rPr>
              <a:t>du</a:t>
            </a:r>
            <a:r>
              <a:rPr sz="1500" spc="0" dirty="0" smtClean="0">
                <a:latin typeface="Arial"/>
                <a:cs typeface="Arial"/>
              </a:rPr>
              <a:t>e </a:t>
            </a:r>
            <a:r>
              <a:rPr sz="1500" spc="4" dirty="0" smtClean="0">
                <a:latin typeface="Arial"/>
                <a:cs typeface="Arial"/>
              </a:rPr>
              <a:t>t</a:t>
            </a:r>
            <a:r>
              <a:rPr sz="1500" spc="0" dirty="0" smtClean="0">
                <a:latin typeface="Arial"/>
                <a:cs typeface="Arial"/>
              </a:rPr>
              <a:t>o</a:t>
            </a:r>
            <a:r>
              <a:rPr sz="1500" spc="-14" dirty="0" smtClean="0">
                <a:latin typeface="Arial"/>
                <a:cs typeface="Arial"/>
              </a:rPr>
              <a:t> </a:t>
            </a:r>
            <a:r>
              <a:rPr sz="1500" spc="0" dirty="0" smtClean="0">
                <a:latin typeface="Arial"/>
                <a:cs typeface="Arial"/>
              </a:rPr>
              <a:t>l</a:t>
            </a:r>
            <a:r>
              <a:rPr sz="1500" spc="4" dirty="0" smtClean="0">
                <a:latin typeface="Arial"/>
                <a:cs typeface="Arial"/>
              </a:rPr>
              <a:t>es</a:t>
            </a:r>
            <a:r>
              <a:rPr sz="1500" spc="0" dirty="0" smtClean="0">
                <a:latin typeface="Arial"/>
                <a:cs typeface="Arial"/>
              </a:rPr>
              <a:t>s</a:t>
            </a:r>
            <a:r>
              <a:rPr sz="1500" spc="-9" dirty="0" smtClean="0">
                <a:latin typeface="Arial"/>
                <a:cs typeface="Arial"/>
              </a:rPr>
              <a:t> </a:t>
            </a:r>
            <a:r>
              <a:rPr sz="1500" spc="4" dirty="0" smtClean="0">
                <a:latin typeface="Arial"/>
                <a:cs typeface="Arial"/>
              </a:rPr>
              <a:t>adso</a:t>
            </a:r>
            <a:r>
              <a:rPr sz="1500" spc="0" dirty="0" smtClean="0">
                <a:latin typeface="Arial"/>
                <a:cs typeface="Arial"/>
              </a:rPr>
              <a:t>r</a:t>
            </a:r>
            <a:r>
              <a:rPr sz="1500" spc="9" dirty="0" smtClean="0">
                <a:latin typeface="Arial"/>
                <a:cs typeface="Arial"/>
              </a:rPr>
              <a:t>p</a:t>
            </a:r>
            <a:r>
              <a:rPr sz="1500" spc="0" dirty="0" smtClean="0">
                <a:latin typeface="Arial"/>
                <a:cs typeface="Arial"/>
              </a:rPr>
              <a:t>t</a:t>
            </a:r>
            <a:r>
              <a:rPr sz="1500" spc="4" dirty="0" smtClean="0">
                <a:latin typeface="Arial"/>
                <a:cs typeface="Arial"/>
              </a:rPr>
              <a:t>io</a:t>
            </a:r>
            <a:r>
              <a:rPr sz="1500" spc="14" dirty="0" smtClean="0">
                <a:latin typeface="Arial"/>
                <a:cs typeface="Arial"/>
              </a:rPr>
              <a:t>n</a:t>
            </a:r>
            <a:r>
              <a:rPr sz="1500" spc="0" dirty="0" smtClean="0">
                <a:latin typeface="Arial"/>
                <a:cs typeface="Arial"/>
              </a:rPr>
              <a:t>.</a:t>
            </a:r>
            <a:endParaRPr sz="1500">
              <a:latin typeface="Arial"/>
              <a:cs typeface="Arial"/>
            </a:endParaRPr>
          </a:p>
          <a:p>
            <a:pPr marL="12700" marR="28575">
              <a:lnSpc>
                <a:spcPct val="95825"/>
              </a:lnSpc>
              <a:spcBef>
                <a:spcPts val="675"/>
              </a:spcBef>
            </a:pPr>
            <a:r>
              <a:rPr sz="1050" spc="0" dirty="0" smtClean="0">
                <a:solidFill>
                  <a:srgbClr val="FD8537"/>
                </a:solidFill>
                <a:latin typeface="Wingdings"/>
                <a:cs typeface="Wingdings"/>
              </a:rPr>
              <a:t></a:t>
            </a:r>
            <a:r>
              <a:rPr sz="1050" spc="0" dirty="0" smtClean="0">
                <a:solidFill>
                  <a:srgbClr val="FD8537"/>
                </a:solidFill>
                <a:latin typeface="Times New Roman"/>
                <a:cs typeface="Times New Roman"/>
              </a:rPr>
              <a:t>    </a:t>
            </a:r>
            <a:r>
              <a:rPr sz="1050" spc="9" dirty="0" smtClean="0">
                <a:solidFill>
                  <a:srgbClr val="FD8537"/>
                </a:solidFill>
                <a:latin typeface="Times New Roman"/>
                <a:cs typeface="Times New Roman"/>
              </a:rPr>
              <a:t> </a:t>
            </a:r>
            <a:r>
              <a:rPr sz="1500" spc="0" dirty="0" smtClean="0">
                <a:latin typeface="Arial"/>
                <a:cs typeface="Arial"/>
              </a:rPr>
              <a:t>Re</a:t>
            </a:r>
            <a:r>
              <a:rPr sz="1500" spc="9" dirty="0" smtClean="0">
                <a:latin typeface="Arial"/>
                <a:cs typeface="Arial"/>
              </a:rPr>
              <a:t>c</a:t>
            </a:r>
            <a:r>
              <a:rPr sz="1500" spc="4" dirty="0" smtClean="0">
                <a:latin typeface="Arial"/>
                <a:cs typeface="Arial"/>
              </a:rPr>
              <a:t>o</a:t>
            </a:r>
            <a:r>
              <a:rPr sz="1500" spc="-19" dirty="0" smtClean="0">
                <a:latin typeface="Arial"/>
                <a:cs typeface="Arial"/>
              </a:rPr>
              <a:t>v</a:t>
            </a:r>
            <a:r>
              <a:rPr sz="1500" spc="4" dirty="0" smtClean="0">
                <a:latin typeface="Arial"/>
                <a:cs typeface="Arial"/>
              </a:rPr>
              <a:t>e</a:t>
            </a:r>
            <a:r>
              <a:rPr sz="1500" spc="0" dirty="0" smtClean="0">
                <a:latin typeface="Arial"/>
                <a:cs typeface="Arial"/>
              </a:rPr>
              <a:t>ry</a:t>
            </a:r>
            <a:r>
              <a:rPr sz="1500" spc="9" dirty="0" smtClean="0">
                <a:latin typeface="Arial"/>
                <a:cs typeface="Arial"/>
              </a:rPr>
              <a:t> </a:t>
            </a:r>
            <a:r>
              <a:rPr sz="1500" spc="4" dirty="0" smtClean="0">
                <a:latin typeface="Arial"/>
                <a:cs typeface="Arial"/>
              </a:rPr>
              <a:t>o</a:t>
            </a:r>
            <a:r>
              <a:rPr sz="1500" spc="0" dirty="0" smtClean="0">
                <a:latin typeface="Arial"/>
                <a:cs typeface="Arial"/>
              </a:rPr>
              <a:t>f</a:t>
            </a:r>
            <a:r>
              <a:rPr sz="1500" spc="-14" dirty="0" smtClean="0">
                <a:latin typeface="Arial"/>
                <a:cs typeface="Arial"/>
              </a:rPr>
              <a:t> </a:t>
            </a:r>
            <a:r>
              <a:rPr sz="1500" spc="4" dirty="0" smtClean="0">
                <a:latin typeface="Arial"/>
                <a:cs typeface="Arial"/>
              </a:rPr>
              <a:t>p</a:t>
            </a:r>
            <a:r>
              <a:rPr sz="1500" spc="0" dirty="0" smtClean="0">
                <a:latin typeface="Arial"/>
                <a:cs typeface="Arial"/>
              </a:rPr>
              <a:t>r</a:t>
            </a:r>
            <a:r>
              <a:rPr sz="1500" spc="9"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in</a:t>
            </a:r>
            <a:r>
              <a:rPr sz="1500" spc="-4" dirty="0" smtClean="0">
                <a:latin typeface="Arial"/>
                <a:cs typeface="Arial"/>
              </a:rPr>
              <a:t> </a:t>
            </a:r>
            <a:r>
              <a:rPr sz="1500" spc="4" dirty="0" smtClean="0">
                <a:latin typeface="Arial"/>
                <a:cs typeface="Arial"/>
              </a:rPr>
              <a:t>i</a:t>
            </a:r>
            <a:r>
              <a:rPr sz="1500" spc="0" dirty="0" smtClean="0">
                <a:latin typeface="Arial"/>
                <a:cs typeface="Arial"/>
              </a:rPr>
              <a:t>s </a:t>
            </a:r>
            <a:r>
              <a:rPr sz="1500" spc="4" dirty="0" smtClean="0">
                <a:latin typeface="Arial"/>
                <a:cs typeface="Arial"/>
              </a:rPr>
              <a:t>good</a:t>
            </a:r>
            <a:r>
              <a:rPr sz="1500" spc="0" dirty="0" smtClean="0">
                <a:latin typeface="Arial"/>
                <a:cs typeface="Arial"/>
              </a:rPr>
              <a:t>,</a:t>
            </a:r>
            <a:r>
              <a:rPr sz="1500" spc="-14" dirty="0" smtClean="0">
                <a:latin typeface="Arial"/>
                <a:cs typeface="Arial"/>
              </a:rPr>
              <a:t> </a:t>
            </a:r>
            <a:r>
              <a:rPr sz="1500" spc="4" dirty="0" smtClean="0">
                <a:latin typeface="Arial"/>
                <a:cs typeface="Arial"/>
              </a:rPr>
              <a:t>goo</a:t>
            </a:r>
            <a:r>
              <a:rPr sz="1500" spc="0" dirty="0" smtClean="0">
                <a:latin typeface="Arial"/>
                <a:cs typeface="Arial"/>
              </a:rPr>
              <a:t>d</a:t>
            </a:r>
            <a:r>
              <a:rPr sz="1500" spc="-9" dirty="0" smtClean="0">
                <a:latin typeface="Arial"/>
                <a:cs typeface="Arial"/>
              </a:rPr>
              <a:t> </a:t>
            </a:r>
            <a:r>
              <a:rPr sz="1500" spc="0" dirty="0" smtClean="0">
                <a:latin typeface="Arial"/>
                <a:cs typeface="Arial"/>
              </a:rPr>
              <a:t>m</a:t>
            </a:r>
            <a:r>
              <a:rPr sz="1500" spc="4" dirty="0" smtClean="0">
                <a:latin typeface="Arial"/>
                <a:cs typeface="Arial"/>
              </a:rPr>
              <a:t>e</a:t>
            </a:r>
            <a:r>
              <a:rPr sz="1500" spc="0" dirty="0" smtClean="0">
                <a:latin typeface="Arial"/>
                <a:cs typeface="Arial"/>
              </a:rPr>
              <a:t>t</a:t>
            </a:r>
            <a:r>
              <a:rPr sz="1500" spc="4" dirty="0" smtClean="0">
                <a:latin typeface="Arial"/>
                <a:cs typeface="Arial"/>
              </a:rPr>
              <a:t>ho</a:t>
            </a:r>
            <a:r>
              <a:rPr sz="1500" spc="0" dirty="0" smtClean="0">
                <a:latin typeface="Arial"/>
                <a:cs typeface="Arial"/>
              </a:rPr>
              <a:t>d</a:t>
            </a:r>
            <a:r>
              <a:rPr sz="1500" spc="-9" dirty="0" smtClean="0">
                <a:latin typeface="Arial"/>
                <a:cs typeface="Arial"/>
              </a:rPr>
              <a:t> </a:t>
            </a:r>
            <a:r>
              <a:rPr sz="1500" spc="0" dirty="0" smtClean="0">
                <a:latin typeface="Arial"/>
                <a:cs typeface="Arial"/>
              </a:rPr>
              <a:t>f</a:t>
            </a:r>
            <a:r>
              <a:rPr sz="1500" spc="4" dirty="0" smtClean="0">
                <a:latin typeface="Arial"/>
                <a:cs typeface="Arial"/>
              </a:rPr>
              <a:t>o</a:t>
            </a:r>
            <a:r>
              <a:rPr sz="1500" spc="0" dirty="0" smtClean="0">
                <a:latin typeface="Arial"/>
                <a:cs typeface="Arial"/>
              </a:rPr>
              <a:t>r </a:t>
            </a:r>
            <a:r>
              <a:rPr sz="1500" spc="4" dirty="0" smtClean="0">
                <a:latin typeface="Arial"/>
                <a:cs typeface="Arial"/>
              </a:rPr>
              <a:t>p</a:t>
            </a:r>
            <a:r>
              <a:rPr sz="1500" spc="0" dirty="0" smtClean="0">
                <a:latin typeface="Arial"/>
                <a:cs typeface="Arial"/>
              </a:rPr>
              <a:t>r</a:t>
            </a:r>
            <a:r>
              <a:rPr sz="1500" spc="9" dirty="0" smtClean="0">
                <a:latin typeface="Arial"/>
                <a:cs typeface="Arial"/>
              </a:rPr>
              <a:t>e</a:t>
            </a:r>
            <a:r>
              <a:rPr sz="1500" spc="4" dirty="0" smtClean="0">
                <a:latin typeface="Arial"/>
                <a:cs typeface="Arial"/>
              </a:rPr>
              <a:t>pa</a:t>
            </a:r>
            <a:r>
              <a:rPr sz="1500" spc="0" dirty="0" smtClean="0">
                <a:latin typeface="Arial"/>
                <a:cs typeface="Arial"/>
              </a:rPr>
              <a:t>r</a:t>
            </a:r>
            <a:r>
              <a:rPr sz="1500" spc="9" dirty="0" smtClean="0">
                <a:latin typeface="Arial"/>
                <a:cs typeface="Arial"/>
              </a:rPr>
              <a:t>a</a:t>
            </a:r>
            <a:r>
              <a:rPr sz="1500" spc="0" dirty="0" smtClean="0">
                <a:latin typeface="Arial"/>
                <a:cs typeface="Arial"/>
              </a:rPr>
              <a:t>t</a:t>
            </a:r>
            <a:r>
              <a:rPr sz="1500" spc="4" dirty="0" smtClean="0">
                <a:latin typeface="Arial"/>
                <a:cs typeface="Arial"/>
              </a:rPr>
              <a:t>i</a:t>
            </a:r>
            <a:r>
              <a:rPr sz="1500" spc="-19" dirty="0" smtClean="0">
                <a:latin typeface="Arial"/>
                <a:cs typeface="Arial"/>
              </a:rPr>
              <a:t>v</a:t>
            </a:r>
            <a:r>
              <a:rPr sz="1500" spc="0" dirty="0" smtClean="0">
                <a:latin typeface="Arial"/>
                <a:cs typeface="Arial"/>
              </a:rPr>
              <a:t>e </a:t>
            </a:r>
            <a:r>
              <a:rPr sz="1500" spc="4" dirty="0" smtClean="0">
                <a:latin typeface="Arial"/>
                <a:cs typeface="Arial"/>
              </a:rPr>
              <a:t>pu</a:t>
            </a:r>
            <a:r>
              <a:rPr sz="1500" spc="0" dirty="0" smtClean="0">
                <a:latin typeface="Arial"/>
                <a:cs typeface="Arial"/>
              </a:rPr>
              <a:t>r</a:t>
            </a:r>
            <a:r>
              <a:rPr sz="1500" spc="9" dirty="0" smtClean="0">
                <a:latin typeface="Arial"/>
                <a:cs typeface="Arial"/>
              </a:rPr>
              <a:t>p</a:t>
            </a:r>
            <a:r>
              <a:rPr sz="1500" spc="4" dirty="0" smtClean="0">
                <a:latin typeface="Arial"/>
                <a:cs typeface="Arial"/>
              </a:rPr>
              <a:t>os</a:t>
            </a:r>
            <a:r>
              <a:rPr sz="1500" spc="14" dirty="0" smtClean="0">
                <a:latin typeface="Arial"/>
                <a:cs typeface="Arial"/>
              </a:rPr>
              <a:t>e</a:t>
            </a:r>
            <a:r>
              <a:rPr sz="1500" spc="0" dirty="0" smtClean="0">
                <a:latin typeface="Arial"/>
                <a:cs typeface="Arial"/>
              </a:rPr>
              <a:t>.</a:t>
            </a:r>
            <a:endParaRPr sz="1500">
              <a:latin typeface="Arial"/>
              <a:cs typeface="Arial"/>
            </a:endParaRPr>
          </a:p>
        </p:txBody>
      </p:sp>
      <p:sp>
        <p:nvSpPr>
          <p:cNvPr id="2" name="object 2"/>
          <p:cNvSpPr txBox="1"/>
          <p:nvPr/>
        </p:nvSpPr>
        <p:spPr>
          <a:xfrm>
            <a:off x="8322309" y="5904067"/>
            <a:ext cx="250266" cy="203708"/>
          </a:xfrm>
          <a:prstGeom prst="rect">
            <a:avLst/>
          </a:prstGeom>
          <a:solidFill>
            <a:schemeClr val="accent2">
              <a:lumMod val="20000"/>
              <a:lumOff val="80000"/>
            </a:schemeClr>
          </a:solidFill>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13</a:t>
            </a:r>
            <a:endParaRPr sz="1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bject 38"/>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9" name="object 29"/>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0" name="object 30"/>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31" name="object 31"/>
          <p:cNvSpPr/>
          <p:nvPr/>
        </p:nvSpPr>
        <p:spPr>
          <a:xfrm>
            <a:off x="385572" y="3585972"/>
            <a:ext cx="803147" cy="524255"/>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44196" y="3488436"/>
            <a:ext cx="1499616" cy="621791"/>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p:nvPr/>
        </p:nvSpPr>
        <p:spPr>
          <a:xfrm>
            <a:off x="1083564" y="3585972"/>
            <a:ext cx="2119884" cy="524255"/>
          </a:xfrm>
          <a:prstGeom prst="rect">
            <a:avLst/>
          </a:prstGeom>
          <a:blipFill>
            <a:blip r:embed="rId4" cstate="print"/>
            <a:stretch>
              <a:fillRect/>
            </a:stretch>
          </a:blipFill>
        </p:spPr>
        <p:txBody>
          <a:bodyPr wrap="square" lIns="0" tIns="0" rIns="0" bIns="0" rtlCol="0">
            <a:noAutofit/>
          </a:bodyPr>
          <a:lstStyle/>
          <a:p>
            <a:endParaRPr/>
          </a:p>
        </p:txBody>
      </p:sp>
      <p:sp>
        <p:nvSpPr>
          <p:cNvPr id="34" name="object 34"/>
          <p:cNvSpPr/>
          <p:nvPr/>
        </p:nvSpPr>
        <p:spPr>
          <a:xfrm>
            <a:off x="2891028" y="3585972"/>
            <a:ext cx="827531" cy="524255"/>
          </a:xfrm>
          <a:prstGeom prst="rect">
            <a:avLst/>
          </a:prstGeom>
          <a:blipFill>
            <a:blip r:embed="rId5" cstate="print"/>
            <a:stretch>
              <a:fillRect/>
            </a:stretch>
          </a:blipFill>
        </p:spPr>
        <p:txBody>
          <a:bodyPr wrap="square" lIns="0" tIns="0" rIns="0" bIns="0" rtlCol="0">
            <a:noAutofit/>
          </a:bodyPr>
          <a:lstStyle/>
          <a:p>
            <a:endParaRPr/>
          </a:p>
        </p:txBody>
      </p:sp>
      <p:sp>
        <p:nvSpPr>
          <p:cNvPr id="35" name="object 35"/>
          <p:cNvSpPr/>
          <p:nvPr/>
        </p:nvSpPr>
        <p:spPr>
          <a:xfrm>
            <a:off x="3329940" y="3488436"/>
            <a:ext cx="781812" cy="621791"/>
          </a:xfrm>
          <a:prstGeom prst="rect">
            <a:avLst/>
          </a:prstGeom>
          <a:blipFill>
            <a:blip r:embed="rId6" cstate="print"/>
            <a:stretch>
              <a:fillRect/>
            </a:stretch>
          </a:blipFill>
        </p:spPr>
        <p:txBody>
          <a:bodyPr wrap="square" lIns="0" tIns="0" rIns="0" bIns="0" rtlCol="0">
            <a:noAutofit/>
          </a:bodyPr>
          <a:lstStyle/>
          <a:p>
            <a:endParaRPr/>
          </a:p>
        </p:txBody>
      </p:sp>
      <p:sp>
        <p:nvSpPr>
          <p:cNvPr id="36" name="object 36"/>
          <p:cNvSpPr/>
          <p:nvPr/>
        </p:nvSpPr>
        <p:spPr>
          <a:xfrm>
            <a:off x="3651504" y="3585972"/>
            <a:ext cx="1700783" cy="524255"/>
          </a:xfrm>
          <a:prstGeom prst="rect">
            <a:avLst/>
          </a:prstGeom>
          <a:blipFill>
            <a:blip r:embed="rId7" cstate="print"/>
            <a:stretch>
              <a:fillRect/>
            </a:stretch>
          </a:blipFill>
        </p:spPr>
        <p:txBody>
          <a:bodyPr wrap="square" lIns="0" tIns="0" rIns="0" bIns="0" rtlCol="0">
            <a:noAutofit/>
          </a:bodyPr>
          <a:lstStyle/>
          <a:p>
            <a:endParaRPr/>
          </a:p>
        </p:txBody>
      </p:sp>
      <p:sp>
        <p:nvSpPr>
          <p:cNvPr id="37" name="object 37"/>
          <p:cNvSpPr/>
          <p:nvPr/>
        </p:nvSpPr>
        <p:spPr>
          <a:xfrm>
            <a:off x="4892040" y="3488436"/>
            <a:ext cx="632460" cy="621791"/>
          </a:xfrm>
          <a:prstGeom prst="rect">
            <a:avLst/>
          </a:prstGeom>
          <a:blipFill>
            <a:blip r:embed="rId8" cstate="print"/>
            <a:stretch>
              <a:fillRect/>
            </a:stretch>
          </a:blipFill>
        </p:spPr>
        <p:txBody>
          <a:bodyPr wrap="square" lIns="0" tIns="0" rIns="0" bIns="0" rtlCol="0">
            <a:noAutofit/>
          </a:bodyPr>
          <a:lstStyle/>
          <a:p>
            <a:endParaRPr/>
          </a:p>
        </p:txBody>
      </p:sp>
      <p:sp>
        <p:nvSpPr>
          <p:cNvPr id="27" name="object 27"/>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8" name="object 28"/>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4" name="object 24"/>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5" name="object 25"/>
          <p:cNvSpPr/>
          <p:nvPr/>
        </p:nvSpPr>
        <p:spPr>
          <a:xfrm>
            <a:off x="381000" y="4267200"/>
            <a:ext cx="7772400" cy="2406650"/>
          </a:xfrm>
          <a:prstGeom prst="rect">
            <a:avLst/>
          </a:prstGeom>
          <a:blipFill>
            <a:blip r:embed="rId9" cstate="print"/>
            <a:stretch>
              <a:fillRect/>
            </a:stretch>
          </a:blipFill>
        </p:spPr>
        <p:txBody>
          <a:bodyPr wrap="square" lIns="0" tIns="0" rIns="0" bIns="0" rtlCol="0">
            <a:noAutofit/>
          </a:bodyPr>
          <a:lstStyle/>
          <a:p>
            <a:endParaRPr/>
          </a:p>
        </p:txBody>
      </p:sp>
      <p:sp>
        <p:nvSpPr>
          <p:cNvPr id="26" name="object 26"/>
          <p:cNvSpPr/>
          <p:nvPr/>
        </p:nvSpPr>
        <p:spPr>
          <a:xfrm>
            <a:off x="374650" y="4260850"/>
            <a:ext cx="7785100" cy="2419350"/>
          </a:xfrm>
          <a:custGeom>
            <a:avLst/>
            <a:gdLst/>
            <a:ahLst/>
            <a:cxnLst/>
            <a:rect l="l" t="t" r="r" b="b"/>
            <a:pathLst>
              <a:path w="7785100" h="2419350">
                <a:moveTo>
                  <a:pt x="0" y="2419350"/>
                </a:moveTo>
                <a:lnTo>
                  <a:pt x="7785100" y="2419350"/>
                </a:lnTo>
                <a:lnTo>
                  <a:pt x="7785100" y="0"/>
                </a:lnTo>
                <a:lnTo>
                  <a:pt x="0" y="0"/>
                </a:lnTo>
                <a:lnTo>
                  <a:pt x="0" y="2419350"/>
                </a:lnTo>
                <a:close/>
              </a:path>
            </a:pathLst>
          </a:custGeom>
          <a:ln w="12700">
            <a:solidFill>
              <a:srgbClr val="000000"/>
            </a:solidFill>
          </a:ln>
        </p:spPr>
        <p:txBody>
          <a:bodyPr wrap="square" lIns="0" tIns="0" rIns="0" bIns="0" rtlCol="0">
            <a:noAutofit/>
          </a:bodyPr>
          <a:lstStyle/>
          <a:p>
            <a:endParaRPr/>
          </a:p>
        </p:txBody>
      </p:sp>
      <p:sp>
        <p:nvSpPr>
          <p:cNvPr id="22" name="object 22"/>
          <p:cNvSpPr/>
          <p:nvPr/>
        </p:nvSpPr>
        <p:spPr>
          <a:xfrm>
            <a:off x="175260" y="0"/>
            <a:ext cx="2253996" cy="352044"/>
          </a:xfrm>
          <a:prstGeom prst="rect">
            <a:avLst/>
          </a:prstGeom>
          <a:blipFill>
            <a:blip r:embed="rId10" cstate="print"/>
            <a:stretch>
              <a:fillRect/>
            </a:stretch>
          </a:blipFill>
        </p:spPr>
        <p:txBody>
          <a:bodyPr wrap="square" lIns="0" tIns="0" rIns="0" bIns="0" rtlCol="0">
            <a:noAutofit/>
          </a:bodyPr>
          <a:lstStyle/>
          <a:p>
            <a:endParaRPr/>
          </a:p>
        </p:txBody>
      </p:sp>
      <p:sp>
        <p:nvSpPr>
          <p:cNvPr id="23" name="object 23"/>
          <p:cNvSpPr/>
          <p:nvPr/>
        </p:nvSpPr>
        <p:spPr>
          <a:xfrm>
            <a:off x="2115312" y="0"/>
            <a:ext cx="390144" cy="352044"/>
          </a:xfrm>
          <a:prstGeom prst="rect">
            <a:avLst/>
          </a:prstGeom>
          <a:blipFill>
            <a:blip r:embed="rId11" cstate="print"/>
            <a:stretch>
              <a:fillRect/>
            </a:stretch>
          </a:blipFill>
        </p:spPr>
        <p:txBody>
          <a:bodyPr wrap="square" lIns="0" tIns="0" rIns="0" bIns="0" rtlCol="0">
            <a:noAutofit/>
          </a:bodyPr>
          <a:lstStyle/>
          <a:p>
            <a:endParaRPr/>
          </a:p>
        </p:txBody>
      </p:sp>
      <p:sp>
        <p:nvSpPr>
          <p:cNvPr id="20" name="object 20"/>
          <p:cNvSpPr/>
          <p:nvPr/>
        </p:nvSpPr>
        <p:spPr>
          <a:xfrm>
            <a:off x="175260" y="2119884"/>
            <a:ext cx="1839468" cy="381000"/>
          </a:xfrm>
          <a:prstGeom prst="rect">
            <a:avLst/>
          </a:prstGeom>
          <a:blipFill>
            <a:blip r:embed="rId12" cstate="print"/>
            <a:stretch>
              <a:fillRect/>
            </a:stretch>
          </a:blipFill>
        </p:spPr>
        <p:txBody>
          <a:bodyPr wrap="square" lIns="0" tIns="0" rIns="0" bIns="0" rtlCol="0">
            <a:noAutofit/>
          </a:bodyPr>
          <a:lstStyle/>
          <a:p>
            <a:endParaRPr/>
          </a:p>
        </p:txBody>
      </p:sp>
      <p:sp>
        <p:nvSpPr>
          <p:cNvPr id="21" name="object 21"/>
          <p:cNvSpPr/>
          <p:nvPr/>
        </p:nvSpPr>
        <p:spPr>
          <a:xfrm>
            <a:off x="1700783" y="2119884"/>
            <a:ext cx="390144" cy="381000"/>
          </a:xfrm>
          <a:prstGeom prst="rect">
            <a:avLst/>
          </a:prstGeom>
          <a:blipFill>
            <a:blip r:embed="rId13" cstate="print"/>
            <a:stretch>
              <a:fillRect/>
            </a:stretch>
          </a:blipFill>
        </p:spPr>
        <p:txBody>
          <a:bodyPr wrap="square" lIns="0" tIns="0" rIns="0" bIns="0" rtlCol="0">
            <a:noAutofit/>
          </a:bodyPr>
          <a:lstStyle/>
          <a:p>
            <a:endParaRPr/>
          </a:p>
        </p:txBody>
      </p:sp>
      <p:sp>
        <p:nvSpPr>
          <p:cNvPr id="19" name="object 19"/>
          <p:cNvSpPr txBox="1"/>
          <p:nvPr/>
        </p:nvSpPr>
        <p:spPr>
          <a:xfrm>
            <a:off x="307340" y="70286"/>
            <a:ext cx="2076119" cy="254000"/>
          </a:xfrm>
          <a:prstGeom prst="rect">
            <a:avLst/>
          </a:prstGeom>
        </p:spPr>
        <p:txBody>
          <a:bodyPr wrap="square" lIns="0" tIns="0" rIns="0" bIns="0" rtlCol="0">
            <a:noAutofit/>
          </a:bodyPr>
          <a:lstStyle/>
          <a:p>
            <a:pPr marL="12700">
              <a:lnSpc>
                <a:spcPts val="1939"/>
              </a:lnSpc>
              <a:spcBef>
                <a:spcPts val="97"/>
              </a:spcBef>
            </a:pPr>
            <a:r>
              <a:rPr sz="1800" b="1" spc="0" dirty="0" smtClean="0">
                <a:solidFill>
                  <a:srgbClr val="E75C00"/>
                </a:solidFill>
                <a:latin typeface="Arial"/>
                <a:cs typeface="Arial"/>
              </a:rPr>
              <a:t>DIS</a:t>
            </a:r>
            <a:r>
              <a:rPr sz="1800" b="1" spc="-50" dirty="0" smtClean="0">
                <a:solidFill>
                  <a:srgbClr val="E75C00"/>
                </a:solidFill>
                <a:latin typeface="Arial"/>
                <a:cs typeface="Arial"/>
              </a:rPr>
              <a:t>A</a:t>
            </a:r>
            <a:r>
              <a:rPr sz="1800" b="1" spc="0" dirty="0" smtClean="0">
                <a:solidFill>
                  <a:srgbClr val="E75C00"/>
                </a:solidFill>
                <a:latin typeface="Arial"/>
                <a:cs typeface="Arial"/>
              </a:rPr>
              <a:t>D</a:t>
            </a:r>
            <a:r>
              <a:rPr sz="1800" b="1" spc="-125" dirty="0" smtClean="0">
                <a:solidFill>
                  <a:srgbClr val="E75C00"/>
                </a:solidFill>
                <a:latin typeface="Arial"/>
                <a:cs typeface="Arial"/>
              </a:rPr>
              <a:t>V</a:t>
            </a:r>
            <a:r>
              <a:rPr sz="1800" b="1" spc="-14" dirty="0" smtClean="0">
                <a:solidFill>
                  <a:srgbClr val="E75C00"/>
                </a:solidFill>
                <a:latin typeface="Arial"/>
                <a:cs typeface="Arial"/>
              </a:rPr>
              <a:t>A</a:t>
            </a:r>
            <a:r>
              <a:rPr sz="1800" b="1" spc="0" dirty="0" smtClean="0">
                <a:solidFill>
                  <a:srgbClr val="E75C00"/>
                </a:solidFill>
                <a:latin typeface="Arial"/>
                <a:cs typeface="Arial"/>
              </a:rPr>
              <a:t>N</a:t>
            </a:r>
            <a:r>
              <a:rPr sz="1800" b="1" spc="-119" dirty="0" smtClean="0">
                <a:solidFill>
                  <a:srgbClr val="E75C00"/>
                </a:solidFill>
                <a:latin typeface="Arial"/>
                <a:cs typeface="Arial"/>
              </a:rPr>
              <a:t>T</a:t>
            </a:r>
            <a:r>
              <a:rPr sz="1800" b="1" spc="-14" dirty="0" smtClean="0">
                <a:solidFill>
                  <a:srgbClr val="E75C00"/>
                </a:solidFill>
                <a:latin typeface="Arial"/>
                <a:cs typeface="Arial"/>
              </a:rPr>
              <a:t>A</a:t>
            </a:r>
            <a:r>
              <a:rPr sz="1800" b="1" spc="0" dirty="0" smtClean="0">
                <a:solidFill>
                  <a:srgbClr val="E75C00"/>
                </a:solidFill>
                <a:latin typeface="Arial"/>
                <a:cs typeface="Arial"/>
              </a:rPr>
              <a:t>GE</a:t>
            </a:r>
            <a:r>
              <a:rPr sz="1800" b="1" spc="4" dirty="0" smtClean="0">
                <a:solidFill>
                  <a:srgbClr val="E75C00"/>
                </a:solidFill>
                <a:latin typeface="Arial"/>
                <a:cs typeface="Arial"/>
              </a:rPr>
              <a:t>S</a:t>
            </a:r>
            <a:r>
              <a:rPr sz="1800" b="1" spc="0" dirty="0" smtClean="0">
                <a:solidFill>
                  <a:srgbClr val="E75C00"/>
                </a:solidFill>
                <a:latin typeface="Arial"/>
                <a:cs typeface="Arial"/>
              </a:rPr>
              <a:t>:</a:t>
            </a:r>
            <a:endParaRPr sz="1800">
              <a:latin typeface="Arial"/>
              <a:cs typeface="Arial"/>
            </a:endParaRPr>
          </a:p>
        </p:txBody>
      </p:sp>
      <p:sp>
        <p:nvSpPr>
          <p:cNvPr id="18" name="object 18"/>
          <p:cNvSpPr txBox="1"/>
          <p:nvPr/>
        </p:nvSpPr>
        <p:spPr>
          <a:xfrm>
            <a:off x="307340" y="417491"/>
            <a:ext cx="217028" cy="959865"/>
          </a:xfrm>
          <a:prstGeom prst="rect">
            <a:avLst/>
          </a:prstGeom>
        </p:spPr>
        <p:txBody>
          <a:bodyPr wrap="square" lIns="0" tIns="0" rIns="0" bIns="0" rtlCol="0">
            <a:noAutofit/>
          </a:bodyPr>
          <a:lstStyle/>
          <a:p>
            <a:pPr marL="12700" marR="287">
              <a:lnSpc>
                <a:spcPts val="1730"/>
              </a:lnSpc>
              <a:spcBef>
                <a:spcPts val="86"/>
              </a:spcBef>
            </a:pPr>
            <a:r>
              <a:rPr sz="1600" spc="0" dirty="0" smtClean="0">
                <a:latin typeface="Wingdings"/>
                <a:cs typeface="Wingdings"/>
              </a:rPr>
              <a:t></a:t>
            </a:r>
            <a:endParaRPr sz="1600">
              <a:latin typeface="Wingdings"/>
              <a:cs typeface="Wingdings"/>
            </a:endParaRPr>
          </a:p>
          <a:p>
            <a:pPr marL="12700">
              <a:lnSpc>
                <a:spcPct val="92488"/>
              </a:lnSpc>
              <a:spcBef>
                <a:spcPts val="1019"/>
              </a:spcBef>
            </a:pPr>
            <a:r>
              <a:rPr sz="1600" spc="0" dirty="0" smtClean="0">
                <a:latin typeface="Wingdings"/>
                <a:cs typeface="Wingdings"/>
              </a:rPr>
              <a:t></a:t>
            </a:r>
            <a:endParaRPr sz="1600">
              <a:latin typeface="Wingdings"/>
              <a:cs typeface="Wingdings"/>
            </a:endParaRPr>
          </a:p>
          <a:p>
            <a:pPr marL="12700" marR="287">
              <a:lnSpc>
                <a:spcPct val="92488"/>
              </a:lnSpc>
              <a:spcBef>
                <a:spcPts val="1104"/>
              </a:spcBef>
            </a:pPr>
            <a:r>
              <a:rPr sz="1600" spc="0" dirty="0" smtClean="0">
                <a:latin typeface="Wingdings"/>
                <a:cs typeface="Wingdings"/>
              </a:rPr>
              <a:t></a:t>
            </a:r>
            <a:endParaRPr sz="1600">
              <a:latin typeface="Wingdings"/>
              <a:cs typeface="Wingdings"/>
            </a:endParaRPr>
          </a:p>
        </p:txBody>
      </p:sp>
      <p:sp>
        <p:nvSpPr>
          <p:cNvPr id="17" name="object 17"/>
          <p:cNvSpPr txBox="1"/>
          <p:nvPr/>
        </p:nvSpPr>
        <p:spPr>
          <a:xfrm>
            <a:off x="593852" y="417415"/>
            <a:ext cx="4717175" cy="594163"/>
          </a:xfrm>
          <a:prstGeom prst="rect">
            <a:avLst/>
          </a:prstGeom>
        </p:spPr>
        <p:txBody>
          <a:bodyPr wrap="square" lIns="0" tIns="0" rIns="0" bIns="0" rtlCol="0">
            <a:noAutofit/>
          </a:bodyPr>
          <a:lstStyle/>
          <a:p>
            <a:pPr marL="12700" marR="30449">
              <a:lnSpc>
                <a:spcPts val="1730"/>
              </a:lnSpc>
              <a:spcBef>
                <a:spcPts val="86"/>
              </a:spcBef>
            </a:pPr>
            <a:r>
              <a:rPr sz="1600" spc="0" dirty="0" smtClean="0">
                <a:latin typeface="Arial"/>
                <a:cs typeface="Arial"/>
              </a:rPr>
              <a:t>E</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a:t>
            </a:r>
            <a:r>
              <a:rPr sz="1600" spc="-59" dirty="0" smtClean="0">
                <a:latin typeface="Arial"/>
                <a:cs typeface="Arial"/>
              </a:rPr>
              <a:t> </a:t>
            </a:r>
            <a:r>
              <a:rPr sz="1600" spc="0" dirty="0" smtClean="0">
                <a:latin typeface="Arial"/>
                <a:cs typeface="Arial"/>
              </a:rPr>
              <a:t>o</a:t>
            </a:r>
            <a:r>
              <a:rPr sz="1600" spc="4" dirty="0" smtClean="0">
                <a:latin typeface="Arial"/>
                <a:cs typeface="Arial"/>
              </a:rPr>
              <a:t>s</a:t>
            </a:r>
            <a:r>
              <a:rPr sz="1600" spc="0" dirty="0" smtClean="0">
                <a:latin typeface="Arial"/>
                <a:cs typeface="Arial"/>
              </a:rPr>
              <a:t>mo</a:t>
            </a:r>
            <a:r>
              <a:rPr sz="1600" spc="9" dirty="0" smtClean="0">
                <a:latin typeface="Arial"/>
                <a:cs typeface="Arial"/>
              </a:rPr>
              <a:t>s</a:t>
            </a:r>
            <a:r>
              <a:rPr sz="1600" spc="4" dirty="0" smtClean="0">
                <a:latin typeface="Arial"/>
                <a:cs typeface="Arial"/>
              </a:rPr>
              <a:t>i</a:t>
            </a:r>
            <a:r>
              <a:rPr sz="1600" spc="0" dirty="0" smtClean="0">
                <a:latin typeface="Arial"/>
                <a:cs typeface="Arial"/>
              </a:rPr>
              <a:t>s</a:t>
            </a:r>
            <a:r>
              <a:rPr sz="1600" spc="-58" dirty="0" smtClean="0">
                <a:latin typeface="Arial"/>
                <a:cs typeface="Arial"/>
              </a:rPr>
              <a:t> </a:t>
            </a:r>
            <a:r>
              <a:rPr sz="1600" spc="4" dirty="0" smtClean="0">
                <a:latin typeface="Arial"/>
                <a:cs typeface="Arial"/>
              </a:rPr>
              <a:t>i</a:t>
            </a:r>
            <a:r>
              <a:rPr sz="1600" spc="0" dirty="0" smtClean="0">
                <a:latin typeface="Arial"/>
                <a:cs typeface="Arial"/>
              </a:rPr>
              <a:t>s</a:t>
            </a:r>
            <a:r>
              <a:rPr sz="1600" spc="-16" dirty="0" smtClean="0">
                <a:latin typeface="Arial"/>
                <a:cs typeface="Arial"/>
              </a:rPr>
              <a:t> </a:t>
            </a:r>
            <a:r>
              <a:rPr sz="1600" spc="0" dirty="0" smtClean="0">
                <a:latin typeface="Arial"/>
                <a:cs typeface="Arial"/>
              </a:rPr>
              <a:t>h</a:t>
            </a:r>
            <a:r>
              <a:rPr sz="1600" spc="4" dirty="0" smtClean="0">
                <a:latin typeface="Arial"/>
                <a:cs typeface="Arial"/>
              </a:rPr>
              <a:t>i</a:t>
            </a:r>
            <a:r>
              <a:rPr sz="1600" spc="0" dirty="0" smtClean="0">
                <a:latin typeface="Arial"/>
                <a:cs typeface="Arial"/>
              </a:rPr>
              <a:t>g</a:t>
            </a:r>
            <a:r>
              <a:rPr sz="1600" spc="4" dirty="0" smtClean="0">
                <a:latin typeface="Arial"/>
                <a:cs typeface="Arial"/>
              </a:rPr>
              <a:t>h</a:t>
            </a:r>
            <a:r>
              <a:rPr sz="1600" spc="0" dirty="0" smtClean="0">
                <a:latin typeface="Arial"/>
                <a:cs typeface="Arial"/>
              </a:rPr>
              <a:t>.</a:t>
            </a:r>
            <a:endParaRPr sz="1600">
              <a:latin typeface="Arial"/>
              <a:cs typeface="Arial"/>
            </a:endParaRPr>
          </a:p>
          <a:p>
            <a:pPr marL="12700">
              <a:lnSpc>
                <a:spcPct val="95825"/>
              </a:lnSpc>
              <a:spcBef>
                <a:spcPts val="955"/>
              </a:spcBef>
            </a:pPr>
            <a:r>
              <a:rPr sz="1600" spc="0" dirty="0" smtClean="0">
                <a:latin typeface="Arial"/>
                <a:cs typeface="Arial"/>
              </a:rPr>
              <a:t>Reso</a:t>
            </a:r>
            <a:r>
              <a:rPr sz="1600" spc="4" dirty="0" smtClean="0">
                <a:latin typeface="Arial"/>
                <a:cs typeface="Arial"/>
              </a:rPr>
              <a:t>l</a:t>
            </a:r>
            <a:r>
              <a:rPr sz="1600" spc="0" dirty="0" smtClean="0">
                <a:latin typeface="Arial"/>
                <a:cs typeface="Arial"/>
              </a:rPr>
              <a:t>ution</a:t>
            </a:r>
            <a:r>
              <a:rPr sz="1600" spc="-90" dirty="0" smtClean="0">
                <a:latin typeface="Arial"/>
                <a:cs typeface="Arial"/>
              </a:rPr>
              <a:t> </a:t>
            </a:r>
            <a:r>
              <a:rPr sz="1600" spc="4" dirty="0" smtClean="0">
                <a:latin typeface="Arial"/>
                <a:cs typeface="Arial"/>
              </a:rPr>
              <a:t>i</a:t>
            </a:r>
            <a:r>
              <a:rPr sz="1600" spc="0" dirty="0" smtClean="0">
                <a:latin typeface="Arial"/>
                <a:cs typeface="Arial"/>
              </a:rPr>
              <a:t>s</a:t>
            </a:r>
            <a:r>
              <a:rPr sz="1600" spc="-16" dirty="0" smtClean="0">
                <a:latin typeface="Arial"/>
                <a:cs typeface="Arial"/>
              </a:rPr>
              <a:t> </a:t>
            </a:r>
            <a:r>
              <a:rPr sz="1600" spc="4" dirty="0" smtClean="0">
                <a:latin typeface="Arial"/>
                <a:cs typeface="Arial"/>
              </a:rPr>
              <a:t>l</a:t>
            </a:r>
            <a:r>
              <a:rPr sz="1600" spc="0" dirty="0" smtClean="0">
                <a:latin typeface="Arial"/>
                <a:cs typeface="Arial"/>
              </a:rPr>
              <a:t>ess</a:t>
            </a:r>
            <a:r>
              <a:rPr sz="1600" spc="-28" dirty="0" smtClean="0">
                <a:latin typeface="Arial"/>
                <a:cs typeface="Arial"/>
              </a:rPr>
              <a:t> </a:t>
            </a:r>
            <a:r>
              <a:rPr sz="1600" spc="4" dirty="0" smtClean="0">
                <a:latin typeface="Arial"/>
                <a:cs typeface="Arial"/>
              </a:rPr>
              <a:t>c</a:t>
            </a:r>
            <a:r>
              <a:rPr sz="1600" spc="0" dirty="0" smtClean="0">
                <a:latin typeface="Arial"/>
                <a:cs typeface="Arial"/>
              </a:rPr>
              <a:t>ompa</a:t>
            </a:r>
            <a:r>
              <a:rPr sz="1600" spc="-4" dirty="0" smtClean="0">
                <a:latin typeface="Arial"/>
                <a:cs typeface="Arial"/>
              </a:rPr>
              <a:t>r</a:t>
            </a:r>
            <a:r>
              <a:rPr sz="1600" spc="0" dirty="0" smtClean="0">
                <a:latin typeface="Arial"/>
                <a:cs typeface="Arial"/>
              </a:rPr>
              <a:t>ed</a:t>
            </a:r>
            <a:r>
              <a:rPr sz="1600" spc="-56" dirty="0" smtClean="0">
                <a:latin typeface="Arial"/>
                <a:cs typeface="Arial"/>
              </a:rPr>
              <a:t> </a:t>
            </a:r>
            <a:r>
              <a:rPr sz="1600" spc="0" dirty="0" smtClean="0">
                <a:latin typeface="Arial"/>
                <a:cs typeface="Arial"/>
              </a:rPr>
              <a:t>to</a:t>
            </a:r>
            <a:r>
              <a:rPr sz="1600" spc="9" dirty="0" smtClean="0">
                <a:latin typeface="Arial"/>
                <a:cs typeface="Arial"/>
              </a:rPr>
              <a:t> </a:t>
            </a:r>
            <a:r>
              <a:rPr sz="1600" spc="0" dirty="0" smtClean="0">
                <a:latin typeface="Arial"/>
                <a:cs typeface="Arial"/>
              </a:rPr>
              <a:t>pol</a:t>
            </a:r>
            <a:r>
              <a:rPr sz="1600" spc="-14" dirty="0" smtClean="0">
                <a:latin typeface="Arial"/>
                <a:cs typeface="Arial"/>
              </a:rPr>
              <a:t>y</a:t>
            </a:r>
            <a:r>
              <a:rPr sz="1600" spc="0" dirty="0" smtClean="0">
                <a:latin typeface="Arial"/>
                <a:cs typeface="Arial"/>
              </a:rPr>
              <a:t>acr</a:t>
            </a:r>
            <a:r>
              <a:rPr sz="1600" spc="-19" dirty="0" smtClean="0">
                <a:latin typeface="Arial"/>
                <a:cs typeface="Arial"/>
              </a:rPr>
              <a:t>y</a:t>
            </a:r>
            <a:r>
              <a:rPr sz="1600" spc="4" dirty="0" smtClean="0">
                <a:latin typeface="Arial"/>
                <a:cs typeface="Arial"/>
              </a:rPr>
              <a:t>l</a:t>
            </a:r>
            <a:r>
              <a:rPr sz="1600" spc="0" dirty="0" smtClean="0">
                <a:latin typeface="Arial"/>
                <a:cs typeface="Arial"/>
              </a:rPr>
              <a:t>am</a:t>
            </a:r>
            <a:r>
              <a:rPr sz="1600" spc="4" dirty="0" smtClean="0">
                <a:latin typeface="Arial"/>
                <a:cs typeface="Arial"/>
              </a:rPr>
              <a:t>i</a:t>
            </a:r>
            <a:r>
              <a:rPr sz="1600" spc="0" dirty="0" smtClean="0">
                <a:latin typeface="Arial"/>
                <a:cs typeface="Arial"/>
              </a:rPr>
              <a:t>de</a:t>
            </a:r>
            <a:r>
              <a:rPr sz="1600" spc="-81" dirty="0" smtClean="0">
                <a:latin typeface="Arial"/>
                <a:cs typeface="Arial"/>
              </a:rPr>
              <a:t> </a:t>
            </a:r>
            <a:r>
              <a:rPr sz="1600" spc="0" dirty="0" smtClean="0">
                <a:latin typeface="Arial"/>
                <a:cs typeface="Arial"/>
              </a:rPr>
              <a:t>gel</a:t>
            </a:r>
            <a:r>
              <a:rPr sz="1600" spc="9" dirty="0" smtClean="0">
                <a:latin typeface="Arial"/>
                <a:cs typeface="Arial"/>
              </a:rPr>
              <a:t>s</a:t>
            </a:r>
            <a:r>
              <a:rPr sz="1600" spc="0" dirty="0" smtClean="0">
                <a:latin typeface="Arial"/>
                <a:cs typeface="Arial"/>
              </a:rPr>
              <a:t>.</a:t>
            </a:r>
            <a:endParaRPr sz="1600">
              <a:latin typeface="Arial"/>
              <a:cs typeface="Arial"/>
            </a:endParaRPr>
          </a:p>
        </p:txBody>
      </p:sp>
      <p:sp>
        <p:nvSpPr>
          <p:cNvPr id="16" name="object 16"/>
          <p:cNvSpPr txBox="1"/>
          <p:nvPr/>
        </p:nvSpPr>
        <p:spPr>
          <a:xfrm>
            <a:off x="593852" y="1149189"/>
            <a:ext cx="4120827" cy="59385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D</a:t>
            </a:r>
            <a:r>
              <a:rPr sz="1600" spc="4" dirty="0" smtClean="0">
                <a:latin typeface="Arial"/>
                <a:cs typeface="Arial"/>
              </a:rPr>
              <a:t>i</a:t>
            </a:r>
            <a:r>
              <a:rPr sz="1600" spc="-25" dirty="0" smtClean="0">
                <a:latin typeface="Arial"/>
                <a:cs typeface="Arial"/>
              </a:rPr>
              <a:t>f</a:t>
            </a:r>
            <a:r>
              <a:rPr sz="1600" spc="0" dirty="0" smtClean="0">
                <a:latin typeface="Arial"/>
                <a:cs typeface="Arial"/>
              </a:rPr>
              <a:t>ferent</a:t>
            </a:r>
            <a:r>
              <a:rPr sz="1600" spc="247" dirty="0" smtClean="0">
                <a:latin typeface="Arial"/>
                <a:cs typeface="Arial"/>
              </a:rPr>
              <a:t> </a:t>
            </a:r>
            <a:r>
              <a:rPr sz="1600" spc="4" dirty="0" smtClean="0">
                <a:latin typeface="Arial"/>
                <a:cs typeface="Arial"/>
              </a:rPr>
              <a:t>s</a:t>
            </a:r>
            <a:r>
              <a:rPr sz="1600" spc="0" dirty="0" smtClean="0">
                <a:latin typeface="Arial"/>
                <a:cs typeface="Arial"/>
              </a:rPr>
              <a:t>ourc</a:t>
            </a:r>
            <a:r>
              <a:rPr sz="1600" spc="14" dirty="0" smtClean="0">
                <a:latin typeface="Arial"/>
                <a:cs typeface="Arial"/>
              </a:rPr>
              <a:t>e</a:t>
            </a:r>
            <a:r>
              <a:rPr sz="1600" spc="0" dirty="0" smtClean="0">
                <a:latin typeface="Arial"/>
                <a:cs typeface="Arial"/>
              </a:rPr>
              <a:t>s</a:t>
            </a:r>
            <a:r>
              <a:rPr sz="1600" spc="252" dirty="0" smtClean="0">
                <a:latin typeface="Arial"/>
                <a:cs typeface="Arial"/>
              </a:rPr>
              <a:t> </a:t>
            </a:r>
            <a:r>
              <a:rPr sz="1600" spc="0" dirty="0" smtClean="0">
                <a:latin typeface="Arial"/>
                <a:cs typeface="Arial"/>
              </a:rPr>
              <a:t>and</a:t>
            </a:r>
            <a:r>
              <a:rPr sz="1600" spc="276" dirty="0" smtClean="0">
                <a:latin typeface="Arial"/>
                <a:cs typeface="Arial"/>
              </a:rPr>
              <a:t> </a:t>
            </a:r>
            <a:r>
              <a:rPr sz="1600" spc="0" dirty="0" smtClean="0">
                <a:latin typeface="Arial"/>
                <a:cs typeface="Arial"/>
              </a:rPr>
              <a:t>bat</a:t>
            </a:r>
            <a:r>
              <a:rPr sz="1600" spc="4" dirty="0" smtClean="0">
                <a:latin typeface="Arial"/>
                <a:cs typeface="Arial"/>
              </a:rPr>
              <a:t>c</a:t>
            </a:r>
            <a:r>
              <a:rPr sz="1600" spc="0" dirty="0" smtClean="0">
                <a:latin typeface="Arial"/>
                <a:cs typeface="Arial"/>
              </a:rPr>
              <a:t>hes</a:t>
            </a:r>
            <a:r>
              <a:rPr sz="1600" spc="257" dirty="0" smtClean="0">
                <a:latin typeface="Arial"/>
                <a:cs typeface="Arial"/>
              </a:rPr>
              <a:t> </a:t>
            </a:r>
            <a:r>
              <a:rPr sz="1600" spc="0" dirty="0" smtClean="0">
                <a:latin typeface="Arial"/>
                <a:cs typeface="Arial"/>
              </a:rPr>
              <a:t>of</a:t>
            </a:r>
            <a:r>
              <a:rPr sz="1600" spc="289" dirty="0" smtClean="0">
                <a:latin typeface="Arial"/>
                <a:cs typeface="Arial"/>
              </a:rPr>
              <a:t> </a:t>
            </a:r>
            <a:r>
              <a:rPr sz="1600" spc="0" dirty="0" smtClean="0">
                <a:latin typeface="Arial"/>
                <a:cs typeface="Arial"/>
              </a:rPr>
              <a:t>agar</a:t>
            </a:r>
            <a:r>
              <a:rPr sz="1600" spc="276" dirty="0" smtClean="0">
                <a:latin typeface="Arial"/>
                <a:cs typeface="Arial"/>
              </a:rPr>
              <a:t> </a:t>
            </a:r>
            <a:r>
              <a:rPr sz="1600" spc="0" dirty="0" smtClean="0">
                <a:latin typeface="Arial"/>
                <a:cs typeface="Arial"/>
              </a:rPr>
              <a:t>tend</a:t>
            </a:r>
            <a:endParaRPr sz="1600">
              <a:latin typeface="Arial"/>
              <a:cs typeface="Arial"/>
            </a:endParaRPr>
          </a:p>
          <a:p>
            <a:pPr marL="12700" marR="30403">
              <a:lnSpc>
                <a:spcPct val="95825"/>
              </a:lnSpc>
              <a:spcBef>
                <a:spcPts val="953"/>
              </a:spcBef>
            </a:pPr>
            <a:r>
              <a:rPr sz="1600" spc="0" dirty="0" smtClean="0">
                <a:latin typeface="Arial"/>
                <a:cs typeface="Arial"/>
              </a:rPr>
              <a:t>often</a:t>
            </a:r>
            <a:r>
              <a:rPr sz="1600" spc="-35" dirty="0" smtClean="0">
                <a:latin typeface="Arial"/>
                <a:cs typeface="Arial"/>
              </a:rPr>
              <a:t> </a:t>
            </a:r>
            <a:r>
              <a:rPr sz="1600" spc="0" dirty="0" smtClean="0">
                <a:latin typeface="Arial"/>
                <a:cs typeface="Arial"/>
              </a:rPr>
              <a:t>ne</a:t>
            </a:r>
            <a:r>
              <a:rPr sz="1600" spc="4" dirty="0" smtClean="0">
                <a:latin typeface="Arial"/>
                <a:cs typeface="Arial"/>
              </a:rPr>
              <a:t>c</a:t>
            </a:r>
            <a:r>
              <a:rPr sz="1600" spc="0" dirty="0" smtClean="0">
                <a:latin typeface="Arial"/>
                <a:cs typeface="Arial"/>
              </a:rPr>
              <a:t>e</a:t>
            </a:r>
            <a:r>
              <a:rPr sz="1600" spc="4" dirty="0" smtClean="0">
                <a:latin typeface="Arial"/>
                <a:cs typeface="Arial"/>
              </a:rPr>
              <a:t>ss</a:t>
            </a:r>
            <a:r>
              <a:rPr sz="1600" spc="0" dirty="0" smtClean="0">
                <a:latin typeface="Arial"/>
                <a:cs typeface="Arial"/>
              </a:rPr>
              <a:t>ar</a:t>
            </a:r>
            <a:r>
              <a:rPr sz="1600" spc="-134" dirty="0" smtClean="0">
                <a:latin typeface="Arial"/>
                <a:cs typeface="Arial"/>
              </a:rPr>
              <a:t>y</a:t>
            </a:r>
            <a:r>
              <a:rPr sz="1600" spc="0" dirty="0" smtClean="0">
                <a:latin typeface="Arial"/>
                <a:cs typeface="Arial"/>
              </a:rPr>
              <a:t>.</a:t>
            </a:r>
            <a:endParaRPr sz="1600">
              <a:latin typeface="Arial"/>
              <a:cs typeface="Arial"/>
            </a:endParaRPr>
          </a:p>
        </p:txBody>
      </p:sp>
      <p:sp>
        <p:nvSpPr>
          <p:cNvPr id="15" name="object 15"/>
          <p:cNvSpPr txBox="1"/>
          <p:nvPr/>
        </p:nvSpPr>
        <p:spPr>
          <a:xfrm>
            <a:off x="4753483" y="1149189"/>
            <a:ext cx="224928"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to</a:t>
            </a:r>
            <a:endParaRPr sz="1600">
              <a:latin typeface="Arial"/>
              <a:cs typeface="Arial"/>
            </a:endParaRPr>
          </a:p>
        </p:txBody>
      </p:sp>
      <p:sp>
        <p:nvSpPr>
          <p:cNvPr id="14" name="object 14"/>
          <p:cNvSpPr txBox="1"/>
          <p:nvPr/>
        </p:nvSpPr>
        <p:spPr>
          <a:xfrm>
            <a:off x="5018659" y="1149189"/>
            <a:ext cx="430175" cy="228091"/>
          </a:xfrm>
          <a:prstGeom prst="rect">
            <a:avLst/>
          </a:prstGeom>
        </p:spPr>
        <p:txBody>
          <a:bodyPr wrap="square" lIns="0" tIns="0" rIns="0" bIns="0" rtlCol="0">
            <a:noAutofit/>
          </a:bodyPr>
          <a:lstStyle/>
          <a:p>
            <a:pPr marL="12700">
              <a:lnSpc>
                <a:spcPts val="1730"/>
              </a:lnSpc>
              <a:spcBef>
                <a:spcPts val="86"/>
              </a:spcBef>
            </a:pPr>
            <a:r>
              <a:rPr sz="1600" spc="9" dirty="0" smtClean="0">
                <a:latin typeface="Arial"/>
                <a:cs typeface="Arial"/>
              </a:rPr>
              <a:t>g</a:t>
            </a:r>
            <a:r>
              <a:rPr sz="1600" spc="4" dirty="0" smtClean="0">
                <a:latin typeface="Arial"/>
                <a:cs typeface="Arial"/>
              </a:rPr>
              <a:t>iv</a:t>
            </a:r>
            <a:r>
              <a:rPr sz="1600" spc="0" dirty="0" smtClean="0">
                <a:latin typeface="Arial"/>
                <a:cs typeface="Arial"/>
              </a:rPr>
              <a:t>e</a:t>
            </a:r>
            <a:endParaRPr sz="1600">
              <a:latin typeface="Arial"/>
              <a:cs typeface="Arial"/>
            </a:endParaRPr>
          </a:p>
        </p:txBody>
      </p:sp>
      <p:sp>
        <p:nvSpPr>
          <p:cNvPr id="13" name="object 13"/>
          <p:cNvSpPr txBox="1"/>
          <p:nvPr/>
        </p:nvSpPr>
        <p:spPr>
          <a:xfrm>
            <a:off x="5488305" y="1149189"/>
            <a:ext cx="784278" cy="228091"/>
          </a:xfrm>
          <a:prstGeom prst="rect">
            <a:avLst/>
          </a:prstGeom>
        </p:spPr>
        <p:txBody>
          <a:bodyPr wrap="square" lIns="0" tIns="0" rIns="0" bIns="0" rtlCol="0">
            <a:noAutofit/>
          </a:bodyPr>
          <a:lstStyle/>
          <a:p>
            <a:pPr marL="12700">
              <a:lnSpc>
                <a:spcPts val="1730"/>
              </a:lnSpc>
              <a:spcBef>
                <a:spcPts val="86"/>
              </a:spcBef>
            </a:pPr>
            <a:r>
              <a:rPr sz="1600" spc="-9" dirty="0" smtClean="0">
                <a:latin typeface="Arial"/>
                <a:cs typeface="Arial"/>
              </a:rPr>
              <a:t>d</a:t>
            </a:r>
            <a:r>
              <a:rPr sz="1600" spc="4" dirty="0" smtClean="0">
                <a:latin typeface="Arial"/>
                <a:cs typeface="Arial"/>
              </a:rPr>
              <a:t>i</a:t>
            </a:r>
            <a:r>
              <a:rPr sz="1600" spc="-25" dirty="0" smtClean="0">
                <a:latin typeface="Arial"/>
                <a:cs typeface="Arial"/>
              </a:rPr>
              <a:t>f</a:t>
            </a:r>
            <a:r>
              <a:rPr sz="1600" spc="0" dirty="0" smtClean="0">
                <a:latin typeface="Arial"/>
                <a:cs typeface="Arial"/>
              </a:rPr>
              <a:t>ferent</a:t>
            </a:r>
            <a:endParaRPr sz="1600">
              <a:latin typeface="Arial"/>
              <a:cs typeface="Arial"/>
            </a:endParaRPr>
          </a:p>
        </p:txBody>
      </p:sp>
      <p:sp>
        <p:nvSpPr>
          <p:cNvPr id="12" name="object 12"/>
          <p:cNvSpPr txBox="1"/>
          <p:nvPr/>
        </p:nvSpPr>
        <p:spPr>
          <a:xfrm>
            <a:off x="6312789" y="1149189"/>
            <a:ext cx="653745"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resu</a:t>
            </a:r>
            <a:r>
              <a:rPr sz="1600" spc="9" dirty="0" smtClean="0">
                <a:latin typeface="Arial"/>
                <a:cs typeface="Arial"/>
              </a:rPr>
              <a:t>l</a:t>
            </a:r>
            <a:r>
              <a:rPr sz="1600" spc="0" dirty="0" smtClean="0">
                <a:latin typeface="Arial"/>
                <a:cs typeface="Arial"/>
              </a:rPr>
              <a:t>ts</a:t>
            </a:r>
            <a:endParaRPr sz="1600">
              <a:latin typeface="Arial"/>
              <a:cs typeface="Arial"/>
            </a:endParaRPr>
          </a:p>
        </p:txBody>
      </p:sp>
      <p:sp>
        <p:nvSpPr>
          <p:cNvPr id="11" name="object 11"/>
          <p:cNvSpPr txBox="1"/>
          <p:nvPr/>
        </p:nvSpPr>
        <p:spPr>
          <a:xfrm>
            <a:off x="7006208" y="1149189"/>
            <a:ext cx="394131"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and</a:t>
            </a:r>
            <a:endParaRPr sz="1600">
              <a:latin typeface="Arial"/>
              <a:cs typeface="Arial"/>
            </a:endParaRPr>
          </a:p>
        </p:txBody>
      </p:sp>
      <p:sp>
        <p:nvSpPr>
          <p:cNvPr id="10" name="object 10"/>
          <p:cNvSpPr txBox="1"/>
          <p:nvPr/>
        </p:nvSpPr>
        <p:spPr>
          <a:xfrm>
            <a:off x="7439406" y="1149189"/>
            <a:ext cx="1036630"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purif</a:t>
            </a:r>
            <a:r>
              <a:rPr sz="1600" spc="9" dirty="0" smtClean="0">
                <a:latin typeface="Arial"/>
                <a:cs typeface="Arial"/>
              </a:rPr>
              <a:t>i</a:t>
            </a:r>
            <a:r>
              <a:rPr sz="1600" spc="4" dirty="0" smtClean="0">
                <a:latin typeface="Arial"/>
                <a:cs typeface="Arial"/>
              </a:rPr>
              <a:t>c</a:t>
            </a:r>
            <a:r>
              <a:rPr sz="1600" spc="0" dirty="0" smtClean="0">
                <a:latin typeface="Arial"/>
                <a:cs typeface="Arial"/>
              </a:rPr>
              <a:t>a</a:t>
            </a:r>
            <a:r>
              <a:rPr sz="1600" spc="-9" dirty="0" smtClean="0">
                <a:latin typeface="Arial"/>
                <a:cs typeface="Arial"/>
              </a:rPr>
              <a:t>t</a:t>
            </a:r>
            <a:r>
              <a:rPr sz="1600" spc="4" dirty="0" smtClean="0">
                <a:latin typeface="Arial"/>
                <a:cs typeface="Arial"/>
              </a:rPr>
              <a:t>i</a:t>
            </a:r>
            <a:r>
              <a:rPr sz="1600" spc="0" dirty="0" smtClean="0">
                <a:latin typeface="Arial"/>
                <a:cs typeface="Arial"/>
              </a:rPr>
              <a:t>on</a:t>
            </a:r>
            <a:endParaRPr sz="1600">
              <a:latin typeface="Arial"/>
              <a:cs typeface="Arial"/>
            </a:endParaRPr>
          </a:p>
        </p:txBody>
      </p:sp>
      <p:sp>
        <p:nvSpPr>
          <p:cNvPr id="9" name="object 9"/>
          <p:cNvSpPr txBox="1"/>
          <p:nvPr/>
        </p:nvSpPr>
        <p:spPr>
          <a:xfrm>
            <a:off x="8513826" y="1149189"/>
            <a:ext cx="200544" cy="228091"/>
          </a:xfrm>
          <a:prstGeom prst="rect">
            <a:avLst/>
          </a:prstGeom>
        </p:spPr>
        <p:txBody>
          <a:bodyPr wrap="square" lIns="0" tIns="0" rIns="0" bIns="0" rtlCol="0">
            <a:noAutofit/>
          </a:bodyPr>
          <a:lstStyle/>
          <a:p>
            <a:pPr marL="12700">
              <a:lnSpc>
                <a:spcPts val="1730"/>
              </a:lnSpc>
              <a:spcBef>
                <a:spcPts val="86"/>
              </a:spcBef>
            </a:pPr>
            <a:r>
              <a:rPr sz="1600" spc="-4" dirty="0" smtClean="0">
                <a:latin typeface="Arial"/>
                <a:cs typeface="Arial"/>
              </a:rPr>
              <a:t>is</a:t>
            </a:r>
            <a:endParaRPr sz="1600">
              <a:latin typeface="Arial"/>
              <a:cs typeface="Arial"/>
            </a:endParaRPr>
          </a:p>
        </p:txBody>
      </p:sp>
      <p:sp>
        <p:nvSpPr>
          <p:cNvPr id="8" name="object 8"/>
          <p:cNvSpPr txBox="1"/>
          <p:nvPr/>
        </p:nvSpPr>
        <p:spPr>
          <a:xfrm>
            <a:off x="307340" y="2219514"/>
            <a:ext cx="1661739" cy="254304"/>
          </a:xfrm>
          <a:prstGeom prst="rect">
            <a:avLst/>
          </a:prstGeom>
        </p:spPr>
        <p:txBody>
          <a:bodyPr wrap="square" lIns="0" tIns="0" rIns="0" bIns="0" rtlCol="0">
            <a:noAutofit/>
          </a:bodyPr>
          <a:lstStyle/>
          <a:p>
            <a:pPr marL="12700">
              <a:lnSpc>
                <a:spcPts val="1939"/>
              </a:lnSpc>
              <a:spcBef>
                <a:spcPts val="97"/>
              </a:spcBef>
            </a:pPr>
            <a:r>
              <a:rPr sz="1800" b="1" spc="-54" dirty="0" smtClean="0">
                <a:solidFill>
                  <a:srgbClr val="E75C00"/>
                </a:solidFill>
                <a:latin typeface="Arial"/>
                <a:cs typeface="Arial"/>
              </a:rPr>
              <a:t>A</a:t>
            </a:r>
            <a:r>
              <a:rPr sz="1800" b="1" spc="0" dirty="0" smtClean="0">
                <a:solidFill>
                  <a:srgbClr val="E75C00"/>
                </a:solidFill>
                <a:latin typeface="Arial"/>
                <a:cs typeface="Arial"/>
              </a:rPr>
              <a:t>PPLI</a:t>
            </a:r>
            <a:r>
              <a:rPr sz="1800" b="1" spc="4" dirty="0" smtClean="0">
                <a:solidFill>
                  <a:srgbClr val="E75C00"/>
                </a:solidFill>
                <a:latin typeface="Arial"/>
                <a:cs typeface="Arial"/>
              </a:rPr>
              <a:t>C</a:t>
            </a:r>
            <a:r>
              <a:rPr sz="1800" b="1" spc="-159" dirty="0" smtClean="0">
                <a:solidFill>
                  <a:srgbClr val="E75C00"/>
                </a:solidFill>
                <a:latin typeface="Arial"/>
                <a:cs typeface="Arial"/>
              </a:rPr>
              <a:t>A</a:t>
            </a:r>
            <a:r>
              <a:rPr sz="1800" b="1" spc="0" dirty="0" smtClean="0">
                <a:solidFill>
                  <a:srgbClr val="E75C00"/>
                </a:solidFill>
                <a:latin typeface="Arial"/>
                <a:cs typeface="Arial"/>
              </a:rPr>
              <a:t>T</a:t>
            </a:r>
            <a:r>
              <a:rPr sz="1800" b="1" spc="4" dirty="0" smtClean="0">
                <a:solidFill>
                  <a:srgbClr val="E75C00"/>
                </a:solidFill>
                <a:latin typeface="Arial"/>
                <a:cs typeface="Arial"/>
              </a:rPr>
              <a:t>I</a:t>
            </a:r>
            <a:r>
              <a:rPr sz="1800" b="1" spc="0" dirty="0" smtClean="0">
                <a:solidFill>
                  <a:srgbClr val="E75C00"/>
                </a:solidFill>
                <a:latin typeface="Arial"/>
                <a:cs typeface="Arial"/>
              </a:rPr>
              <a:t>O</a:t>
            </a:r>
            <a:r>
              <a:rPr sz="1800" b="1" spc="4" dirty="0" smtClean="0">
                <a:solidFill>
                  <a:srgbClr val="E75C00"/>
                </a:solidFill>
                <a:latin typeface="Arial"/>
                <a:cs typeface="Arial"/>
              </a:rPr>
              <a:t>N</a:t>
            </a:r>
            <a:r>
              <a:rPr sz="1800" b="1" spc="0" dirty="0" smtClean="0">
                <a:solidFill>
                  <a:srgbClr val="E75C00"/>
                </a:solidFill>
                <a:latin typeface="Arial"/>
                <a:cs typeface="Arial"/>
              </a:rPr>
              <a:t>:</a:t>
            </a:r>
            <a:endParaRPr sz="1800">
              <a:latin typeface="Arial"/>
              <a:cs typeface="Arial"/>
            </a:endParaRPr>
          </a:p>
        </p:txBody>
      </p:sp>
      <p:sp>
        <p:nvSpPr>
          <p:cNvPr id="7" name="object 7"/>
          <p:cNvSpPr txBox="1"/>
          <p:nvPr/>
        </p:nvSpPr>
        <p:spPr>
          <a:xfrm>
            <a:off x="307340" y="2768401"/>
            <a:ext cx="4392612" cy="254085"/>
          </a:xfrm>
          <a:prstGeom prst="rect">
            <a:avLst/>
          </a:prstGeom>
        </p:spPr>
        <p:txBody>
          <a:bodyPr wrap="square" lIns="0" tIns="0" rIns="0" bIns="0" rtlCol="0">
            <a:noAutofit/>
          </a:bodyPr>
          <a:lstStyle/>
          <a:p>
            <a:pPr marL="12700">
              <a:lnSpc>
                <a:spcPts val="1939"/>
              </a:lnSpc>
              <a:spcBef>
                <a:spcPts val="97"/>
              </a:spcBef>
            </a:pPr>
            <a:r>
              <a:rPr sz="1800" spc="0" dirty="0" smtClean="0">
                <a:latin typeface="Wingdings"/>
                <a:cs typeface="Wingdings"/>
              </a:rPr>
              <a:t></a:t>
            </a:r>
            <a:r>
              <a:rPr sz="1800" spc="375" dirty="0" smtClean="0">
                <a:latin typeface="Times New Roman"/>
                <a:cs typeface="Times New Roman"/>
              </a:rPr>
              <a:t> </a:t>
            </a:r>
            <a:r>
              <a:rPr sz="1800" spc="0" dirty="0" smtClean="0">
                <a:latin typeface="Arial"/>
                <a:cs typeface="Arial"/>
              </a:rPr>
              <a:t>Wid</a:t>
            </a:r>
            <a:r>
              <a:rPr sz="1800" spc="-9" dirty="0" smtClean="0">
                <a:latin typeface="Arial"/>
                <a:cs typeface="Arial"/>
              </a:rPr>
              <a:t>e</a:t>
            </a:r>
            <a:r>
              <a:rPr sz="1800" spc="0" dirty="0" smtClean="0">
                <a:latin typeface="Arial"/>
                <a:cs typeface="Arial"/>
              </a:rPr>
              <a:t>ly us</a:t>
            </a:r>
            <a:r>
              <a:rPr sz="1800" spc="-9" dirty="0" smtClean="0">
                <a:latin typeface="Arial"/>
                <a:cs typeface="Arial"/>
              </a:rPr>
              <a:t>e</a:t>
            </a:r>
            <a:r>
              <a:rPr sz="1800" spc="0" dirty="0" smtClean="0">
                <a:latin typeface="Arial"/>
                <a:cs typeface="Arial"/>
              </a:rPr>
              <a:t>d </a:t>
            </a:r>
            <a:r>
              <a:rPr sz="1800" spc="-4" dirty="0" smtClean="0">
                <a:latin typeface="Arial"/>
                <a:cs typeface="Arial"/>
              </a:rPr>
              <a:t>i</a:t>
            </a:r>
            <a:r>
              <a:rPr sz="1800" spc="0" dirty="0" smtClean="0">
                <a:latin typeface="Arial"/>
                <a:cs typeface="Arial"/>
              </a:rPr>
              <a:t>n</a:t>
            </a:r>
            <a:r>
              <a:rPr sz="1800" spc="14" dirty="0" smtClean="0">
                <a:latin typeface="Arial"/>
                <a:cs typeface="Arial"/>
              </a:rPr>
              <a:t> </a:t>
            </a:r>
            <a:r>
              <a:rPr sz="1800" spc="0" dirty="0" smtClean="0">
                <a:latin typeface="Arial"/>
                <a:cs typeface="Arial"/>
              </a:rPr>
              <a:t>Immuno e</a:t>
            </a:r>
            <a:r>
              <a:rPr sz="1800" spc="-9" dirty="0" smtClean="0">
                <a:latin typeface="Arial"/>
                <a:cs typeface="Arial"/>
              </a:rPr>
              <a:t>l</a:t>
            </a:r>
            <a:r>
              <a:rPr sz="1800" spc="0" dirty="0" smtClean="0">
                <a:latin typeface="Arial"/>
                <a:cs typeface="Arial"/>
              </a:rPr>
              <a:t>ectr</a:t>
            </a:r>
            <a:r>
              <a:rPr sz="1800" spc="-4" dirty="0" smtClean="0">
                <a:latin typeface="Arial"/>
                <a:cs typeface="Arial"/>
              </a:rPr>
              <a:t>o</a:t>
            </a:r>
            <a:r>
              <a:rPr sz="1800" spc="0" dirty="0" smtClean="0">
                <a:latin typeface="Arial"/>
                <a:cs typeface="Arial"/>
              </a:rPr>
              <a:t>p</a:t>
            </a:r>
            <a:r>
              <a:rPr sz="1800" spc="-9" dirty="0" smtClean="0">
                <a:latin typeface="Arial"/>
                <a:cs typeface="Arial"/>
              </a:rPr>
              <a:t>h</a:t>
            </a:r>
            <a:r>
              <a:rPr sz="1800" spc="0" dirty="0" smtClean="0">
                <a:latin typeface="Arial"/>
                <a:cs typeface="Arial"/>
              </a:rPr>
              <a:t>or</a:t>
            </a:r>
            <a:r>
              <a:rPr sz="1800" spc="-9" dirty="0" smtClean="0">
                <a:latin typeface="Arial"/>
                <a:cs typeface="Arial"/>
              </a:rPr>
              <a:t>e</a:t>
            </a:r>
            <a:r>
              <a:rPr sz="1800" spc="0" dirty="0" smtClean="0">
                <a:latin typeface="Arial"/>
                <a:cs typeface="Arial"/>
              </a:rPr>
              <a:t>sis.</a:t>
            </a:r>
            <a:endParaRPr sz="1800">
              <a:latin typeface="Arial"/>
              <a:cs typeface="Arial"/>
            </a:endParaRPr>
          </a:p>
        </p:txBody>
      </p:sp>
      <p:sp>
        <p:nvSpPr>
          <p:cNvPr id="3" name="object 3"/>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14</a:t>
            </a:r>
            <a:endParaRPr sz="1400">
              <a:latin typeface="Arial"/>
              <a:cs typeface="Arial"/>
            </a:endParaRPr>
          </a:p>
        </p:txBody>
      </p:sp>
      <p:sp>
        <p:nvSpPr>
          <p:cNvPr id="2" name="object 2"/>
          <p:cNvSpPr txBox="1"/>
          <p:nvPr/>
        </p:nvSpPr>
        <p:spPr>
          <a:xfrm>
            <a:off x="374650" y="4260850"/>
            <a:ext cx="7785100" cy="241935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31" name="object 31"/>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2" name="object 32"/>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9" name="object 29"/>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30" name="object 30"/>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6" name="object 26"/>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4" name="object 24"/>
          <p:cNvSpPr/>
          <p:nvPr/>
        </p:nvSpPr>
        <p:spPr>
          <a:xfrm>
            <a:off x="138684" y="4943856"/>
            <a:ext cx="2090927" cy="420624"/>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p:nvPr/>
        </p:nvSpPr>
        <p:spPr>
          <a:xfrm>
            <a:off x="1885188" y="4943856"/>
            <a:ext cx="429768" cy="420624"/>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6477000" y="1030300"/>
            <a:ext cx="2209800" cy="1255699"/>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6470650" y="1023950"/>
            <a:ext cx="2222500" cy="1268399"/>
          </a:xfrm>
          <a:custGeom>
            <a:avLst/>
            <a:gdLst/>
            <a:ahLst/>
            <a:cxnLst/>
            <a:rect l="l" t="t" r="r" b="b"/>
            <a:pathLst>
              <a:path w="2222500" h="1268399">
                <a:moveTo>
                  <a:pt x="0" y="1268399"/>
                </a:moveTo>
                <a:lnTo>
                  <a:pt x="2222500" y="1268399"/>
                </a:lnTo>
                <a:lnTo>
                  <a:pt x="2222500" y="0"/>
                </a:lnTo>
                <a:lnTo>
                  <a:pt x="0" y="0"/>
                </a:lnTo>
                <a:lnTo>
                  <a:pt x="0" y="1268399"/>
                </a:lnTo>
                <a:close/>
              </a:path>
            </a:pathLst>
          </a:custGeom>
          <a:ln w="12699">
            <a:solidFill>
              <a:srgbClr val="000000"/>
            </a:solidFill>
          </a:ln>
        </p:spPr>
        <p:txBody>
          <a:bodyPr wrap="square" lIns="0" tIns="0" rIns="0" bIns="0" rtlCol="0">
            <a:noAutofit/>
          </a:bodyPr>
          <a:lstStyle/>
          <a:p>
            <a:endParaRPr/>
          </a:p>
        </p:txBody>
      </p:sp>
      <p:sp>
        <p:nvSpPr>
          <p:cNvPr id="21" name="object 21"/>
          <p:cNvSpPr txBox="1"/>
          <p:nvPr/>
        </p:nvSpPr>
        <p:spPr>
          <a:xfrm>
            <a:off x="642010" y="166386"/>
            <a:ext cx="7884296" cy="807525"/>
          </a:xfrm>
          <a:prstGeom prst="rect">
            <a:avLst/>
          </a:prstGeom>
        </p:spPr>
        <p:txBody>
          <a:bodyPr wrap="square" lIns="0" tIns="0" rIns="0" bIns="0" rtlCol="0">
            <a:noAutofit/>
          </a:bodyPr>
          <a:lstStyle/>
          <a:p>
            <a:pPr algn="ctr">
              <a:lnSpc>
                <a:spcPts val="2955"/>
              </a:lnSpc>
              <a:spcBef>
                <a:spcPts val="147"/>
              </a:spcBef>
            </a:pPr>
            <a:r>
              <a:rPr sz="2800" b="1" spc="0" dirty="0" smtClean="0">
                <a:solidFill>
                  <a:srgbClr val="006FC0"/>
                </a:solidFill>
                <a:latin typeface="Times New Roman"/>
                <a:cs typeface="Times New Roman"/>
              </a:rPr>
              <a:t>PO</a:t>
            </a:r>
            <a:r>
              <a:rPr sz="2800" b="1" spc="-264" dirty="0" smtClean="0">
                <a:solidFill>
                  <a:srgbClr val="006FC0"/>
                </a:solidFill>
                <a:latin typeface="Times New Roman"/>
                <a:cs typeface="Times New Roman"/>
              </a:rPr>
              <a:t>L</a:t>
            </a:r>
            <a:r>
              <a:rPr sz="2800" b="1" spc="-254" dirty="0" smtClean="0">
                <a:solidFill>
                  <a:srgbClr val="006FC0"/>
                </a:solidFill>
                <a:latin typeface="Times New Roman"/>
                <a:cs typeface="Times New Roman"/>
              </a:rPr>
              <a:t>Y</a:t>
            </a:r>
            <a:r>
              <a:rPr sz="2800" b="1" spc="0" dirty="0" smtClean="0">
                <a:solidFill>
                  <a:srgbClr val="006FC0"/>
                </a:solidFill>
                <a:latin typeface="Times New Roman"/>
                <a:cs typeface="Times New Roman"/>
              </a:rPr>
              <a:t>AC</a:t>
            </a:r>
            <a:r>
              <a:rPr sz="2800" b="1" spc="-104" dirty="0" smtClean="0">
                <a:solidFill>
                  <a:srgbClr val="006FC0"/>
                </a:solidFill>
                <a:latin typeface="Times New Roman"/>
                <a:cs typeface="Times New Roman"/>
              </a:rPr>
              <a:t>R</a:t>
            </a:r>
            <a:r>
              <a:rPr sz="2800" b="1" spc="0" dirty="0" smtClean="0">
                <a:solidFill>
                  <a:srgbClr val="006FC0"/>
                </a:solidFill>
                <a:latin typeface="Times New Roman"/>
                <a:cs typeface="Times New Roman"/>
              </a:rPr>
              <a:t>YL</a:t>
            </a:r>
            <a:r>
              <a:rPr sz="2800" b="1" spc="-9" dirty="0" smtClean="0">
                <a:solidFill>
                  <a:srgbClr val="006FC0"/>
                </a:solidFill>
                <a:latin typeface="Times New Roman"/>
                <a:cs typeface="Times New Roman"/>
              </a:rPr>
              <a:t>A</a:t>
            </a:r>
            <a:r>
              <a:rPr sz="2800" b="1" spc="0" dirty="0" smtClean="0">
                <a:solidFill>
                  <a:srgbClr val="006FC0"/>
                </a:solidFill>
                <a:latin typeface="Times New Roman"/>
                <a:cs typeface="Times New Roman"/>
              </a:rPr>
              <a:t>MIDE</a:t>
            </a:r>
            <a:r>
              <a:rPr sz="2800" b="1" spc="-166" dirty="0" smtClean="0">
                <a:solidFill>
                  <a:srgbClr val="006FC0"/>
                </a:solidFill>
                <a:latin typeface="Times New Roman"/>
                <a:cs typeface="Times New Roman"/>
              </a:rPr>
              <a:t> </a:t>
            </a:r>
            <a:r>
              <a:rPr sz="2800" b="1" spc="0" dirty="0" smtClean="0">
                <a:solidFill>
                  <a:srgbClr val="006FC0"/>
                </a:solidFill>
                <a:latin typeface="Times New Roman"/>
                <a:cs typeface="Times New Roman"/>
              </a:rPr>
              <a:t>GEL</a:t>
            </a:r>
            <a:r>
              <a:rPr sz="2800" b="1" spc="-223" dirty="0" smtClean="0">
                <a:solidFill>
                  <a:srgbClr val="006FC0"/>
                </a:solidFill>
                <a:latin typeface="Times New Roman"/>
                <a:cs typeface="Times New Roman"/>
              </a:rPr>
              <a:t> </a:t>
            </a:r>
            <a:r>
              <a:rPr sz="2800" b="1" spc="0" dirty="0" smtClean="0">
                <a:solidFill>
                  <a:srgbClr val="006FC0"/>
                </a:solidFill>
                <a:latin typeface="Times New Roman"/>
                <a:cs typeface="Times New Roman"/>
              </a:rPr>
              <a:t>E</a:t>
            </a:r>
            <a:r>
              <a:rPr sz="2800" b="1" spc="-9" dirty="0" smtClean="0">
                <a:solidFill>
                  <a:srgbClr val="006FC0"/>
                </a:solidFill>
                <a:latin typeface="Times New Roman"/>
                <a:cs typeface="Times New Roman"/>
              </a:rPr>
              <a:t>L</a:t>
            </a:r>
            <a:r>
              <a:rPr sz="2800" b="1" spc="0" dirty="0" smtClean="0">
                <a:solidFill>
                  <a:srgbClr val="006FC0"/>
                </a:solidFill>
                <a:latin typeface="Times New Roman"/>
                <a:cs typeface="Times New Roman"/>
              </a:rPr>
              <a:t>EC</a:t>
            </a:r>
            <a:r>
              <a:rPr sz="2800" b="1" spc="-9" dirty="0" smtClean="0">
                <a:solidFill>
                  <a:srgbClr val="006FC0"/>
                </a:solidFill>
                <a:latin typeface="Times New Roman"/>
                <a:cs typeface="Times New Roman"/>
              </a:rPr>
              <a:t>T</a:t>
            </a:r>
            <a:r>
              <a:rPr sz="2800" b="1" spc="0" dirty="0" smtClean="0">
                <a:solidFill>
                  <a:srgbClr val="006FC0"/>
                </a:solidFill>
                <a:latin typeface="Times New Roman"/>
                <a:cs typeface="Times New Roman"/>
              </a:rPr>
              <a:t>RO</a:t>
            </a:r>
            <a:r>
              <a:rPr sz="2800" b="1" spc="-9" dirty="0" smtClean="0">
                <a:solidFill>
                  <a:srgbClr val="006FC0"/>
                </a:solidFill>
                <a:latin typeface="Times New Roman"/>
                <a:cs typeface="Times New Roman"/>
              </a:rPr>
              <a:t>P</a:t>
            </a:r>
            <a:r>
              <a:rPr sz="2800" b="1" spc="0" dirty="0" smtClean="0">
                <a:solidFill>
                  <a:srgbClr val="006FC0"/>
                </a:solidFill>
                <a:latin typeface="Times New Roman"/>
                <a:cs typeface="Times New Roman"/>
              </a:rPr>
              <a:t>HO</a:t>
            </a:r>
            <a:r>
              <a:rPr sz="2800" b="1" spc="-9" dirty="0" smtClean="0">
                <a:solidFill>
                  <a:srgbClr val="006FC0"/>
                </a:solidFill>
                <a:latin typeface="Times New Roman"/>
                <a:cs typeface="Times New Roman"/>
              </a:rPr>
              <a:t>R</a:t>
            </a:r>
            <a:r>
              <a:rPr sz="2800" b="1" spc="0" dirty="0" smtClean="0">
                <a:solidFill>
                  <a:srgbClr val="006FC0"/>
                </a:solidFill>
                <a:latin typeface="Times New Roman"/>
                <a:cs typeface="Times New Roman"/>
              </a:rPr>
              <a:t>E</a:t>
            </a:r>
            <a:r>
              <a:rPr sz="2800" b="1" spc="9" dirty="0" smtClean="0">
                <a:solidFill>
                  <a:srgbClr val="006FC0"/>
                </a:solidFill>
                <a:latin typeface="Times New Roman"/>
                <a:cs typeface="Times New Roman"/>
              </a:rPr>
              <a:t>S</a:t>
            </a:r>
            <a:r>
              <a:rPr sz="2800" b="1" spc="0" dirty="0" smtClean="0">
                <a:solidFill>
                  <a:srgbClr val="006FC0"/>
                </a:solidFill>
                <a:latin typeface="Times New Roman"/>
                <a:cs typeface="Times New Roman"/>
              </a:rPr>
              <a:t>IS</a:t>
            </a:r>
            <a:endParaRPr sz="2800">
              <a:latin typeface="Times New Roman"/>
              <a:cs typeface="Times New Roman"/>
            </a:endParaRPr>
          </a:p>
          <a:p>
            <a:pPr marL="3292972" marR="3315992" algn="ctr">
              <a:lnSpc>
                <a:spcPct val="95825"/>
              </a:lnSpc>
            </a:pPr>
            <a:r>
              <a:rPr sz="2800" b="1" dirty="0" smtClean="0">
                <a:solidFill>
                  <a:srgbClr val="006FC0"/>
                </a:solidFill>
                <a:latin typeface="Times New Roman"/>
                <a:cs typeface="Times New Roman"/>
              </a:rPr>
              <a:t>(</a:t>
            </a:r>
            <a:r>
              <a:rPr sz="2800" b="1" spc="-204" dirty="0" smtClean="0">
                <a:solidFill>
                  <a:srgbClr val="006FC0"/>
                </a:solidFill>
                <a:latin typeface="Times New Roman"/>
                <a:cs typeface="Times New Roman"/>
              </a:rPr>
              <a:t>P</a:t>
            </a:r>
            <a:r>
              <a:rPr sz="2800" b="1" spc="0" dirty="0" smtClean="0">
                <a:solidFill>
                  <a:srgbClr val="006FC0"/>
                </a:solidFill>
                <a:latin typeface="Times New Roman"/>
                <a:cs typeface="Times New Roman"/>
              </a:rPr>
              <a:t>A</a:t>
            </a:r>
            <a:r>
              <a:rPr sz="2800" b="1" spc="-9" dirty="0" smtClean="0">
                <a:solidFill>
                  <a:srgbClr val="006FC0"/>
                </a:solidFill>
                <a:latin typeface="Times New Roman"/>
                <a:cs typeface="Times New Roman"/>
              </a:rPr>
              <a:t>G</a:t>
            </a:r>
            <a:r>
              <a:rPr sz="2800" b="1" spc="0" dirty="0" smtClean="0">
                <a:solidFill>
                  <a:srgbClr val="006FC0"/>
                </a:solidFill>
                <a:latin typeface="Times New Roman"/>
                <a:cs typeface="Times New Roman"/>
              </a:rPr>
              <a:t>E)</a:t>
            </a:r>
            <a:endParaRPr sz="2800">
              <a:latin typeface="Times New Roman"/>
              <a:cs typeface="Times New Roman"/>
            </a:endParaRPr>
          </a:p>
        </p:txBody>
      </p:sp>
      <p:sp>
        <p:nvSpPr>
          <p:cNvPr id="20" name="object 20"/>
          <p:cNvSpPr txBox="1"/>
          <p:nvPr/>
        </p:nvSpPr>
        <p:spPr>
          <a:xfrm>
            <a:off x="231140" y="1097373"/>
            <a:ext cx="6042404" cy="228091"/>
          </a:xfrm>
          <a:prstGeom prst="rect">
            <a:avLst/>
          </a:prstGeom>
        </p:spPr>
        <p:txBody>
          <a:bodyPr wrap="square" lIns="0" tIns="0" rIns="0" bIns="0" rtlCol="0">
            <a:noAutofit/>
          </a:bodyPr>
          <a:lstStyle/>
          <a:p>
            <a:pPr marL="12700">
              <a:lnSpc>
                <a:spcPts val="1730"/>
              </a:lnSpc>
              <a:spcBef>
                <a:spcPts val="86"/>
              </a:spcBef>
            </a:pPr>
            <a:r>
              <a:rPr sz="1600" b="1" spc="0" dirty="0" smtClean="0">
                <a:latin typeface="Arial"/>
                <a:cs typeface="Arial"/>
              </a:rPr>
              <a:t>It</a:t>
            </a:r>
            <a:r>
              <a:rPr sz="1600" b="1" spc="205" dirty="0" smtClean="0">
                <a:latin typeface="Arial"/>
                <a:cs typeface="Arial"/>
              </a:rPr>
              <a:t> </a:t>
            </a:r>
            <a:r>
              <a:rPr sz="1600" b="1" spc="0" dirty="0" smtClean="0">
                <a:latin typeface="Arial"/>
                <a:cs typeface="Arial"/>
              </a:rPr>
              <a:t>is</a:t>
            </a:r>
            <a:r>
              <a:rPr sz="1600" b="1" spc="201" dirty="0" smtClean="0">
                <a:latin typeface="Arial"/>
                <a:cs typeface="Arial"/>
              </a:rPr>
              <a:t> </a:t>
            </a:r>
            <a:r>
              <a:rPr sz="1600" b="1" spc="0" dirty="0" smtClean="0">
                <a:latin typeface="Arial"/>
                <a:cs typeface="Arial"/>
              </a:rPr>
              <a:t>prepar</a:t>
            </a:r>
            <a:r>
              <a:rPr sz="1600" b="1" spc="14" dirty="0" smtClean="0">
                <a:latin typeface="Arial"/>
                <a:cs typeface="Arial"/>
              </a:rPr>
              <a:t>e</a:t>
            </a:r>
            <a:r>
              <a:rPr sz="1600" b="1" spc="0" dirty="0" smtClean="0">
                <a:latin typeface="Arial"/>
                <a:cs typeface="Arial"/>
              </a:rPr>
              <a:t>d</a:t>
            </a:r>
            <a:r>
              <a:rPr sz="1600" b="1" spc="136" dirty="0" smtClean="0">
                <a:latin typeface="Arial"/>
                <a:cs typeface="Arial"/>
              </a:rPr>
              <a:t> </a:t>
            </a:r>
            <a:r>
              <a:rPr sz="1600" b="1" spc="9" dirty="0" smtClean="0">
                <a:latin typeface="Arial"/>
                <a:cs typeface="Arial"/>
              </a:rPr>
              <a:t>b</a:t>
            </a:r>
            <a:r>
              <a:rPr sz="1600" b="1" spc="0" dirty="0" smtClean="0">
                <a:latin typeface="Arial"/>
                <a:cs typeface="Arial"/>
              </a:rPr>
              <a:t>y</a:t>
            </a:r>
            <a:r>
              <a:rPr sz="1600" b="1" spc="176" dirty="0" smtClean="0">
                <a:latin typeface="Arial"/>
                <a:cs typeface="Arial"/>
              </a:rPr>
              <a:t> </a:t>
            </a:r>
            <a:r>
              <a:rPr sz="1600" b="1" spc="9" dirty="0" smtClean="0">
                <a:latin typeface="Arial"/>
                <a:cs typeface="Arial"/>
              </a:rPr>
              <a:t>p</a:t>
            </a:r>
            <a:r>
              <a:rPr sz="1600" b="1" spc="0" dirty="0" smtClean="0">
                <a:latin typeface="Arial"/>
                <a:cs typeface="Arial"/>
              </a:rPr>
              <a:t>o</a:t>
            </a:r>
            <a:r>
              <a:rPr sz="1600" b="1" spc="19" dirty="0" smtClean="0">
                <a:latin typeface="Arial"/>
                <a:cs typeface="Arial"/>
              </a:rPr>
              <a:t>l</a:t>
            </a:r>
            <a:r>
              <a:rPr sz="1600" b="1" spc="-25" dirty="0" smtClean="0">
                <a:latin typeface="Arial"/>
                <a:cs typeface="Arial"/>
              </a:rPr>
              <a:t>y</a:t>
            </a:r>
            <a:r>
              <a:rPr sz="1600" b="1" spc="9" dirty="0" smtClean="0">
                <a:latin typeface="Arial"/>
                <a:cs typeface="Arial"/>
              </a:rPr>
              <a:t>m</a:t>
            </a:r>
            <a:r>
              <a:rPr sz="1600" b="1" spc="0" dirty="0" smtClean="0">
                <a:latin typeface="Arial"/>
                <a:cs typeface="Arial"/>
              </a:rPr>
              <a:t>e</a:t>
            </a:r>
            <a:r>
              <a:rPr sz="1600" b="1" spc="14" dirty="0" smtClean="0">
                <a:latin typeface="Arial"/>
                <a:cs typeface="Arial"/>
              </a:rPr>
              <a:t>r</a:t>
            </a:r>
            <a:r>
              <a:rPr sz="1600" b="1" spc="0" dirty="0" smtClean="0">
                <a:latin typeface="Arial"/>
                <a:cs typeface="Arial"/>
              </a:rPr>
              <a:t>i</a:t>
            </a:r>
            <a:r>
              <a:rPr sz="1600" b="1" spc="4" dirty="0" smtClean="0">
                <a:latin typeface="Arial"/>
                <a:cs typeface="Arial"/>
              </a:rPr>
              <a:t>z</a:t>
            </a:r>
            <a:r>
              <a:rPr sz="1600" b="1" spc="0" dirty="0" smtClean="0">
                <a:latin typeface="Arial"/>
                <a:cs typeface="Arial"/>
              </a:rPr>
              <a:t>ing</a:t>
            </a:r>
            <a:r>
              <a:rPr sz="1600" b="1" spc="134" dirty="0" smtClean="0">
                <a:latin typeface="Arial"/>
                <a:cs typeface="Arial"/>
              </a:rPr>
              <a:t> </a:t>
            </a:r>
            <a:r>
              <a:rPr sz="1600" b="1" spc="0" dirty="0" smtClean="0">
                <a:latin typeface="Arial"/>
                <a:cs typeface="Arial"/>
              </a:rPr>
              <a:t>ac</a:t>
            </a:r>
            <a:r>
              <a:rPr sz="1600" b="1" spc="14" dirty="0" smtClean="0">
                <a:latin typeface="Arial"/>
                <a:cs typeface="Arial"/>
              </a:rPr>
              <a:t>r</a:t>
            </a:r>
            <a:r>
              <a:rPr sz="1600" b="1" spc="-25" dirty="0" smtClean="0">
                <a:latin typeface="Arial"/>
                <a:cs typeface="Arial"/>
              </a:rPr>
              <a:t>y</a:t>
            </a:r>
            <a:r>
              <a:rPr sz="1600" b="1" spc="0" dirty="0" smtClean="0">
                <a:latin typeface="Arial"/>
                <a:cs typeface="Arial"/>
              </a:rPr>
              <a:t>l</a:t>
            </a:r>
            <a:r>
              <a:rPr sz="1600" b="1" spc="186" dirty="0" smtClean="0">
                <a:latin typeface="Arial"/>
                <a:cs typeface="Arial"/>
              </a:rPr>
              <a:t> </a:t>
            </a:r>
            <a:r>
              <a:rPr sz="1600" b="1" spc="9" dirty="0" smtClean="0">
                <a:latin typeface="Arial"/>
                <a:cs typeface="Arial"/>
              </a:rPr>
              <a:t>a</a:t>
            </a:r>
            <a:r>
              <a:rPr sz="1600" b="1" spc="0" dirty="0" smtClean="0">
                <a:latin typeface="Arial"/>
                <a:cs typeface="Arial"/>
              </a:rPr>
              <a:t>mi</a:t>
            </a:r>
            <a:r>
              <a:rPr sz="1600" b="1" spc="-4" dirty="0" smtClean="0">
                <a:latin typeface="Arial"/>
                <a:cs typeface="Arial"/>
              </a:rPr>
              <a:t>d</a:t>
            </a:r>
            <a:r>
              <a:rPr sz="1600" b="1" spc="0" dirty="0" smtClean="0">
                <a:latin typeface="Arial"/>
                <a:cs typeface="Arial"/>
              </a:rPr>
              <a:t>e</a:t>
            </a:r>
            <a:r>
              <a:rPr sz="1600" b="1" spc="187" dirty="0" smtClean="0">
                <a:latin typeface="Arial"/>
                <a:cs typeface="Arial"/>
              </a:rPr>
              <a:t> </a:t>
            </a:r>
            <a:r>
              <a:rPr sz="1600" b="1" spc="0" dirty="0" smtClean="0">
                <a:latin typeface="Arial"/>
                <a:cs typeface="Arial"/>
              </a:rPr>
              <a:t>m</a:t>
            </a:r>
            <a:r>
              <a:rPr sz="1600" b="1" spc="4" dirty="0" smtClean="0">
                <a:latin typeface="Arial"/>
                <a:cs typeface="Arial"/>
              </a:rPr>
              <a:t>o</a:t>
            </a:r>
            <a:r>
              <a:rPr sz="1600" b="1" spc="0" dirty="0" smtClean="0">
                <a:latin typeface="Arial"/>
                <a:cs typeface="Arial"/>
              </a:rPr>
              <a:t>n</a:t>
            </a:r>
            <a:r>
              <a:rPr sz="1600" b="1" spc="-4" dirty="0" smtClean="0">
                <a:latin typeface="Arial"/>
                <a:cs typeface="Arial"/>
              </a:rPr>
              <a:t>o</a:t>
            </a:r>
            <a:r>
              <a:rPr sz="1600" b="1" spc="0" dirty="0" smtClean="0">
                <a:latin typeface="Arial"/>
                <a:cs typeface="Arial"/>
              </a:rPr>
              <a:t>mers</a:t>
            </a:r>
            <a:r>
              <a:rPr sz="1600" b="1" spc="141" dirty="0" smtClean="0">
                <a:latin typeface="Arial"/>
                <a:cs typeface="Arial"/>
              </a:rPr>
              <a:t> </a:t>
            </a:r>
            <a:r>
              <a:rPr sz="1600" b="1" spc="9" dirty="0" smtClean="0">
                <a:latin typeface="Arial"/>
                <a:cs typeface="Arial"/>
              </a:rPr>
              <a:t>i</a:t>
            </a:r>
            <a:r>
              <a:rPr sz="1600" b="1" spc="0" dirty="0" smtClean="0">
                <a:latin typeface="Arial"/>
                <a:cs typeface="Arial"/>
              </a:rPr>
              <a:t>n</a:t>
            </a:r>
            <a:r>
              <a:rPr sz="1600" b="1" spc="200" dirty="0" smtClean="0">
                <a:latin typeface="Arial"/>
                <a:cs typeface="Arial"/>
              </a:rPr>
              <a:t> </a:t>
            </a:r>
            <a:r>
              <a:rPr sz="1600" b="1" spc="-4" dirty="0" smtClean="0">
                <a:latin typeface="Arial"/>
                <a:cs typeface="Arial"/>
              </a:rPr>
              <a:t>the</a:t>
            </a:r>
            <a:endParaRPr sz="1600">
              <a:latin typeface="Arial"/>
              <a:cs typeface="Arial"/>
            </a:endParaRPr>
          </a:p>
        </p:txBody>
      </p:sp>
      <p:sp>
        <p:nvSpPr>
          <p:cNvPr id="19" name="object 19"/>
          <p:cNvSpPr txBox="1"/>
          <p:nvPr/>
        </p:nvSpPr>
        <p:spPr>
          <a:xfrm>
            <a:off x="231140" y="1341213"/>
            <a:ext cx="945824" cy="228091"/>
          </a:xfrm>
          <a:prstGeom prst="rect">
            <a:avLst/>
          </a:prstGeom>
        </p:spPr>
        <p:txBody>
          <a:bodyPr wrap="square" lIns="0" tIns="0" rIns="0" bIns="0" rtlCol="0">
            <a:noAutofit/>
          </a:bodyPr>
          <a:lstStyle/>
          <a:p>
            <a:pPr marL="12700">
              <a:lnSpc>
                <a:spcPts val="1730"/>
              </a:lnSpc>
              <a:spcBef>
                <a:spcPts val="86"/>
              </a:spcBef>
            </a:pPr>
            <a:r>
              <a:rPr sz="1600" b="1" spc="0" dirty="0" smtClean="0">
                <a:latin typeface="Arial"/>
                <a:cs typeface="Arial"/>
              </a:rPr>
              <a:t>presence</a:t>
            </a:r>
            <a:endParaRPr sz="1600">
              <a:latin typeface="Arial"/>
              <a:cs typeface="Arial"/>
            </a:endParaRPr>
          </a:p>
        </p:txBody>
      </p:sp>
      <p:sp>
        <p:nvSpPr>
          <p:cNvPr id="18" name="object 18"/>
          <p:cNvSpPr txBox="1"/>
          <p:nvPr/>
        </p:nvSpPr>
        <p:spPr>
          <a:xfrm>
            <a:off x="1290574" y="1341213"/>
            <a:ext cx="249390" cy="228091"/>
          </a:xfrm>
          <a:prstGeom prst="rect">
            <a:avLst/>
          </a:prstGeom>
        </p:spPr>
        <p:txBody>
          <a:bodyPr wrap="square" lIns="0" tIns="0" rIns="0" bIns="0" rtlCol="0">
            <a:noAutofit/>
          </a:bodyPr>
          <a:lstStyle/>
          <a:p>
            <a:pPr marL="12700">
              <a:lnSpc>
                <a:spcPts val="1730"/>
              </a:lnSpc>
              <a:spcBef>
                <a:spcPts val="86"/>
              </a:spcBef>
            </a:pPr>
            <a:r>
              <a:rPr sz="1600" b="1" spc="9" dirty="0" smtClean="0">
                <a:latin typeface="Arial"/>
                <a:cs typeface="Arial"/>
              </a:rPr>
              <a:t>of</a:t>
            </a:r>
            <a:endParaRPr sz="1600">
              <a:latin typeface="Arial"/>
              <a:cs typeface="Arial"/>
            </a:endParaRPr>
          </a:p>
        </p:txBody>
      </p:sp>
      <p:sp>
        <p:nvSpPr>
          <p:cNvPr id="17" name="object 17"/>
          <p:cNvSpPr txBox="1"/>
          <p:nvPr/>
        </p:nvSpPr>
        <p:spPr>
          <a:xfrm>
            <a:off x="1653286" y="1341213"/>
            <a:ext cx="2551969" cy="228091"/>
          </a:xfrm>
          <a:prstGeom prst="rect">
            <a:avLst/>
          </a:prstGeom>
        </p:spPr>
        <p:txBody>
          <a:bodyPr wrap="square" lIns="0" tIns="0" rIns="0" bIns="0" rtlCol="0">
            <a:noAutofit/>
          </a:bodyPr>
          <a:lstStyle/>
          <a:p>
            <a:pPr marL="12700">
              <a:lnSpc>
                <a:spcPts val="1730"/>
              </a:lnSpc>
              <a:spcBef>
                <a:spcPts val="86"/>
              </a:spcBef>
            </a:pPr>
            <a:r>
              <a:rPr sz="1600" b="1" spc="0" dirty="0" smtClean="0">
                <a:latin typeface="Arial"/>
                <a:cs typeface="Arial"/>
              </a:rPr>
              <a:t>me</a:t>
            </a:r>
            <a:r>
              <a:rPr sz="1600" b="1" spc="4" dirty="0" smtClean="0">
                <a:latin typeface="Arial"/>
                <a:cs typeface="Arial"/>
              </a:rPr>
              <a:t>t</a:t>
            </a:r>
            <a:r>
              <a:rPr sz="1600" b="1" spc="19" dirty="0" smtClean="0">
                <a:latin typeface="Arial"/>
                <a:cs typeface="Arial"/>
              </a:rPr>
              <a:t>h</a:t>
            </a:r>
            <a:r>
              <a:rPr sz="1600" b="1" spc="-25" dirty="0" smtClean="0">
                <a:latin typeface="Arial"/>
                <a:cs typeface="Arial"/>
              </a:rPr>
              <a:t>y</a:t>
            </a:r>
            <a:r>
              <a:rPr sz="1600" b="1" spc="0" dirty="0" smtClean="0">
                <a:latin typeface="Arial"/>
                <a:cs typeface="Arial"/>
              </a:rPr>
              <a:t>len</a:t>
            </a:r>
            <a:r>
              <a:rPr sz="1600" b="1" spc="14" dirty="0" smtClean="0">
                <a:latin typeface="Arial"/>
                <a:cs typeface="Arial"/>
              </a:rPr>
              <a:t>e</a:t>
            </a:r>
            <a:r>
              <a:rPr sz="1600" b="1" spc="-4" dirty="0" smtClean="0">
                <a:latin typeface="Arial"/>
                <a:cs typeface="Arial"/>
              </a:rPr>
              <a:t>-</a:t>
            </a:r>
            <a:r>
              <a:rPr sz="1600" b="1" spc="9" dirty="0" smtClean="0">
                <a:latin typeface="Arial"/>
                <a:cs typeface="Arial"/>
              </a:rPr>
              <a:t>b</a:t>
            </a:r>
            <a:r>
              <a:rPr sz="1600" b="1" spc="0" dirty="0" smtClean="0">
                <a:latin typeface="Arial"/>
                <a:cs typeface="Arial"/>
              </a:rPr>
              <a:t>i</a:t>
            </a:r>
            <a:r>
              <a:rPr sz="1600" b="1" spc="14" dirty="0" smtClean="0">
                <a:latin typeface="Arial"/>
                <a:cs typeface="Arial"/>
              </a:rPr>
              <a:t>s</a:t>
            </a:r>
            <a:r>
              <a:rPr sz="1600" b="1" spc="0" dirty="0" smtClean="0">
                <a:latin typeface="Arial"/>
                <a:cs typeface="Arial"/>
              </a:rPr>
              <a:t>-</a:t>
            </a:r>
            <a:r>
              <a:rPr sz="1600" b="1" spc="9" dirty="0" smtClean="0">
                <a:latin typeface="Arial"/>
                <a:cs typeface="Arial"/>
              </a:rPr>
              <a:t>a</a:t>
            </a:r>
            <a:r>
              <a:rPr sz="1600" b="1" spc="0" dirty="0" smtClean="0">
                <a:latin typeface="Arial"/>
                <a:cs typeface="Arial"/>
              </a:rPr>
              <a:t>c</a:t>
            </a:r>
            <a:r>
              <a:rPr sz="1600" b="1" spc="14" dirty="0" smtClean="0">
                <a:latin typeface="Arial"/>
                <a:cs typeface="Arial"/>
              </a:rPr>
              <a:t>r</a:t>
            </a:r>
            <a:r>
              <a:rPr sz="1600" b="1" spc="-25" dirty="0" smtClean="0">
                <a:latin typeface="Arial"/>
                <a:cs typeface="Arial"/>
              </a:rPr>
              <a:t>y</a:t>
            </a:r>
            <a:r>
              <a:rPr sz="1600" b="1" spc="0" dirty="0" smtClean="0">
                <a:latin typeface="Arial"/>
                <a:cs typeface="Arial"/>
              </a:rPr>
              <a:t>l</a:t>
            </a:r>
            <a:r>
              <a:rPr sz="1600" b="1" spc="9" dirty="0" smtClean="0">
                <a:latin typeface="Arial"/>
                <a:cs typeface="Arial"/>
              </a:rPr>
              <a:t>am</a:t>
            </a:r>
            <a:r>
              <a:rPr sz="1600" b="1" spc="0" dirty="0" smtClean="0">
                <a:latin typeface="Arial"/>
                <a:cs typeface="Arial"/>
              </a:rPr>
              <a:t>ide</a:t>
            </a:r>
            <a:endParaRPr sz="1600">
              <a:latin typeface="Arial"/>
              <a:cs typeface="Arial"/>
            </a:endParaRPr>
          </a:p>
        </p:txBody>
      </p:sp>
      <p:sp>
        <p:nvSpPr>
          <p:cNvPr id="16" name="object 16"/>
          <p:cNvSpPr txBox="1"/>
          <p:nvPr/>
        </p:nvSpPr>
        <p:spPr>
          <a:xfrm>
            <a:off x="4320667" y="1341213"/>
            <a:ext cx="246263" cy="228091"/>
          </a:xfrm>
          <a:prstGeom prst="rect">
            <a:avLst/>
          </a:prstGeom>
        </p:spPr>
        <p:txBody>
          <a:bodyPr wrap="square" lIns="0" tIns="0" rIns="0" bIns="0" rtlCol="0">
            <a:noAutofit/>
          </a:bodyPr>
          <a:lstStyle/>
          <a:p>
            <a:pPr marL="12700">
              <a:lnSpc>
                <a:spcPts val="1730"/>
              </a:lnSpc>
              <a:spcBef>
                <a:spcPts val="86"/>
              </a:spcBef>
            </a:pPr>
            <a:r>
              <a:rPr sz="1600" b="1" spc="-4" dirty="0" smtClean="0">
                <a:latin typeface="Arial"/>
                <a:cs typeface="Arial"/>
              </a:rPr>
              <a:t>to</a:t>
            </a:r>
            <a:endParaRPr sz="1600">
              <a:latin typeface="Arial"/>
              <a:cs typeface="Arial"/>
            </a:endParaRPr>
          </a:p>
        </p:txBody>
      </p:sp>
      <p:sp>
        <p:nvSpPr>
          <p:cNvPr id="15" name="object 15"/>
          <p:cNvSpPr txBox="1"/>
          <p:nvPr/>
        </p:nvSpPr>
        <p:spPr>
          <a:xfrm>
            <a:off x="4683379" y="1341213"/>
            <a:ext cx="1116898" cy="228091"/>
          </a:xfrm>
          <a:prstGeom prst="rect">
            <a:avLst/>
          </a:prstGeom>
        </p:spPr>
        <p:txBody>
          <a:bodyPr wrap="square" lIns="0" tIns="0" rIns="0" bIns="0" rtlCol="0">
            <a:noAutofit/>
          </a:bodyPr>
          <a:lstStyle/>
          <a:p>
            <a:pPr marL="12700">
              <a:lnSpc>
                <a:spcPts val="1730"/>
              </a:lnSpc>
              <a:spcBef>
                <a:spcPts val="86"/>
              </a:spcBef>
            </a:pPr>
            <a:r>
              <a:rPr sz="1600" b="1" spc="0" dirty="0" smtClean="0">
                <a:latin typeface="Arial"/>
                <a:cs typeface="Arial"/>
              </a:rPr>
              <a:t>cross </a:t>
            </a:r>
            <a:r>
              <a:rPr sz="1600" b="1" spc="405" dirty="0" smtClean="0">
                <a:latin typeface="Arial"/>
                <a:cs typeface="Arial"/>
              </a:rPr>
              <a:t> </a:t>
            </a:r>
            <a:r>
              <a:rPr sz="1600" b="1" spc="9" dirty="0" smtClean="0">
                <a:latin typeface="Arial"/>
                <a:cs typeface="Arial"/>
              </a:rPr>
              <a:t>l</a:t>
            </a:r>
            <a:r>
              <a:rPr sz="1600" b="1" spc="0" dirty="0" smtClean="0">
                <a:latin typeface="Arial"/>
                <a:cs typeface="Arial"/>
              </a:rPr>
              <a:t>ink</a:t>
            </a:r>
            <a:endParaRPr sz="1600">
              <a:latin typeface="Arial"/>
              <a:cs typeface="Arial"/>
            </a:endParaRPr>
          </a:p>
        </p:txBody>
      </p:sp>
      <p:sp>
        <p:nvSpPr>
          <p:cNvPr id="14" name="object 14"/>
          <p:cNvSpPr txBox="1"/>
          <p:nvPr/>
        </p:nvSpPr>
        <p:spPr>
          <a:xfrm>
            <a:off x="5915025" y="1341213"/>
            <a:ext cx="358519" cy="228091"/>
          </a:xfrm>
          <a:prstGeom prst="rect">
            <a:avLst/>
          </a:prstGeom>
        </p:spPr>
        <p:txBody>
          <a:bodyPr wrap="square" lIns="0" tIns="0" rIns="0" bIns="0" rtlCol="0">
            <a:noAutofit/>
          </a:bodyPr>
          <a:lstStyle/>
          <a:p>
            <a:pPr marL="12700">
              <a:lnSpc>
                <a:spcPts val="1730"/>
              </a:lnSpc>
              <a:spcBef>
                <a:spcPts val="86"/>
              </a:spcBef>
            </a:pPr>
            <a:r>
              <a:rPr sz="1600" b="1" spc="-4" dirty="0" smtClean="0">
                <a:latin typeface="Arial"/>
                <a:cs typeface="Arial"/>
              </a:rPr>
              <a:t>the</a:t>
            </a:r>
            <a:endParaRPr sz="1600">
              <a:latin typeface="Arial"/>
              <a:cs typeface="Arial"/>
            </a:endParaRPr>
          </a:p>
        </p:txBody>
      </p:sp>
      <p:sp>
        <p:nvSpPr>
          <p:cNvPr id="13" name="object 13"/>
          <p:cNvSpPr txBox="1"/>
          <p:nvPr/>
        </p:nvSpPr>
        <p:spPr>
          <a:xfrm>
            <a:off x="231140" y="1585053"/>
            <a:ext cx="1147202" cy="228091"/>
          </a:xfrm>
          <a:prstGeom prst="rect">
            <a:avLst/>
          </a:prstGeom>
        </p:spPr>
        <p:txBody>
          <a:bodyPr wrap="square" lIns="0" tIns="0" rIns="0" bIns="0" rtlCol="0">
            <a:noAutofit/>
          </a:bodyPr>
          <a:lstStyle/>
          <a:p>
            <a:pPr marL="12700">
              <a:lnSpc>
                <a:spcPts val="1730"/>
              </a:lnSpc>
              <a:spcBef>
                <a:spcPts val="86"/>
              </a:spcBef>
            </a:pPr>
            <a:r>
              <a:rPr sz="1600" b="1" spc="0" dirty="0" smtClean="0">
                <a:latin typeface="Arial"/>
                <a:cs typeface="Arial"/>
              </a:rPr>
              <a:t>m</a:t>
            </a:r>
            <a:r>
              <a:rPr sz="1600" b="1" spc="-4" dirty="0" smtClean="0">
                <a:latin typeface="Arial"/>
                <a:cs typeface="Arial"/>
              </a:rPr>
              <a:t>o</a:t>
            </a:r>
            <a:r>
              <a:rPr sz="1600" b="1" spc="0" dirty="0" smtClean="0">
                <a:latin typeface="Arial"/>
                <a:cs typeface="Arial"/>
              </a:rPr>
              <a:t>n</a:t>
            </a:r>
            <a:r>
              <a:rPr sz="1600" b="1" spc="-4" dirty="0" smtClean="0">
                <a:latin typeface="Arial"/>
                <a:cs typeface="Arial"/>
              </a:rPr>
              <a:t>o</a:t>
            </a:r>
            <a:r>
              <a:rPr sz="1600" b="1" spc="0" dirty="0" smtClean="0">
                <a:latin typeface="Arial"/>
                <a:cs typeface="Arial"/>
              </a:rPr>
              <a:t>mer</a:t>
            </a:r>
            <a:r>
              <a:rPr sz="1600" b="1" spc="4" dirty="0" smtClean="0">
                <a:latin typeface="Arial"/>
                <a:cs typeface="Arial"/>
              </a:rPr>
              <a:t>s</a:t>
            </a:r>
            <a:r>
              <a:rPr sz="1600" b="1" spc="0" dirty="0" smtClean="0">
                <a:latin typeface="Arial"/>
                <a:cs typeface="Arial"/>
              </a:rPr>
              <a:t>.</a:t>
            </a:r>
            <a:endParaRPr sz="1600">
              <a:latin typeface="Arial"/>
              <a:cs typeface="Arial"/>
            </a:endParaRPr>
          </a:p>
        </p:txBody>
      </p:sp>
      <p:sp>
        <p:nvSpPr>
          <p:cNvPr id="12" name="object 12"/>
          <p:cNvSpPr txBox="1"/>
          <p:nvPr/>
        </p:nvSpPr>
        <p:spPr>
          <a:xfrm>
            <a:off x="231140" y="1877795"/>
            <a:ext cx="126898" cy="520946"/>
          </a:xfrm>
          <a:prstGeom prst="rect">
            <a:avLst/>
          </a:prstGeom>
        </p:spPr>
        <p:txBody>
          <a:bodyPr wrap="square" lIns="0" tIns="0" rIns="0" bIns="0" rtlCol="0">
            <a:noAutofit/>
          </a:bodyPr>
          <a:lstStyle/>
          <a:p>
            <a:pPr marL="12700">
              <a:lnSpc>
                <a:spcPts val="1735"/>
              </a:lnSpc>
              <a:spcBef>
                <a:spcPts val="86"/>
              </a:spcBef>
            </a:pPr>
            <a:r>
              <a:rPr sz="1600" spc="0" dirty="0" smtClean="0">
                <a:latin typeface="Arial"/>
                <a:cs typeface="Arial"/>
              </a:rPr>
              <a:t>•</a:t>
            </a:r>
            <a:endParaRPr sz="1600">
              <a:latin typeface="Arial"/>
              <a:cs typeface="Arial"/>
            </a:endParaRPr>
          </a:p>
          <a:p>
            <a:pPr marL="12700" marR="152">
              <a:lnSpc>
                <a:spcPct val="95825"/>
              </a:lnSpc>
              <a:spcBef>
                <a:spcPts val="378"/>
              </a:spcBef>
            </a:pPr>
            <a:r>
              <a:rPr sz="1600" spc="0" dirty="0" smtClean="0">
                <a:latin typeface="Arial"/>
                <a:cs typeface="Arial"/>
              </a:rPr>
              <a:t>•</a:t>
            </a:r>
            <a:endParaRPr sz="1600">
              <a:latin typeface="Arial"/>
              <a:cs typeface="Arial"/>
            </a:endParaRPr>
          </a:p>
        </p:txBody>
      </p:sp>
      <p:sp>
        <p:nvSpPr>
          <p:cNvPr id="11" name="object 11"/>
          <p:cNvSpPr txBox="1"/>
          <p:nvPr/>
        </p:nvSpPr>
        <p:spPr>
          <a:xfrm>
            <a:off x="609600" y="2057400"/>
            <a:ext cx="8036560" cy="2910832"/>
          </a:xfrm>
          <a:prstGeom prst="rect">
            <a:avLst/>
          </a:prstGeom>
        </p:spPr>
        <p:txBody>
          <a:bodyPr wrap="square" lIns="0" tIns="0" rIns="0" bIns="0" rtlCol="0">
            <a:noAutofit/>
          </a:bodyPr>
          <a:lstStyle/>
          <a:p>
            <a:pPr marL="12700" marR="1780522" algn="just">
              <a:lnSpc>
                <a:spcPts val="2020"/>
              </a:lnSpc>
              <a:spcBef>
                <a:spcPts val="101"/>
              </a:spcBef>
            </a:pPr>
            <a:r>
              <a:rPr sz="2500" spc="0" baseline="7246" dirty="0" smtClean="0">
                <a:latin typeface="Arial"/>
                <a:cs typeface="Arial"/>
              </a:rPr>
              <a:t>Structure</a:t>
            </a:r>
            <a:r>
              <a:rPr sz="2500" spc="-54" baseline="7246" dirty="0" smtClean="0">
                <a:latin typeface="Arial"/>
                <a:cs typeface="Arial"/>
              </a:rPr>
              <a:t> </a:t>
            </a:r>
            <a:r>
              <a:rPr sz="2500" spc="0" baseline="7246" dirty="0" smtClean="0">
                <a:latin typeface="Arial"/>
                <a:cs typeface="Arial"/>
              </a:rPr>
              <a:t>of</a:t>
            </a:r>
            <a:r>
              <a:rPr sz="2500" spc="9" baseline="7246" dirty="0" smtClean="0">
                <a:latin typeface="Arial"/>
                <a:cs typeface="Arial"/>
              </a:rPr>
              <a:t> </a:t>
            </a:r>
            <a:r>
              <a:rPr sz="2500" spc="0" baseline="7246" dirty="0" smtClean="0">
                <a:latin typeface="Arial"/>
                <a:cs typeface="Arial"/>
              </a:rPr>
              <a:t>acr</a:t>
            </a:r>
            <a:r>
              <a:rPr sz="2500" spc="-19" baseline="7246" dirty="0" smtClean="0">
                <a:latin typeface="Arial"/>
                <a:cs typeface="Arial"/>
              </a:rPr>
              <a:t>y</a:t>
            </a:r>
            <a:r>
              <a:rPr sz="2500" spc="4" baseline="7246" dirty="0" smtClean="0">
                <a:latin typeface="Arial"/>
                <a:cs typeface="Arial"/>
              </a:rPr>
              <a:t>l</a:t>
            </a:r>
            <a:r>
              <a:rPr sz="2500" spc="0" baseline="7246" dirty="0" smtClean="0">
                <a:latin typeface="Arial"/>
                <a:cs typeface="Arial"/>
              </a:rPr>
              <a:t>am</a:t>
            </a:r>
            <a:r>
              <a:rPr sz="2500" spc="4" baseline="7246" dirty="0" smtClean="0">
                <a:latin typeface="Arial"/>
                <a:cs typeface="Arial"/>
              </a:rPr>
              <a:t>i</a:t>
            </a:r>
            <a:r>
              <a:rPr sz="2500" spc="0" baseline="7246" dirty="0" smtClean="0">
                <a:latin typeface="Arial"/>
                <a:cs typeface="Arial"/>
              </a:rPr>
              <a:t>de</a:t>
            </a:r>
            <a:r>
              <a:rPr sz="2500" spc="-62" baseline="7246" dirty="0" smtClean="0">
                <a:latin typeface="Arial"/>
                <a:cs typeface="Arial"/>
              </a:rPr>
              <a:t> </a:t>
            </a:r>
            <a:r>
              <a:rPr sz="2500" spc="0" baseline="7246" dirty="0" smtClean="0">
                <a:latin typeface="Arial"/>
                <a:cs typeface="Arial"/>
              </a:rPr>
              <a:t>(</a:t>
            </a:r>
            <a:r>
              <a:rPr sz="2500" spc="-4" baseline="7246" dirty="0" smtClean="0">
                <a:latin typeface="Arial"/>
                <a:cs typeface="Arial"/>
              </a:rPr>
              <a:t>C</a:t>
            </a:r>
            <a:r>
              <a:rPr sz="2500" spc="0" baseline="7246" dirty="0" smtClean="0">
                <a:latin typeface="Arial"/>
                <a:cs typeface="Arial"/>
              </a:rPr>
              <a:t>H</a:t>
            </a:r>
            <a:r>
              <a:rPr sz="2500" spc="-4" baseline="-8282" dirty="0" smtClean="0">
                <a:latin typeface="Arial"/>
                <a:cs typeface="Arial"/>
              </a:rPr>
              <a:t>2</a:t>
            </a:r>
            <a:r>
              <a:rPr sz="2500" spc="0" baseline="7246" dirty="0" smtClean="0">
                <a:latin typeface="Arial"/>
                <a:cs typeface="Arial"/>
              </a:rPr>
              <a:t>=CH</a:t>
            </a:r>
            <a:r>
              <a:rPr sz="2500" spc="-4" baseline="7246" dirty="0" smtClean="0">
                <a:latin typeface="Arial"/>
                <a:cs typeface="Arial"/>
              </a:rPr>
              <a:t>-</a:t>
            </a:r>
            <a:r>
              <a:rPr sz="2500" spc="0" baseline="7246" dirty="0" smtClean="0">
                <a:latin typeface="Arial"/>
                <a:cs typeface="Arial"/>
              </a:rPr>
              <a:t>C</a:t>
            </a:r>
            <a:r>
              <a:rPr sz="2500" spc="-9" baseline="7246" dirty="0" smtClean="0">
                <a:latin typeface="Arial"/>
                <a:cs typeface="Arial"/>
              </a:rPr>
              <a:t>O</a:t>
            </a:r>
            <a:r>
              <a:rPr sz="2500" spc="-4" baseline="7246" dirty="0" smtClean="0">
                <a:latin typeface="Arial"/>
                <a:cs typeface="Arial"/>
              </a:rPr>
              <a:t>-</a:t>
            </a:r>
            <a:r>
              <a:rPr sz="2500" spc="0" baseline="7246" dirty="0" smtClean="0">
                <a:latin typeface="Arial"/>
                <a:cs typeface="Arial"/>
              </a:rPr>
              <a:t>NH</a:t>
            </a:r>
            <a:r>
              <a:rPr sz="2500" spc="-4" baseline="-8282" dirty="0" smtClean="0">
                <a:latin typeface="Arial"/>
                <a:cs typeface="Arial"/>
              </a:rPr>
              <a:t>2</a:t>
            </a:r>
            <a:r>
              <a:rPr sz="2500" spc="0" baseline="7246" dirty="0" smtClean="0">
                <a:latin typeface="Arial"/>
                <a:cs typeface="Arial"/>
              </a:rPr>
              <a:t>)</a:t>
            </a:r>
            <a:endParaRPr sz="2500">
              <a:latin typeface="Arial"/>
              <a:cs typeface="Arial"/>
            </a:endParaRPr>
          </a:p>
          <a:p>
            <a:pPr marL="12700" marR="1722" algn="just">
              <a:lnSpc>
                <a:spcPct val="100041"/>
              </a:lnSpc>
              <a:spcBef>
                <a:spcPts val="79"/>
              </a:spcBef>
            </a:pPr>
            <a:r>
              <a:rPr sz="1900" b="1" spc="0" dirty="0" smtClean="0">
                <a:latin typeface="Arial"/>
                <a:cs typeface="Arial"/>
              </a:rPr>
              <a:t>Po</a:t>
            </a:r>
            <a:r>
              <a:rPr sz="1900" b="1" spc="9" dirty="0" smtClean="0">
                <a:latin typeface="Arial"/>
                <a:cs typeface="Arial"/>
              </a:rPr>
              <a:t>l</a:t>
            </a:r>
            <a:r>
              <a:rPr sz="1900" b="1" spc="-25" dirty="0" smtClean="0">
                <a:latin typeface="Arial"/>
                <a:cs typeface="Arial"/>
              </a:rPr>
              <a:t>y</a:t>
            </a:r>
            <a:r>
              <a:rPr sz="1900" b="1" spc="0" dirty="0" smtClean="0">
                <a:latin typeface="Arial"/>
                <a:cs typeface="Arial"/>
              </a:rPr>
              <a:t>ac</a:t>
            </a:r>
            <a:r>
              <a:rPr sz="1900" b="1" spc="25" dirty="0" smtClean="0">
                <a:latin typeface="Arial"/>
                <a:cs typeface="Arial"/>
              </a:rPr>
              <a:t>r</a:t>
            </a:r>
            <a:r>
              <a:rPr sz="1900" b="1" spc="-25" dirty="0" smtClean="0">
                <a:latin typeface="Arial"/>
                <a:cs typeface="Arial"/>
              </a:rPr>
              <a:t>y</a:t>
            </a:r>
            <a:r>
              <a:rPr sz="1900" b="1" spc="9" dirty="0" smtClean="0">
                <a:latin typeface="Arial"/>
                <a:cs typeface="Arial"/>
              </a:rPr>
              <a:t>l</a:t>
            </a:r>
            <a:r>
              <a:rPr sz="1900" b="1" spc="0" dirty="0" smtClean="0">
                <a:latin typeface="Arial"/>
                <a:cs typeface="Arial"/>
              </a:rPr>
              <a:t>a</a:t>
            </a:r>
            <a:r>
              <a:rPr sz="1900" b="1" spc="9" dirty="0" smtClean="0">
                <a:latin typeface="Arial"/>
                <a:cs typeface="Arial"/>
              </a:rPr>
              <a:t>m</a:t>
            </a:r>
            <a:r>
              <a:rPr sz="1900" b="1" spc="0" dirty="0" smtClean="0">
                <a:latin typeface="Arial"/>
                <a:cs typeface="Arial"/>
              </a:rPr>
              <a:t>ide gel</a:t>
            </a:r>
            <a:r>
              <a:rPr sz="1900" b="1" spc="69" dirty="0" smtClean="0">
                <a:latin typeface="Arial"/>
                <a:cs typeface="Arial"/>
              </a:rPr>
              <a:t> </a:t>
            </a:r>
            <a:r>
              <a:rPr sz="1900" b="1" spc="9" dirty="0" smtClean="0">
                <a:latin typeface="Arial"/>
                <a:cs typeface="Arial"/>
              </a:rPr>
              <a:t>s</a:t>
            </a:r>
            <a:r>
              <a:rPr sz="1900" b="1" spc="0" dirty="0" smtClean="0">
                <a:latin typeface="Arial"/>
                <a:cs typeface="Arial"/>
              </a:rPr>
              <a:t>t</a:t>
            </a:r>
            <a:r>
              <a:rPr sz="1900" b="1" spc="9" dirty="0" smtClean="0">
                <a:latin typeface="Arial"/>
                <a:cs typeface="Arial"/>
              </a:rPr>
              <a:t>r</a:t>
            </a:r>
            <a:r>
              <a:rPr sz="1900" b="1" spc="0" dirty="0" smtClean="0">
                <a:latin typeface="Arial"/>
                <a:cs typeface="Arial"/>
              </a:rPr>
              <a:t>uc</a:t>
            </a:r>
            <a:r>
              <a:rPr sz="1900" b="1" spc="4" dirty="0" smtClean="0">
                <a:latin typeface="Arial"/>
                <a:cs typeface="Arial"/>
              </a:rPr>
              <a:t>t</a:t>
            </a:r>
            <a:r>
              <a:rPr sz="1900" b="1" spc="0" dirty="0" smtClean="0">
                <a:latin typeface="Arial"/>
                <a:cs typeface="Arial"/>
              </a:rPr>
              <a:t>ure</a:t>
            </a:r>
            <a:r>
              <a:rPr sz="1900" b="1" spc="48" dirty="0" smtClean="0">
                <a:latin typeface="Arial"/>
                <a:cs typeface="Arial"/>
              </a:rPr>
              <a:t> </a:t>
            </a:r>
            <a:r>
              <a:rPr sz="1900" b="1" spc="0" dirty="0" smtClean="0">
                <a:latin typeface="Arial"/>
                <a:cs typeface="Arial"/>
              </a:rPr>
              <a:t>held</a:t>
            </a:r>
            <a:r>
              <a:rPr sz="1900" b="1" spc="69" dirty="0" smtClean="0">
                <a:latin typeface="Arial"/>
                <a:cs typeface="Arial"/>
              </a:rPr>
              <a:t> </a:t>
            </a:r>
            <a:r>
              <a:rPr sz="1900" b="1" spc="0" dirty="0" smtClean="0">
                <a:latin typeface="Arial"/>
                <a:cs typeface="Arial"/>
              </a:rPr>
              <a:t>t</a:t>
            </a:r>
            <a:r>
              <a:rPr sz="1900" b="1" spc="4" dirty="0" smtClean="0">
                <a:latin typeface="Arial"/>
                <a:cs typeface="Arial"/>
              </a:rPr>
              <a:t>o</a:t>
            </a:r>
            <a:r>
              <a:rPr sz="1900" b="1" spc="0" dirty="0" smtClean="0">
                <a:latin typeface="Arial"/>
                <a:cs typeface="Arial"/>
              </a:rPr>
              <a:t>ge</a:t>
            </a:r>
            <a:r>
              <a:rPr sz="1900" b="1" spc="4" dirty="0" smtClean="0">
                <a:latin typeface="Arial"/>
                <a:cs typeface="Arial"/>
              </a:rPr>
              <a:t>t</a:t>
            </a:r>
            <a:r>
              <a:rPr sz="1900" b="1" spc="0" dirty="0" smtClean="0">
                <a:latin typeface="Arial"/>
                <a:cs typeface="Arial"/>
              </a:rPr>
              <a:t>her</a:t>
            </a:r>
            <a:r>
              <a:rPr sz="1900" b="1" spc="48" dirty="0" smtClean="0">
                <a:latin typeface="Arial"/>
                <a:cs typeface="Arial"/>
              </a:rPr>
              <a:t> </a:t>
            </a:r>
            <a:r>
              <a:rPr sz="1900" b="1" spc="9" dirty="0" smtClean="0">
                <a:latin typeface="Arial"/>
                <a:cs typeface="Arial"/>
              </a:rPr>
              <a:t>b</a:t>
            </a:r>
            <a:r>
              <a:rPr sz="1900" b="1" spc="0" dirty="0" smtClean="0">
                <a:latin typeface="Arial"/>
                <a:cs typeface="Arial"/>
              </a:rPr>
              <a:t>y</a:t>
            </a:r>
            <a:r>
              <a:rPr sz="1900" b="1" spc="54" dirty="0" smtClean="0">
                <a:latin typeface="Arial"/>
                <a:cs typeface="Arial"/>
              </a:rPr>
              <a:t> </a:t>
            </a:r>
            <a:r>
              <a:rPr sz="1900" b="1" spc="9" dirty="0" smtClean="0">
                <a:latin typeface="Arial"/>
                <a:cs typeface="Arial"/>
              </a:rPr>
              <a:t>c</a:t>
            </a:r>
            <a:r>
              <a:rPr sz="1900" b="1" spc="19" dirty="0" smtClean="0">
                <a:latin typeface="Arial"/>
                <a:cs typeface="Arial"/>
              </a:rPr>
              <a:t>o</a:t>
            </a:r>
            <a:r>
              <a:rPr sz="1900" b="1" spc="-25" dirty="0" smtClean="0">
                <a:latin typeface="Arial"/>
                <a:cs typeface="Arial"/>
              </a:rPr>
              <a:t>v</a:t>
            </a:r>
            <a:r>
              <a:rPr sz="1900" b="1" spc="0" dirty="0" smtClean="0">
                <a:latin typeface="Arial"/>
                <a:cs typeface="Arial"/>
              </a:rPr>
              <a:t>ale</a:t>
            </a:r>
            <a:r>
              <a:rPr sz="1900" b="1" spc="9" dirty="0" smtClean="0">
                <a:latin typeface="Arial"/>
                <a:cs typeface="Arial"/>
              </a:rPr>
              <a:t>n</a:t>
            </a:r>
            <a:r>
              <a:rPr sz="1900" b="1" spc="0" dirty="0" smtClean="0">
                <a:latin typeface="Arial"/>
                <a:cs typeface="Arial"/>
              </a:rPr>
              <a:t>t cros</a:t>
            </a:r>
            <a:r>
              <a:rPr sz="1900" b="1" spc="4" dirty="0" smtClean="0">
                <a:latin typeface="Arial"/>
                <a:cs typeface="Arial"/>
              </a:rPr>
              <a:t>s</a:t>
            </a:r>
            <a:r>
              <a:rPr sz="1900" b="1" spc="-4" dirty="0" smtClean="0">
                <a:latin typeface="Arial"/>
                <a:cs typeface="Arial"/>
              </a:rPr>
              <a:t>-</a:t>
            </a:r>
            <a:r>
              <a:rPr sz="1900" b="1" spc="0" dirty="0" smtClean="0">
                <a:latin typeface="Arial"/>
                <a:cs typeface="Arial"/>
              </a:rPr>
              <a:t>links.</a:t>
            </a:r>
            <a:endParaRPr sz="1900">
              <a:latin typeface="Arial"/>
              <a:cs typeface="Arial"/>
            </a:endParaRPr>
          </a:p>
          <a:p>
            <a:pPr marL="12700" marR="1021255" algn="just">
              <a:lnSpc>
                <a:spcPct val="95825"/>
              </a:lnSpc>
              <a:spcBef>
                <a:spcPts val="385"/>
              </a:spcBef>
            </a:pPr>
            <a:r>
              <a:rPr sz="1900" spc="0" dirty="0" smtClean="0">
                <a:latin typeface="Arial"/>
                <a:cs typeface="Arial"/>
              </a:rPr>
              <a:t>Po</a:t>
            </a:r>
            <a:r>
              <a:rPr sz="1900" spc="9" dirty="0" smtClean="0">
                <a:latin typeface="Arial"/>
                <a:cs typeface="Arial"/>
              </a:rPr>
              <a:t>l</a:t>
            </a:r>
            <a:r>
              <a:rPr sz="1900" spc="-19" dirty="0" smtClean="0">
                <a:latin typeface="Arial"/>
                <a:cs typeface="Arial"/>
              </a:rPr>
              <a:t>y</a:t>
            </a:r>
            <a:r>
              <a:rPr sz="1900" spc="0" dirty="0" smtClean="0">
                <a:latin typeface="Arial"/>
                <a:cs typeface="Arial"/>
              </a:rPr>
              <a:t>a</a:t>
            </a:r>
            <a:r>
              <a:rPr sz="1900" spc="4" dirty="0" smtClean="0">
                <a:latin typeface="Arial"/>
                <a:cs typeface="Arial"/>
              </a:rPr>
              <a:t>c</a:t>
            </a:r>
            <a:r>
              <a:rPr sz="1900" spc="0" dirty="0" smtClean="0">
                <a:latin typeface="Arial"/>
                <a:cs typeface="Arial"/>
              </a:rPr>
              <a:t>r</a:t>
            </a:r>
            <a:r>
              <a:rPr sz="1900" spc="-19" dirty="0" smtClean="0">
                <a:latin typeface="Arial"/>
                <a:cs typeface="Arial"/>
              </a:rPr>
              <a:t>y</a:t>
            </a:r>
            <a:r>
              <a:rPr sz="1900" spc="4" dirty="0" smtClean="0">
                <a:latin typeface="Arial"/>
                <a:cs typeface="Arial"/>
              </a:rPr>
              <a:t>l</a:t>
            </a:r>
            <a:r>
              <a:rPr sz="1900" spc="0" dirty="0" smtClean="0">
                <a:latin typeface="Arial"/>
                <a:cs typeface="Arial"/>
              </a:rPr>
              <a:t>am</a:t>
            </a:r>
            <a:r>
              <a:rPr sz="1900" spc="9" dirty="0" smtClean="0">
                <a:latin typeface="Arial"/>
                <a:cs typeface="Arial"/>
              </a:rPr>
              <a:t>i</a:t>
            </a:r>
            <a:r>
              <a:rPr sz="1900" spc="0" dirty="0" smtClean="0">
                <a:latin typeface="Arial"/>
                <a:cs typeface="Arial"/>
              </a:rPr>
              <a:t>de</a:t>
            </a:r>
            <a:r>
              <a:rPr sz="1900" spc="-88" dirty="0" smtClean="0">
                <a:latin typeface="Arial"/>
                <a:cs typeface="Arial"/>
              </a:rPr>
              <a:t> </a:t>
            </a:r>
            <a:r>
              <a:rPr sz="1900" spc="0" dirty="0" smtClean="0">
                <a:latin typeface="Arial"/>
                <a:cs typeface="Arial"/>
              </a:rPr>
              <a:t>ge</a:t>
            </a:r>
            <a:r>
              <a:rPr sz="1900" spc="4" dirty="0" smtClean="0">
                <a:latin typeface="Arial"/>
                <a:cs typeface="Arial"/>
              </a:rPr>
              <a:t>l</a:t>
            </a:r>
            <a:r>
              <a:rPr sz="1900" spc="0" dirty="0" smtClean="0">
                <a:latin typeface="Arial"/>
                <a:cs typeface="Arial"/>
              </a:rPr>
              <a:t>s</a:t>
            </a:r>
            <a:r>
              <a:rPr sz="1900" spc="-29" dirty="0" smtClean="0">
                <a:latin typeface="Arial"/>
                <a:cs typeface="Arial"/>
              </a:rPr>
              <a:t> </a:t>
            </a:r>
            <a:r>
              <a:rPr sz="1900" spc="0" dirty="0" smtClean="0">
                <a:latin typeface="Arial"/>
                <a:cs typeface="Arial"/>
              </a:rPr>
              <a:t>are</a:t>
            </a:r>
            <a:r>
              <a:rPr sz="1900" spc="-13" dirty="0" smtClean="0">
                <a:latin typeface="Arial"/>
                <a:cs typeface="Arial"/>
              </a:rPr>
              <a:t> </a:t>
            </a:r>
            <a:r>
              <a:rPr sz="1900" spc="0" dirty="0" smtClean="0">
                <a:latin typeface="Arial"/>
                <a:cs typeface="Arial"/>
              </a:rPr>
              <a:t>tougher</a:t>
            </a:r>
            <a:r>
              <a:rPr sz="1900" spc="-29" dirty="0" smtClean="0">
                <a:latin typeface="Arial"/>
                <a:cs typeface="Arial"/>
              </a:rPr>
              <a:t> </a:t>
            </a:r>
            <a:r>
              <a:rPr sz="1900" spc="0" dirty="0" smtClean="0">
                <a:latin typeface="Arial"/>
                <a:cs typeface="Arial"/>
              </a:rPr>
              <a:t>than</a:t>
            </a:r>
            <a:r>
              <a:rPr sz="1900" spc="-16" dirty="0" smtClean="0">
                <a:latin typeface="Arial"/>
                <a:cs typeface="Arial"/>
              </a:rPr>
              <a:t> </a:t>
            </a:r>
            <a:r>
              <a:rPr sz="1900" spc="0" dirty="0" smtClean="0">
                <a:latin typeface="Arial"/>
                <a:cs typeface="Arial"/>
              </a:rPr>
              <a:t>agaro</a:t>
            </a:r>
            <a:r>
              <a:rPr sz="1900" spc="4" dirty="0" smtClean="0">
                <a:latin typeface="Arial"/>
                <a:cs typeface="Arial"/>
              </a:rPr>
              <a:t>s</a:t>
            </a:r>
            <a:r>
              <a:rPr sz="1900" spc="0" dirty="0" smtClean="0">
                <a:latin typeface="Arial"/>
                <a:cs typeface="Arial"/>
              </a:rPr>
              <a:t>e</a:t>
            </a:r>
            <a:r>
              <a:rPr sz="1900" spc="-57" dirty="0" smtClean="0">
                <a:latin typeface="Arial"/>
                <a:cs typeface="Arial"/>
              </a:rPr>
              <a:t> </a:t>
            </a:r>
            <a:r>
              <a:rPr sz="1900" spc="0" dirty="0" smtClean="0">
                <a:latin typeface="Arial"/>
                <a:cs typeface="Arial"/>
              </a:rPr>
              <a:t>ge</a:t>
            </a:r>
            <a:r>
              <a:rPr sz="1900" spc="4" dirty="0" smtClean="0">
                <a:latin typeface="Arial"/>
                <a:cs typeface="Arial"/>
              </a:rPr>
              <a:t>l</a:t>
            </a:r>
            <a:r>
              <a:rPr sz="1900" spc="9" dirty="0" smtClean="0">
                <a:latin typeface="Arial"/>
                <a:cs typeface="Arial"/>
              </a:rPr>
              <a:t>s</a:t>
            </a:r>
            <a:r>
              <a:rPr sz="1900" spc="0" dirty="0" smtClean="0">
                <a:latin typeface="Arial"/>
                <a:cs typeface="Arial"/>
              </a:rPr>
              <a:t>.</a:t>
            </a:r>
            <a:endParaRPr sz="1900">
              <a:latin typeface="Arial"/>
              <a:cs typeface="Arial"/>
            </a:endParaRPr>
          </a:p>
          <a:p>
            <a:pPr marL="12700" algn="just">
              <a:lnSpc>
                <a:spcPct val="95825"/>
              </a:lnSpc>
              <a:spcBef>
                <a:spcPts val="464"/>
              </a:spcBef>
            </a:pPr>
            <a:r>
              <a:rPr sz="1900" spc="0" dirty="0" smtClean="0">
                <a:latin typeface="Arial"/>
                <a:cs typeface="Arial"/>
              </a:rPr>
              <a:t>It</a:t>
            </a:r>
            <a:r>
              <a:rPr sz="1900" spc="25" dirty="0" smtClean="0">
                <a:latin typeface="Arial"/>
                <a:cs typeface="Arial"/>
              </a:rPr>
              <a:t> </a:t>
            </a:r>
            <a:r>
              <a:rPr sz="1900" spc="4" dirty="0" smtClean="0">
                <a:latin typeface="Arial"/>
                <a:cs typeface="Arial"/>
              </a:rPr>
              <a:t>i</a:t>
            </a:r>
            <a:r>
              <a:rPr sz="1900" spc="0" dirty="0" smtClean="0">
                <a:latin typeface="Arial"/>
                <a:cs typeface="Arial"/>
              </a:rPr>
              <a:t>s</a:t>
            </a:r>
            <a:r>
              <a:rPr sz="1900" spc="18" dirty="0" smtClean="0">
                <a:latin typeface="Arial"/>
                <a:cs typeface="Arial"/>
              </a:rPr>
              <a:t> </a:t>
            </a:r>
            <a:r>
              <a:rPr sz="1900" spc="0" dirty="0" smtClean="0">
                <a:latin typeface="Arial"/>
                <a:cs typeface="Arial"/>
              </a:rPr>
              <a:t>the</a:t>
            </a:r>
            <a:r>
              <a:rPr sz="1900" spc="9" dirty="0" smtClean="0">
                <a:latin typeface="Arial"/>
                <a:cs typeface="Arial"/>
              </a:rPr>
              <a:t>r</a:t>
            </a:r>
            <a:r>
              <a:rPr sz="1900" spc="0" dirty="0" smtClean="0">
                <a:latin typeface="Arial"/>
                <a:cs typeface="Arial"/>
              </a:rPr>
              <a:t>mo</a:t>
            </a:r>
            <a:r>
              <a:rPr sz="1900" spc="9" dirty="0" smtClean="0">
                <a:latin typeface="Arial"/>
                <a:cs typeface="Arial"/>
              </a:rPr>
              <a:t>s</a:t>
            </a:r>
            <a:r>
              <a:rPr sz="1900" spc="0" dirty="0" smtClean="0">
                <a:latin typeface="Arial"/>
                <a:cs typeface="Arial"/>
              </a:rPr>
              <a:t>tab</a:t>
            </a:r>
            <a:r>
              <a:rPr sz="1900" spc="4" dirty="0" smtClean="0">
                <a:latin typeface="Arial"/>
                <a:cs typeface="Arial"/>
              </a:rPr>
              <a:t>le</a:t>
            </a:r>
            <a:r>
              <a:rPr sz="1900" spc="0" dirty="0" smtClean="0">
                <a:latin typeface="Arial"/>
                <a:cs typeface="Arial"/>
              </a:rPr>
              <a:t>,</a:t>
            </a:r>
            <a:r>
              <a:rPr sz="1900" spc="-67" dirty="0" smtClean="0">
                <a:latin typeface="Arial"/>
                <a:cs typeface="Arial"/>
              </a:rPr>
              <a:t> </a:t>
            </a:r>
            <a:r>
              <a:rPr sz="1900" spc="9" dirty="0" smtClean="0">
                <a:latin typeface="Arial"/>
                <a:cs typeface="Arial"/>
              </a:rPr>
              <a:t>t</a:t>
            </a:r>
            <a:r>
              <a:rPr sz="1900" spc="0" dirty="0" smtClean="0">
                <a:latin typeface="Arial"/>
                <a:cs typeface="Arial"/>
              </a:rPr>
              <a:t>ransp</a:t>
            </a:r>
            <a:r>
              <a:rPr sz="1900" spc="4" dirty="0" smtClean="0">
                <a:latin typeface="Arial"/>
                <a:cs typeface="Arial"/>
              </a:rPr>
              <a:t>a</a:t>
            </a:r>
            <a:r>
              <a:rPr sz="1900" spc="0" dirty="0" smtClean="0">
                <a:latin typeface="Arial"/>
                <a:cs typeface="Arial"/>
              </a:rPr>
              <a:t>re</a:t>
            </a:r>
            <a:r>
              <a:rPr sz="1900" spc="9" dirty="0" smtClean="0">
                <a:latin typeface="Arial"/>
                <a:cs typeface="Arial"/>
              </a:rPr>
              <a:t>n</a:t>
            </a:r>
            <a:r>
              <a:rPr sz="1900" spc="0" dirty="0" smtClean="0">
                <a:latin typeface="Arial"/>
                <a:cs typeface="Arial"/>
              </a:rPr>
              <a:t>t,</a:t>
            </a:r>
            <a:r>
              <a:rPr sz="1900" spc="-37" dirty="0" smtClean="0">
                <a:latin typeface="Arial"/>
                <a:cs typeface="Arial"/>
              </a:rPr>
              <a:t> </a:t>
            </a:r>
            <a:r>
              <a:rPr sz="1900" spc="4" dirty="0" smtClean="0">
                <a:latin typeface="Arial"/>
                <a:cs typeface="Arial"/>
              </a:rPr>
              <a:t>s</a:t>
            </a:r>
            <a:r>
              <a:rPr sz="1900" spc="9" dirty="0" smtClean="0">
                <a:latin typeface="Arial"/>
                <a:cs typeface="Arial"/>
              </a:rPr>
              <a:t>t</a:t>
            </a:r>
            <a:r>
              <a:rPr sz="1900" spc="4" dirty="0" smtClean="0">
                <a:latin typeface="Arial"/>
                <a:cs typeface="Arial"/>
              </a:rPr>
              <a:t>r</a:t>
            </a:r>
            <a:r>
              <a:rPr sz="1900" spc="0" dirty="0" smtClean="0">
                <a:latin typeface="Arial"/>
                <a:cs typeface="Arial"/>
              </a:rPr>
              <a:t>ong</a:t>
            </a:r>
            <a:r>
              <a:rPr sz="1900" spc="-9" dirty="0" smtClean="0">
                <a:latin typeface="Arial"/>
                <a:cs typeface="Arial"/>
              </a:rPr>
              <a:t> </a:t>
            </a:r>
            <a:r>
              <a:rPr sz="1900" spc="0" dirty="0" smtClean="0">
                <a:latin typeface="Arial"/>
                <a:cs typeface="Arial"/>
              </a:rPr>
              <a:t>and</a:t>
            </a:r>
            <a:r>
              <a:rPr sz="1900" spc="-1" dirty="0" smtClean="0">
                <a:latin typeface="Arial"/>
                <a:cs typeface="Arial"/>
              </a:rPr>
              <a:t> </a:t>
            </a:r>
            <a:r>
              <a:rPr sz="1900" spc="0" dirty="0" smtClean="0">
                <a:latin typeface="Arial"/>
                <a:cs typeface="Arial"/>
              </a:rPr>
              <a:t>relat</a:t>
            </a:r>
            <a:r>
              <a:rPr sz="1900" spc="9" dirty="0" smtClean="0">
                <a:latin typeface="Arial"/>
                <a:cs typeface="Arial"/>
              </a:rPr>
              <a:t>i</a:t>
            </a:r>
            <a:r>
              <a:rPr sz="1900" spc="4" dirty="0" smtClean="0">
                <a:latin typeface="Arial"/>
                <a:cs typeface="Arial"/>
              </a:rPr>
              <a:t>v</a:t>
            </a:r>
            <a:r>
              <a:rPr sz="1900" spc="-9" dirty="0" smtClean="0">
                <a:latin typeface="Arial"/>
                <a:cs typeface="Arial"/>
              </a:rPr>
              <a:t>e</a:t>
            </a:r>
            <a:r>
              <a:rPr sz="1900" spc="-4" dirty="0" smtClean="0">
                <a:latin typeface="Arial"/>
                <a:cs typeface="Arial"/>
              </a:rPr>
              <a:t>l</a:t>
            </a:r>
            <a:r>
              <a:rPr sz="1900" spc="0" dirty="0" smtClean="0">
                <a:latin typeface="Arial"/>
                <a:cs typeface="Arial"/>
              </a:rPr>
              <a:t>y</a:t>
            </a:r>
            <a:r>
              <a:rPr sz="1900" spc="-38" dirty="0" smtClean="0">
                <a:latin typeface="Arial"/>
                <a:cs typeface="Arial"/>
              </a:rPr>
              <a:t> </a:t>
            </a:r>
            <a:r>
              <a:rPr sz="1900" spc="4" dirty="0" smtClean="0">
                <a:latin typeface="Arial"/>
                <a:cs typeface="Arial"/>
              </a:rPr>
              <a:t>c</a:t>
            </a:r>
            <a:r>
              <a:rPr sz="1900" spc="0" dirty="0" smtClean="0">
                <a:latin typeface="Arial"/>
                <a:cs typeface="Arial"/>
              </a:rPr>
              <a:t>hem</a:t>
            </a:r>
            <a:r>
              <a:rPr sz="1900" spc="9" dirty="0" smtClean="0">
                <a:latin typeface="Arial"/>
                <a:cs typeface="Arial"/>
              </a:rPr>
              <a:t>i</a:t>
            </a:r>
            <a:r>
              <a:rPr sz="1900" spc="4" dirty="0" smtClean="0">
                <a:latin typeface="Arial"/>
                <a:cs typeface="Arial"/>
              </a:rPr>
              <a:t>c</a:t>
            </a:r>
            <a:r>
              <a:rPr sz="1900" spc="0" dirty="0" smtClean="0">
                <a:latin typeface="Arial"/>
                <a:cs typeface="Arial"/>
              </a:rPr>
              <a:t>a</a:t>
            </a:r>
            <a:r>
              <a:rPr sz="1900" spc="-4" dirty="0" smtClean="0">
                <a:latin typeface="Arial"/>
                <a:cs typeface="Arial"/>
              </a:rPr>
              <a:t>l</a:t>
            </a:r>
            <a:r>
              <a:rPr sz="1900" spc="4" dirty="0" smtClean="0">
                <a:latin typeface="Arial"/>
                <a:cs typeface="Arial"/>
              </a:rPr>
              <a:t>l</a:t>
            </a:r>
            <a:r>
              <a:rPr sz="1900" spc="0" dirty="0" smtClean="0">
                <a:latin typeface="Arial"/>
                <a:cs typeface="Arial"/>
              </a:rPr>
              <a:t>y</a:t>
            </a:r>
            <a:endParaRPr sz="1900">
              <a:latin typeface="Arial"/>
              <a:cs typeface="Arial"/>
            </a:endParaRPr>
          </a:p>
          <a:p>
            <a:pPr marL="12700" marR="5199297" algn="just">
              <a:lnSpc>
                <a:spcPct val="95825"/>
              </a:lnSpc>
              <a:spcBef>
                <a:spcPts val="80"/>
              </a:spcBef>
            </a:pPr>
            <a:r>
              <a:rPr sz="1900" spc="4" dirty="0" smtClean="0">
                <a:latin typeface="Arial"/>
                <a:cs typeface="Arial"/>
              </a:rPr>
              <a:t>i</a:t>
            </a:r>
            <a:r>
              <a:rPr sz="1900" spc="0" dirty="0" smtClean="0">
                <a:latin typeface="Arial"/>
                <a:cs typeface="Arial"/>
              </a:rPr>
              <a:t>ne</a:t>
            </a:r>
            <a:r>
              <a:rPr sz="1900" spc="-4" dirty="0" smtClean="0">
                <a:latin typeface="Arial"/>
                <a:cs typeface="Arial"/>
              </a:rPr>
              <a:t>r</a:t>
            </a:r>
            <a:r>
              <a:rPr sz="1900" spc="0" dirty="0" smtClean="0">
                <a:latin typeface="Arial"/>
                <a:cs typeface="Arial"/>
              </a:rPr>
              <a:t>t.</a:t>
            </a:r>
            <a:endParaRPr sz="1900">
              <a:latin typeface="Arial"/>
              <a:cs typeface="Arial"/>
            </a:endParaRPr>
          </a:p>
          <a:p>
            <a:pPr marL="12700" marR="1488" algn="just">
              <a:lnSpc>
                <a:spcPct val="100041"/>
              </a:lnSpc>
              <a:spcBef>
                <a:spcPts val="464"/>
              </a:spcBef>
            </a:pPr>
            <a:r>
              <a:rPr sz="1900" spc="-4" dirty="0" smtClean="0">
                <a:latin typeface="Arial"/>
                <a:cs typeface="Arial"/>
              </a:rPr>
              <a:t>G</a:t>
            </a:r>
            <a:r>
              <a:rPr sz="1900" spc="0" dirty="0" smtClean="0">
                <a:latin typeface="Arial"/>
                <a:cs typeface="Arial"/>
              </a:rPr>
              <a:t>e</a:t>
            </a:r>
            <a:r>
              <a:rPr sz="1900" spc="4" dirty="0" smtClean="0">
                <a:latin typeface="Arial"/>
                <a:cs typeface="Arial"/>
              </a:rPr>
              <a:t>l</a:t>
            </a:r>
            <a:r>
              <a:rPr sz="1900" spc="0" dirty="0" smtClean="0">
                <a:latin typeface="Arial"/>
                <a:cs typeface="Arial"/>
              </a:rPr>
              <a:t>s</a:t>
            </a:r>
            <a:r>
              <a:rPr sz="1900" spc="385" dirty="0" smtClean="0">
                <a:latin typeface="Arial"/>
                <a:cs typeface="Arial"/>
              </a:rPr>
              <a:t> </a:t>
            </a:r>
            <a:r>
              <a:rPr sz="1900" spc="0" dirty="0" smtClean="0">
                <a:latin typeface="Arial"/>
                <a:cs typeface="Arial"/>
              </a:rPr>
              <a:t>are</a:t>
            </a:r>
            <a:r>
              <a:rPr sz="1900" spc="385" dirty="0" smtClean="0">
                <a:latin typeface="Arial"/>
                <a:cs typeface="Arial"/>
              </a:rPr>
              <a:t> </a:t>
            </a:r>
            <a:r>
              <a:rPr sz="1900" spc="0" dirty="0" smtClean="0">
                <a:latin typeface="Arial"/>
                <a:cs typeface="Arial"/>
              </a:rPr>
              <a:t>un</a:t>
            </a:r>
            <a:r>
              <a:rPr sz="1900" spc="4" dirty="0" smtClean="0">
                <a:latin typeface="Arial"/>
                <a:cs typeface="Arial"/>
              </a:rPr>
              <a:t>c</a:t>
            </a:r>
            <a:r>
              <a:rPr sz="1900" spc="0" dirty="0" smtClean="0">
                <a:latin typeface="Arial"/>
                <a:cs typeface="Arial"/>
              </a:rPr>
              <a:t>ha</a:t>
            </a:r>
            <a:r>
              <a:rPr sz="1900" spc="9" dirty="0" smtClean="0">
                <a:latin typeface="Arial"/>
                <a:cs typeface="Arial"/>
              </a:rPr>
              <a:t>r</a:t>
            </a:r>
            <a:r>
              <a:rPr sz="1900" spc="0" dirty="0" smtClean="0">
                <a:latin typeface="Arial"/>
                <a:cs typeface="Arial"/>
              </a:rPr>
              <a:t>ged</a:t>
            </a:r>
            <a:r>
              <a:rPr sz="1900" spc="337" dirty="0" smtClean="0">
                <a:latin typeface="Arial"/>
                <a:cs typeface="Arial"/>
              </a:rPr>
              <a:t> </a:t>
            </a:r>
            <a:r>
              <a:rPr sz="1900" spc="0" dirty="0" smtClean="0">
                <a:latin typeface="Arial"/>
                <a:cs typeface="Arial"/>
              </a:rPr>
              <a:t>and</a:t>
            </a:r>
            <a:r>
              <a:rPr sz="1900" spc="381" dirty="0" smtClean="0">
                <a:latin typeface="Arial"/>
                <a:cs typeface="Arial"/>
              </a:rPr>
              <a:t> </a:t>
            </a:r>
            <a:r>
              <a:rPr sz="1900" spc="0" dirty="0" smtClean="0">
                <a:latin typeface="Arial"/>
                <a:cs typeface="Arial"/>
              </a:rPr>
              <a:t>are</a:t>
            </a:r>
            <a:r>
              <a:rPr sz="1900" spc="385" dirty="0" smtClean="0">
                <a:latin typeface="Arial"/>
                <a:cs typeface="Arial"/>
              </a:rPr>
              <a:t> </a:t>
            </a:r>
            <a:r>
              <a:rPr sz="1900" spc="9" dirty="0" smtClean="0">
                <a:latin typeface="Arial"/>
                <a:cs typeface="Arial"/>
              </a:rPr>
              <a:t>p</a:t>
            </a:r>
            <a:r>
              <a:rPr sz="1900" spc="4" dirty="0" smtClean="0">
                <a:latin typeface="Arial"/>
                <a:cs typeface="Arial"/>
              </a:rPr>
              <a:t>r</a:t>
            </a:r>
            <a:r>
              <a:rPr sz="1900" spc="0" dirty="0" smtClean="0">
                <a:latin typeface="Arial"/>
                <a:cs typeface="Arial"/>
              </a:rPr>
              <a:t>epared</a:t>
            </a:r>
            <a:r>
              <a:rPr sz="1900" spc="349" dirty="0" smtClean="0">
                <a:latin typeface="Arial"/>
                <a:cs typeface="Arial"/>
              </a:rPr>
              <a:t> </a:t>
            </a:r>
            <a:r>
              <a:rPr sz="1900" spc="4" dirty="0" smtClean="0">
                <a:latin typeface="Arial"/>
                <a:cs typeface="Arial"/>
              </a:rPr>
              <a:t>i</a:t>
            </a:r>
            <a:r>
              <a:rPr sz="1900" spc="0" dirty="0" smtClean="0">
                <a:latin typeface="Arial"/>
                <a:cs typeface="Arial"/>
              </a:rPr>
              <a:t>n</a:t>
            </a:r>
            <a:r>
              <a:rPr sz="1900" spc="395" dirty="0" smtClean="0">
                <a:latin typeface="Arial"/>
                <a:cs typeface="Arial"/>
              </a:rPr>
              <a:t> </a:t>
            </a:r>
            <a:r>
              <a:rPr sz="1900" spc="0" dirty="0" smtClean="0">
                <a:latin typeface="Arial"/>
                <a:cs typeface="Arial"/>
              </a:rPr>
              <a:t>a</a:t>
            </a:r>
            <a:r>
              <a:rPr sz="1900" spc="399" dirty="0" smtClean="0">
                <a:latin typeface="Arial"/>
                <a:cs typeface="Arial"/>
              </a:rPr>
              <a:t> </a:t>
            </a:r>
            <a:r>
              <a:rPr sz="1900" spc="4" dirty="0" smtClean="0">
                <a:latin typeface="Arial"/>
                <a:cs typeface="Arial"/>
              </a:rPr>
              <a:t>v</a:t>
            </a:r>
            <a:r>
              <a:rPr sz="1900" spc="0" dirty="0" smtClean="0">
                <a:latin typeface="Arial"/>
                <a:cs typeface="Arial"/>
              </a:rPr>
              <a:t>arie</a:t>
            </a:r>
            <a:r>
              <a:rPr sz="1900" spc="14" dirty="0" smtClean="0">
                <a:latin typeface="Arial"/>
                <a:cs typeface="Arial"/>
              </a:rPr>
              <a:t>t</a:t>
            </a:r>
            <a:r>
              <a:rPr sz="1900" spc="0" dirty="0" smtClean="0">
                <a:latin typeface="Arial"/>
                <a:cs typeface="Arial"/>
              </a:rPr>
              <a:t>y</a:t>
            </a:r>
            <a:r>
              <a:rPr sz="1900" spc="346" dirty="0" smtClean="0">
                <a:latin typeface="Arial"/>
                <a:cs typeface="Arial"/>
              </a:rPr>
              <a:t> </a:t>
            </a:r>
            <a:r>
              <a:rPr sz="1900" spc="14" dirty="0" smtClean="0">
                <a:latin typeface="Arial"/>
                <a:cs typeface="Arial"/>
              </a:rPr>
              <a:t>o</a:t>
            </a:r>
            <a:r>
              <a:rPr sz="1900" spc="0" dirty="0" smtClean="0">
                <a:latin typeface="Arial"/>
                <a:cs typeface="Arial"/>
              </a:rPr>
              <a:t>f</a:t>
            </a:r>
            <a:r>
              <a:rPr sz="1900" spc="394" dirty="0" smtClean="0">
                <a:latin typeface="Arial"/>
                <a:cs typeface="Arial"/>
              </a:rPr>
              <a:t> </a:t>
            </a:r>
            <a:r>
              <a:rPr sz="1900" spc="0" dirty="0" smtClean="0">
                <a:latin typeface="Arial"/>
                <a:cs typeface="Arial"/>
              </a:rPr>
              <a:t>p</a:t>
            </a:r>
            <a:r>
              <a:rPr sz="1900" spc="9" dirty="0" smtClean="0">
                <a:latin typeface="Arial"/>
                <a:cs typeface="Arial"/>
              </a:rPr>
              <a:t>o</a:t>
            </a:r>
            <a:r>
              <a:rPr sz="1900" spc="0" dirty="0" smtClean="0">
                <a:latin typeface="Arial"/>
                <a:cs typeface="Arial"/>
              </a:rPr>
              <a:t>re </a:t>
            </a:r>
            <a:r>
              <a:rPr sz="1900" spc="4" dirty="0" smtClean="0">
                <a:latin typeface="Arial"/>
                <a:cs typeface="Arial"/>
              </a:rPr>
              <a:t>siz</a:t>
            </a:r>
            <a:r>
              <a:rPr sz="1900" spc="0" dirty="0" smtClean="0">
                <a:latin typeface="Arial"/>
                <a:cs typeface="Arial"/>
              </a:rPr>
              <a:t>e</a:t>
            </a:r>
            <a:r>
              <a:rPr sz="1900" spc="9" dirty="0" smtClean="0">
                <a:latin typeface="Arial"/>
                <a:cs typeface="Arial"/>
              </a:rPr>
              <a:t>s</a:t>
            </a:r>
            <a:r>
              <a:rPr sz="1900" spc="0" dirty="0" smtClean="0">
                <a:latin typeface="Arial"/>
                <a:cs typeface="Arial"/>
              </a:rPr>
              <a:t>.</a:t>
            </a:r>
            <a:endParaRPr sz="1900">
              <a:latin typeface="Arial"/>
              <a:cs typeface="Arial"/>
            </a:endParaRPr>
          </a:p>
          <a:p>
            <a:pPr marL="12700" marR="1463" algn="just">
              <a:lnSpc>
                <a:spcPct val="100041"/>
              </a:lnSpc>
              <a:spcBef>
                <a:spcPts val="385"/>
              </a:spcBef>
            </a:pPr>
            <a:r>
              <a:rPr sz="1900" b="1" spc="0" dirty="0" smtClean="0">
                <a:latin typeface="Arial"/>
                <a:cs typeface="Arial"/>
              </a:rPr>
              <a:t>P</a:t>
            </a:r>
            <a:r>
              <a:rPr sz="1900" b="1" spc="4" dirty="0" smtClean="0">
                <a:latin typeface="Arial"/>
                <a:cs typeface="Arial"/>
              </a:rPr>
              <a:t>r</a:t>
            </a:r>
            <a:r>
              <a:rPr sz="1900" b="1" spc="0" dirty="0" smtClean="0">
                <a:latin typeface="Arial"/>
                <a:cs typeface="Arial"/>
              </a:rPr>
              <a:t>o</a:t>
            </a:r>
            <a:r>
              <a:rPr sz="1900" b="1" spc="-4" dirty="0" smtClean="0">
                <a:latin typeface="Arial"/>
                <a:cs typeface="Arial"/>
              </a:rPr>
              <a:t>t</a:t>
            </a:r>
            <a:r>
              <a:rPr sz="1900" b="1" spc="0" dirty="0" smtClean="0">
                <a:latin typeface="Arial"/>
                <a:cs typeface="Arial"/>
              </a:rPr>
              <a:t>eins</a:t>
            </a:r>
            <a:r>
              <a:rPr sz="1900" b="1" spc="309" dirty="0" smtClean="0">
                <a:latin typeface="Arial"/>
                <a:cs typeface="Arial"/>
              </a:rPr>
              <a:t> </a:t>
            </a:r>
            <a:r>
              <a:rPr sz="1900" b="1" spc="0" dirty="0" smtClean="0">
                <a:latin typeface="Arial"/>
                <a:cs typeface="Arial"/>
              </a:rPr>
              <a:t>are</a:t>
            </a:r>
            <a:r>
              <a:rPr sz="1900" b="1" spc="354" dirty="0" smtClean="0">
                <a:latin typeface="Arial"/>
                <a:cs typeface="Arial"/>
              </a:rPr>
              <a:t> </a:t>
            </a:r>
            <a:r>
              <a:rPr sz="1900" b="1" spc="0" dirty="0" smtClean="0">
                <a:latin typeface="Arial"/>
                <a:cs typeface="Arial"/>
              </a:rPr>
              <a:t>s</a:t>
            </a:r>
            <a:r>
              <a:rPr sz="1900" b="1" spc="9" dirty="0" smtClean="0">
                <a:latin typeface="Arial"/>
                <a:cs typeface="Arial"/>
              </a:rPr>
              <a:t>e</a:t>
            </a:r>
            <a:r>
              <a:rPr sz="1900" b="1" spc="0" dirty="0" smtClean="0">
                <a:latin typeface="Arial"/>
                <a:cs typeface="Arial"/>
              </a:rPr>
              <a:t>parated</a:t>
            </a:r>
            <a:r>
              <a:rPr sz="1900" b="1" spc="292" dirty="0" smtClean="0">
                <a:latin typeface="Arial"/>
                <a:cs typeface="Arial"/>
              </a:rPr>
              <a:t> </a:t>
            </a:r>
            <a:r>
              <a:rPr sz="1900" b="1" spc="-4" dirty="0" smtClean="0">
                <a:latin typeface="Arial"/>
                <a:cs typeface="Arial"/>
              </a:rPr>
              <a:t>o</a:t>
            </a:r>
            <a:r>
              <a:rPr sz="1900" b="1" spc="0" dirty="0" smtClean="0">
                <a:latin typeface="Arial"/>
                <a:cs typeface="Arial"/>
              </a:rPr>
              <a:t>n</a:t>
            </a:r>
            <a:r>
              <a:rPr sz="1900" b="1" spc="363" dirty="0" smtClean="0">
                <a:latin typeface="Arial"/>
                <a:cs typeface="Arial"/>
              </a:rPr>
              <a:t> </a:t>
            </a:r>
            <a:r>
              <a:rPr sz="1900" b="1" spc="-4" dirty="0" smtClean="0">
                <a:latin typeface="Arial"/>
                <a:cs typeface="Arial"/>
              </a:rPr>
              <a:t>th</a:t>
            </a:r>
            <a:r>
              <a:rPr sz="1900" b="1" spc="0" dirty="0" smtClean="0">
                <a:latin typeface="Arial"/>
                <a:cs typeface="Arial"/>
              </a:rPr>
              <a:t>e</a:t>
            </a:r>
            <a:r>
              <a:rPr sz="1900" b="1" spc="349" dirty="0" smtClean="0">
                <a:latin typeface="Arial"/>
                <a:cs typeface="Arial"/>
              </a:rPr>
              <a:t> </a:t>
            </a:r>
            <a:r>
              <a:rPr sz="1900" b="1" spc="0" dirty="0" smtClean="0">
                <a:latin typeface="Arial"/>
                <a:cs typeface="Arial"/>
              </a:rPr>
              <a:t>basis</a:t>
            </a:r>
            <a:r>
              <a:rPr sz="1900" b="1" spc="332" dirty="0" smtClean="0">
                <a:latin typeface="Arial"/>
                <a:cs typeface="Arial"/>
              </a:rPr>
              <a:t> </a:t>
            </a:r>
            <a:r>
              <a:rPr sz="1900" b="1" spc="9" dirty="0" smtClean="0">
                <a:latin typeface="Arial"/>
                <a:cs typeface="Arial"/>
              </a:rPr>
              <a:t>o</a:t>
            </a:r>
            <a:r>
              <a:rPr sz="1900" b="1" spc="0" dirty="0" smtClean="0">
                <a:latin typeface="Arial"/>
                <a:cs typeface="Arial"/>
              </a:rPr>
              <a:t>f</a:t>
            </a:r>
            <a:r>
              <a:rPr sz="1900" b="1" spc="353" dirty="0" smtClean="0">
                <a:latin typeface="Arial"/>
                <a:cs typeface="Arial"/>
              </a:rPr>
              <a:t> </a:t>
            </a:r>
            <a:r>
              <a:rPr sz="1900" b="1" spc="0" dirty="0" smtClean="0">
                <a:latin typeface="Arial"/>
                <a:cs typeface="Arial"/>
              </a:rPr>
              <a:t>cha</a:t>
            </a:r>
            <a:r>
              <a:rPr sz="1900" b="1" spc="9" dirty="0" smtClean="0">
                <a:latin typeface="Arial"/>
                <a:cs typeface="Arial"/>
              </a:rPr>
              <a:t>r</a:t>
            </a:r>
            <a:r>
              <a:rPr sz="1900" b="1" spc="0" dirty="0" smtClean="0">
                <a:latin typeface="Arial"/>
                <a:cs typeface="Arial"/>
              </a:rPr>
              <a:t>ge</a:t>
            </a:r>
            <a:r>
              <a:rPr sz="1900" b="1" spc="320" dirty="0" smtClean="0">
                <a:latin typeface="Arial"/>
                <a:cs typeface="Arial"/>
              </a:rPr>
              <a:t> </a:t>
            </a:r>
            <a:r>
              <a:rPr sz="1900" b="1" spc="-4" dirty="0" smtClean="0">
                <a:latin typeface="Arial"/>
                <a:cs typeface="Arial"/>
              </a:rPr>
              <a:t>t</a:t>
            </a:r>
            <a:r>
              <a:rPr sz="1900" b="1" spc="0" dirty="0" smtClean="0">
                <a:latin typeface="Arial"/>
                <a:cs typeface="Arial"/>
              </a:rPr>
              <a:t>o</a:t>
            </a:r>
            <a:r>
              <a:rPr sz="1900" b="1" spc="353" dirty="0" smtClean="0">
                <a:latin typeface="Arial"/>
                <a:cs typeface="Arial"/>
              </a:rPr>
              <a:t> </a:t>
            </a:r>
            <a:r>
              <a:rPr sz="1900" b="1" spc="0" dirty="0" smtClean="0">
                <a:latin typeface="Arial"/>
                <a:cs typeface="Arial"/>
              </a:rPr>
              <a:t>mass rat</a:t>
            </a:r>
            <a:r>
              <a:rPr sz="1900" b="1" spc="9" dirty="0" smtClean="0">
                <a:latin typeface="Arial"/>
                <a:cs typeface="Arial"/>
              </a:rPr>
              <a:t>i</a:t>
            </a:r>
            <a:r>
              <a:rPr sz="1900" b="1" spc="0" dirty="0" smtClean="0">
                <a:latin typeface="Arial"/>
                <a:cs typeface="Arial"/>
              </a:rPr>
              <a:t>o</a:t>
            </a:r>
            <a:r>
              <a:rPr sz="1900" b="1" spc="40" dirty="0" smtClean="0">
                <a:latin typeface="Arial"/>
                <a:cs typeface="Arial"/>
              </a:rPr>
              <a:t> </a:t>
            </a:r>
            <a:r>
              <a:rPr sz="1900" b="1" spc="0" dirty="0" smtClean="0">
                <a:latin typeface="Arial"/>
                <a:cs typeface="Arial"/>
              </a:rPr>
              <a:t>and</a:t>
            </a:r>
            <a:r>
              <a:rPr sz="1900" b="1" spc="61" dirty="0" smtClean="0">
                <a:latin typeface="Arial"/>
                <a:cs typeface="Arial"/>
              </a:rPr>
              <a:t> </a:t>
            </a:r>
            <a:r>
              <a:rPr sz="1900" b="1" spc="0" dirty="0" smtClean="0">
                <a:latin typeface="Arial"/>
                <a:cs typeface="Arial"/>
              </a:rPr>
              <a:t>m</a:t>
            </a:r>
            <a:r>
              <a:rPr sz="1900" b="1" spc="-4" dirty="0" smtClean="0">
                <a:latin typeface="Arial"/>
                <a:cs typeface="Arial"/>
              </a:rPr>
              <a:t>o</a:t>
            </a:r>
            <a:r>
              <a:rPr sz="1900" b="1" spc="0" dirty="0" smtClean="0">
                <a:latin typeface="Arial"/>
                <a:cs typeface="Arial"/>
              </a:rPr>
              <a:t>le</a:t>
            </a:r>
            <a:r>
              <a:rPr sz="1900" b="1" spc="9" dirty="0" smtClean="0">
                <a:latin typeface="Arial"/>
                <a:cs typeface="Arial"/>
              </a:rPr>
              <a:t>c</a:t>
            </a:r>
            <a:r>
              <a:rPr sz="1900" b="1" spc="0" dirty="0" smtClean="0">
                <a:latin typeface="Arial"/>
                <a:cs typeface="Arial"/>
              </a:rPr>
              <a:t>ular </a:t>
            </a:r>
            <a:r>
              <a:rPr sz="1900" b="1" spc="9" dirty="0" smtClean="0">
                <a:latin typeface="Arial"/>
                <a:cs typeface="Arial"/>
              </a:rPr>
              <a:t>s</a:t>
            </a:r>
            <a:r>
              <a:rPr sz="1900" b="1" spc="0" dirty="0" smtClean="0">
                <a:latin typeface="Arial"/>
                <a:cs typeface="Arial"/>
              </a:rPr>
              <a:t>i</a:t>
            </a:r>
            <a:r>
              <a:rPr sz="1900" b="1" spc="4" dirty="0" smtClean="0">
                <a:latin typeface="Arial"/>
                <a:cs typeface="Arial"/>
              </a:rPr>
              <a:t>z</a:t>
            </a:r>
            <a:r>
              <a:rPr sz="1900" b="1" spc="0" dirty="0" smtClean="0">
                <a:latin typeface="Arial"/>
                <a:cs typeface="Arial"/>
              </a:rPr>
              <a:t>e, </a:t>
            </a:r>
            <a:r>
              <a:rPr sz="1900" b="1" spc="130" dirty="0" smtClean="0">
                <a:latin typeface="Arial"/>
                <a:cs typeface="Arial"/>
              </a:rPr>
              <a:t> </a:t>
            </a:r>
            <a:r>
              <a:rPr sz="1900" b="1" spc="0" dirty="0" smtClean="0">
                <a:latin typeface="Arial"/>
                <a:cs typeface="Arial"/>
              </a:rPr>
              <a:t>a</a:t>
            </a:r>
            <a:r>
              <a:rPr sz="1900" b="1" spc="75" dirty="0" smtClean="0">
                <a:latin typeface="Arial"/>
                <a:cs typeface="Arial"/>
              </a:rPr>
              <a:t> </a:t>
            </a:r>
            <a:r>
              <a:rPr sz="1900" b="1" spc="0" dirty="0" smtClean="0">
                <a:latin typeface="Arial"/>
                <a:cs typeface="Arial"/>
              </a:rPr>
              <a:t>p</a:t>
            </a:r>
            <a:r>
              <a:rPr sz="1900" b="1" spc="-4" dirty="0" smtClean="0">
                <a:latin typeface="Arial"/>
                <a:cs typeface="Arial"/>
              </a:rPr>
              <a:t>h</a:t>
            </a:r>
            <a:r>
              <a:rPr sz="1900" b="1" spc="9" dirty="0" smtClean="0">
                <a:latin typeface="Arial"/>
                <a:cs typeface="Arial"/>
              </a:rPr>
              <a:t>e</a:t>
            </a:r>
            <a:r>
              <a:rPr sz="1900" b="1" spc="0" dirty="0" smtClean="0">
                <a:latin typeface="Arial"/>
                <a:cs typeface="Arial"/>
              </a:rPr>
              <a:t>n</a:t>
            </a:r>
            <a:r>
              <a:rPr sz="1900" b="1" spc="-4" dirty="0" smtClean="0">
                <a:latin typeface="Arial"/>
                <a:cs typeface="Arial"/>
              </a:rPr>
              <a:t>o</a:t>
            </a:r>
            <a:r>
              <a:rPr sz="1900" b="1" spc="0" dirty="0" smtClean="0">
                <a:latin typeface="Arial"/>
                <a:cs typeface="Arial"/>
              </a:rPr>
              <a:t>me</a:t>
            </a:r>
            <a:r>
              <a:rPr sz="1900" b="1" spc="4" dirty="0" smtClean="0">
                <a:latin typeface="Arial"/>
                <a:cs typeface="Arial"/>
              </a:rPr>
              <a:t>n</a:t>
            </a:r>
            <a:r>
              <a:rPr sz="1900" b="1" spc="0" dirty="0" smtClean="0">
                <a:latin typeface="Arial"/>
                <a:cs typeface="Arial"/>
              </a:rPr>
              <a:t>on</a:t>
            </a:r>
            <a:r>
              <a:rPr sz="1900" b="1" spc="-30" dirty="0" smtClean="0">
                <a:latin typeface="Arial"/>
                <a:cs typeface="Arial"/>
              </a:rPr>
              <a:t> </a:t>
            </a:r>
            <a:r>
              <a:rPr sz="1900" b="1" spc="0" dirty="0" smtClean="0">
                <a:latin typeface="Arial"/>
                <a:cs typeface="Arial"/>
              </a:rPr>
              <a:t>c</a:t>
            </a:r>
            <a:r>
              <a:rPr sz="1900" b="1" spc="9" dirty="0" smtClean="0">
                <a:latin typeface="Arial"/>
                <a:cs typeface="Arial"/>
              </a:rPr>
              <a:t>a</a:t>
            </a:r>
            <a:r>
              <a:rPr sz="1900" b="1" spc="0" dirty="0" smtClean="0">
                <a:latin typeface="Arial"/>
                <a:cs typeface="Arial"/>
              </a:rPr>
              <a:t>ll</a:t>
            </a:r>
            <a:r>
              <a:rPr sz="1900" b="1" spc="9" dirty="0" smtClean="0">
                <a:latin typeface="Arial"/>
                <a:cs typeface="Arial"/>
              </a:rPr>
              <a:t>e</a:t>
            </a:r>
            <a:r>
              <a:rPr sz="1900" b="1" spc="0" dirty="0" smtClean="0">
                <a:latin typeface="Arial"/>
                <a:cs typeface="Arial"/>
              </a:rPr>
              <a:t>d</a:t>
            </a:r>
            <a:r>
              <a:rPr sz="1900" b="1" spc="44" dirty="0" smtClean="0">
                <a:latin typeface="Arial"/>
                <a:cs typeface="Arial"/>
              </a:rPr>
              <a:t> </a:t>
            </a:r>
            <a:r>
              <a:rPr sz="1900" b="1" spc="0" dirty="0" smtClean="0">
                <a:latin typeface="Arial"/>
                <a:cs typeface="Arial"/>
              </a:rPr>
              <a:t>M</a:t>
            </a:r>
            <a:r>
              <a:rPr sz="1900" b="1" spc="9" dirty="0" smtClean="0">
                <a:latin typeface="Arial"/>
                <a:cs typeface="Arial"/>
              </a:rPr>
              <a:t>o</a:t>
            </a:r>
            <a:r>
              <a:rPr sz="1900" b="1" spc="0" dirty="0" smtClean="0">
                <a:latin typeface="Arial"/>
                <a:cs typeface="Arial"/>
              </a:rPr>
              <a:t>lecular sie</a:t>
            </a:r>
            <a:r>
              <a:rPr sz="1900" b="1" spc="-34" dirty="0" smtClean="0">
                <a:latin typeface="Arial"/>
                <a:cs typeface="Arial"/>
              </a:rPr>
              <a:t>v</a:t>
            </a:r>
            <a:r>
              <a:rPr sz="1900" b="1" spc="0" dirty="0" smtClean="0">
                <a:latin typeface="Arial"/>
                <a:cs typeface="Arial"/>
              </a:rPr>
              <a:t>in</a:t>
            </a:r>
            <a:r>
              <a:rPr sz="1900" b="1" spc="-4" dirty="0" smtClean="0">
                <a:latin typeface="Arial"/>
                <a:cs typeface="Arial"/>
              </a:rPr>
              <a:t>g</a:t>
            </a:r>
            <a:r>
              <a:rPr sz="1900" b="1" spc="0" dirty="0" smtClean="0">
                <a:latin typeface="Arial"/>
                <a:cs typeface="Arial"/>
              </a:rPr>
              <a:t>.</a:t>
            </a:r>
            <a:endParaRPr sz="1900">
              <a:latin typeface="Arial"/>
              <a:cs typeface="Arial"/>
            </a:endParaRPr>
          </a:p>
        </p:txBody>
      </p:sp>
      <p:sp>
        <p:nvSpPr>
          <p:cNvPr id="10" name="object 10"/>
          <p:cNvSpPr txBox="1"/>
          <p:nvPr/>
        </p:nvSpPr>
        <p:spPr>
          <a:xfrm>
            <a:off x="231140" y="2707098"/>
            <a:ext cx="126746" cy="520700"/>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t>
            </a:r>
            <a:endParaRPr sz="1600">
              <a:latin typeface="Arial"/>
              <a:cs typeface="Arial"/>
            </a:endParaRPr>
          </a:p>
          <a:p>
            <a:pPr marL="12700">
              <a:lnSpc>
                <a:spcPct val="95825"/>
              </a:lnSpc>
              <a:spcBef>
                <a:spcPts val="378"/>
              </a:spcBef>
            </a:pPr>
            <a:r>
              <a:rPr sz="1600" spc="0" dirty="0" smtClean="0">
                <a:latin typeface="Arial"/>
                <a:cs typeface="Arial"/>
              </a:rPr>
              <a:t>•</a:t>
            </a:r>
            <a:endParaRPr sz="1600">
              <a:latin typeface="Arial"/>
              <a:cs typeface="Arial"/>
            </a:endParaRPr>
          </a:p>
        </p:txBody>
      </p:sp>
      <p:sp>
        <p:nvSpPr>
          <p:cNvPr id="9" name="object 9"/>
          <p:cNvSpPr txBox="1"/>
          <p:nvPr/>
        </p:nvSpPr>
        <p:spPr>
          <a:xfrm>
            <a:off x="231140" y="3536408"/>
            <a:ext cx="126746"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t>
            </a:r>
            <a:endParaRPr sz="1600">
              <a:latin typeface="Arial"/>
              <a:cs typeface="Arial"/>
            </a:endParaRPr>
          </a:p>
        </p:txBody>
      </p:sp>
      <p:sp>
        <p:nvSpPr>
          <p:cNvPr id="7" name="object 7"/>
          <p:cNvSpPr txBox="1"/>
          <p:nvPr/>
        </p:nvSpPr>
        <p:spPr>
          <a:xfrm>
            <a:off x="286004" y="5055378"/>
            <a:ext cx="1895085" cy="279908"/>
          </a:xfrm>
          <a:prstGeom prst="rect">
            <a:avLst/>
          </a:prstGeom>
        </p:spPr>
        <p:txBody>
          <a:bodyPr wrap="square" lIns="0" tIns="0" rIns="0" bIns="0" rtlCol="0">
            <a:noAutofit/>
          </a:bodyPr>
          <a:lstStyle/>
          <a:p>
            <a:pPr marL="12700">
              <a:lnSpc>
                <a:spcPts val="2150"/>
              </a:lnSpc>
              <a:spcBef>
                <a:spcPts val="107"/>
              </a:spcBef>
            </a:pPr>
            <a:r>
              <a:rPr sz="2000" b="1" spc="0" dirty="0" smtClean="0">
                <a:solidFill>
                  <a:srgbClr val="E75C00"/>
                </a:solidFill>
                <a:latin typeface="Arial"/>
                <a:cs typeface="Arial"/>
              </a:rPr>
              <a:t>A</a:t>
            </a:r>
            <a:r>
              <a:rPr sz="2000" b="1" spc="9" dirty="0" smtClean="0">
                <a:solidFill>
                  <a:srgbClr val="E75C00"/>
                </a:solidFill>
                <a:latin typeface="Arial"/>
                <a:cs typeface="Arial"/>
              </a:rPr>
              <a:t>D</a:t>
            </a:r>
            <a:r>
              <a:rPr sz="2000" b="1" spc="-150" dirty="0" smtClean="0">
                <a:solidFill>
                  <a:srgbClr val="E75C00"/>
                </a:solidFill>
                <a:latin typeface="Arial"/>
                <a:cs typeface="Arial"/>
              </a:rPr>
              <a:t>V</a:t>
            </a:r>
            <a:r>
              <a:rPr sz="2000" b="1" spc="0" dirty="0" smtClean="0">
                <a:solidFill>
                  <a:srgbClr val="E75C00"/>
                </a:solidFill>
                <a:latin typeface="Arial"/>
                <a:cs typeface="Arial"/>
              </a:rPr>
              <a:t>A</a:t>
            </a:r>
            <a:r>
              <a:rPr sz="2000" b="1" spc="9" dirty="0" smtClean="0">
                <a:solidFill>
                  <a:srgbClr val="E75C00"/>
                </a:solidFill>
                <a:latin typeface="Arial"/>
                <a:cs typeface="Arial"/>
              </a:rPr>
              <a:t>N</a:t>
            </a:r>
            <a:r>
              <a:rPr sz="2000" b="1" spc="-144" dirty="0" smtClean="0">
                <a:solidFill>
                  <a:srgbClr val="E75C00"/>
                </a:solidFill>
                <a:latin typeface="Arial"/>
                <a:cs typeface="Arial"/>
              </a:rPr>
              <a:t>T</a:t>
            </a:r>
            <a:r>
              <a:rPr sz="2000" b="1" spc="0" dirty="0" smtClean="0">
                <a:solidFill>
                  <a:srgbClr val="E75C00"/>
                </a:solidFill>
                <a:latin typeface="Arial"/>
                <a:cs typeface="Arial"/>
              </a:rPr>
              <a:t>AGE</a:t>
            </a:r>
            <a:r>
              <a:rPr sz="2000" b="1" spc="4" dirty="0" smtClean="0">
                <a:solidFill>
                  <a:srgbClr val="E75C00"/>
                </a:solidFill>
                <a:latin typeface="Arial"/>
                <a:cs typeface="Arial"/>
              </a:rPr>
              <a:t>S</a:t>
            </a:r>
            <a:r>
              <a:rPr sz="2000" b="1" spc="0" dirty="0" smtClean="0">
                <a:solidFill>
                  <a:srgbClr val="E75C00"/>
                </a:solidFill>
                <a:latin typeface="Arial"/>
                <a:cs typeface="Arial"/>
              </a:rPr>
              <a:t>:</a:t>
            </a:r>
            <a:endParaRPr sz="2000">
              <a:latin typeface="Arial"/>
              <a:cs typeface="Arial"/>
            </a:endParaRPr>
          </a:p>
        </p:txBody>
      </p:sp>
      <p:sp>
        <p:nvSpPr>
          <p:cNvPr id="6" name="object 6"/>
          <p:cNvSpPr txBox="1"/>
          <p:nvPr/>
        </p:nvSpPr>
        <p:spPr>
          <a:xfrm>
            <a:off x="231140" y="5402241"/>
            <a:ext cx="148636" cy="813257"/>
          </a:xfrm>
          <a:prstGeom prst="rect">
            <a:avLst/>
          </a:prstGeom>
        </p:spPr>
        <p:txBody>
          <a:bodyPr wrap="square" lIns="0" tIns="0" rIns="0" bIns="0" rtlCol="0">
            <a:noAutofit/>
          </a:bodyPr>
          <a:lstStyle/>
          <a:p>
            <a:pPr marL="12700">
              <a:lnSpc>
                <a:spcPts val="1730"/>
              </a:lnSpc>
              <a:spcBef>
                <a:spcPts val="86"/>
              </a:spcBef>
            </a:pPr>
            <a:r>
              <a:rPr sz="1600" spc="0" dirty="0" smtClean="0">
                <a:latin typeface="Wingdings"/>
                <a:cs typeface="Wingdings"/>
              </a:rPr>
              <a:t></a:t>
            </a:r>
            <a:endParaRPr sz="1600">
              <a:latin typeface="Wingdings"/>
              <a:cs typeface="Wingdings"/>
            </a:endParaRPr>
          </a:p>
          <a:p>
            <a:pPr marL="12700">
              <a:lnSpc>
                <a:spcPct val="92488"/>
              </a:lnSpc>
              <a:spcBef>
                <a:spcPts val="441"/>
              </a:spcBef>
            </a:pPr>
            <a:r>
              <a:rPr sz="1600" spc="0" dirty="0" smtClean="0">
                <a:latin typeface="Wingdings"/>
                <a:cs typeface="Wingdings"/>
              </a:rPr>
              <a:t></a:t>
            </a:r>
            <a:endParaRPr sz="1600">
              <a:latin typeface="Wingdings"/>
              <a:cs typeface="Wingdings"/>
            </a:endParaRPr>
          </a:p>
          <a:p>
            <a:pPr marL="12700">
              <a:lnSpc>
                <a:spcPct val="92488"/>
              </a:lnSpc>
              <a:spcBef>
                <a:spcPts val="528"/>
              </a:spcBef>
            </a:pPr>
            <a:r>
              <a:rPr sz="1600" spc="0" dirty="0" smtClean="0">
                <a:latin typeface="Wingdings"/>
                <a:cs typeface="Wingdings"/>
              </a:rPr>
              <a:t></a:t>
            </a:r>
            <a:endParaRPr sz="1600">
              <a:latin typeface="Wingdings"/>
              <a:cs typeface="Wingdings"/>
            </a:endParaRPr>
          </a:p>
        </p:txBody>
      </p:sp>
      <p:sp>
        <p:nvSpPr>
          <p:cNvPr id="5" name="object 5"/>
          <p:cNvSpPr txBox="1"/>
          <p:nvPr/>
        </p:nvSpPr>
        <p:spPr>
          <a:xfrm>
            <a:off x="574040" y="5402165"/>
            <a:ext cx="6741160" cy="813257"/>
          </a:xfrm>
          <a:prstGeom prst="rect">
            <a:avLst/>
          </a:prstGeom>
        </p:spPr>
        <p:txBody>
          <a:bodyPr wrap="square" lIns="0" tIns="0" rIns="0" bIns="0" rtlCol="0">
            <a:noAutofit/>
          </a:bodyPr>
          <a:lstStyle/>
          <a:p>
            <a:pPr marL="12700">
              <a:lnSpc>
                <a:spcPts val="1730"/>
              </a:lnSpc>
              <a:spcBef>
                <a:spcPts val="86"/>
              </a:spcBef>
            </a:pPr>
            <a:r>
              <a:rPr sz="1900" spc="-4" dirty="0" smtClean="0">
                <a:latin typeface="Arial"/>
                <a:cs typeface="Arial"/>
              </a:rPr>
              <a:t>G</a:t>
            </a:r>
            <a:r>
              <a:rPr sz="1900" spc="0" dirty="0" smtClean="0">
                <a:latin typeface="Arial"/>
                <a:cs typeface="Arial"/>
              </a:rPr>
              <a:t>e</a:t>
            </a:r>
            <a:r>
              <a:rPr sz="1900" spc="4" dirty="0" smtClean="0">
                <a:latin typeface="Arial"/>
                <a:cs typeface="Arial"/>
              </a:rPr>
              <a:t>l</a:t>
            </a:r>
            <a:r>
              <a:rPr sz="1900" spc="0" dirty="0" smtClean="0">
                <a:latin typeface="Arial"/>
                <a:cs typeface="Arial"/>
              </a:rPr>
              <a:t>s</a:t>
            </a:r>
            <a:r>
              <a:rPr sz="1900" spc="-32" dirty="0" smtClean="0">
                <a:latin typeface="Arial"/>
                <a:cs typeface="Arial"/>
              </a:rPr>
              <a:t> </a:t>
            </a:r>
            <a:r>
              <a:rPr sz="1900" spc="0" dirty="0" smtClean="0">
                <a:latin typeface="Arial"/>
                <a:cs typeface="Arial"/>
              </a:rPr>
              <a:t>are</a:t>
            </a:r>
            <a:r>
              <a:rPr sz="1900" spc="-3" dirty="0" smtClean="0">
                <a:latin typeface="Arial"/>
                <a:cs typeface="Arial"/>
              </a:rPr>
              <a:t> </a:t>
            </a:r>
            <a:r>
              <a:rPr sz="1900" spc="4" dirty="0" smtClean="0">
                <a:latin typeface="Arial"/>
                <a:cs typeface="Arial"/>
              </a:rPr>
              <a:t>s</a:t>
            </a:r>
            <a:r>
              <a:rPr sz="1900" spc="0" dirty="0" smtClean="0">
                <a:latin typeface="Arial"/>
                <a:cs typeface="Arial"/>
              </a:rPr>
              <a:t>tab</a:t>
            </a:r>
            <a:r>
              <a:rPr sz="1900" spc="4" dirty="0" smtClean="0">
                <a:latin typeface="Arial"/>
                <a:cs typeface="Arial"/>
              </a:rPr>
              <a:t>l</a:t>
            </a:r>
            <a:r>
              <a:rPr sz="1900" spc="0" dirty="0" smtClean="0">
                <a:latin typeface="Arial"/>
                <a:cs typeface="Arial"/>
              </a:rPr>
              <a:t>e</a:t>
            </a:r>
            <a:r>
              <a:rPr sz="1900" spc="-52" dirty="0" smtClean="0">
                <a:latin typeface="Arial"/>
                <a:cs typeface="Arial"/>
              </a:rPr>
              <a:t> </a:t>
            </a:r>
            <a:r>
              <a:rPr sz="1900" spc="0" dirty="0" smtClean="0">
                <a:latin typeface="Arial"/>
                <a:cs typeface="Arial"/>
              </a:rPr>
              <a:t>o</a:t>
            </a:r>
            <a:r>
              <a:rPr sz="1900" spc="4" dirty="0" smtClean="0">
                <a:latin typeface="Arial"/>
                <a:cs typeface="Arial"/>
              </a:rPr>
              <a:t>v</a:t>
            </a:r>
            <a:r>
              <a:rPr sz="1900" spc="0" dirty="0" smtClean="0">
                <a:latin typeface="Arial"/>
                <a:cs typeface="Arial"/>
              </a:rPr>
              <a:t>er</a:t>
            </a:r>
            <a:r>
              <a:rPr sz="1900" spc="-21" dirty="0" smtClean="0">
                <a:latin typeface="Arial"/>
                <a:cs typeface="Arial"/>
              </a:rPr>
              <a:t> </a:t>
            </a:r>
            <a:r>
              <a:rPr sz="1900" spc="-14" dirty="0" smtClean="0">
                <a:latin typeface="Arial"/>
                <a:cs typeface="Arial"/>
              </a:rPr>
              <a:t>w</a:t>
            </a:r>
            <a:r>
              <a:rPr sz="1900" spc="4" dirty="0" smtClean="0">
                <a:latin typeface="Arial"/>
                <a:cs typeface="Arial"/>
              </a:rPr>
              <a:t>i</a:t>
            </a:r>
            <a:r>
              <a:rPr sz="1900" spc="0" dirty="0" smtClean="0">
                <a:latin typeface="Arial"/>
                <a:cs typeface="Arial"/>
              </a:rPr>
              <a:t>de</a:t>
            </a:r>
            <a:r>
              <a:rPr sz="1900" spc="-17" dirty="0" smtClean="0">
                <a:latin typeface="Arial"/>
                <a:cs typeface="Arial"/>
              </a:rPr>
              <a:t> </a:t>
            </a:r>
            <a:r>
              <a:rPr sz="1900" spc="0" dirty="0" smtClean="0">
                <a:latin typeface="Arial"/>
                <a:cs typeface="Arial"/>
              </a:rPr>
              <a:t>range</a:t>
            </a:r>
            <a:r>
              <a:rPr sz="1900" spc="-25" dirty="0" smtClean="0">
                <a:latin typeface="Arial"/>
                <a:cs typeface="Arial"/>
              </a:rPr>
              <a:t> </a:t>
            </a:r>
            <a:r>
              <a:rPr sz="1900" spc="0" dirty="0" smtClean="0">
                <a:latin typeface="Arial"/>
                <a:cs typeface="Arial"/>
              </a:rPr>
              <a:t>of</a:t>
            </a:r>
            <a:r>
              <a:rPr sz="1900" spc="1" dirty="0" smtClean="0">
                <a:latin typeface="Arial"/>
                <a:cs typeface="Arial"/>
              </a:rPr>
              <a:t> </a:t>
            </a:r>
            <a:r>
              <a:rPr sz="1900" spc="0" dirty="0" smtClean="0">
                <a:latin typeface="Arial"/>
                <a:cs typeface="Arial"/>
              </a:rPr>
              <a:t>pH</a:t>
            </a:r>
            <a:r>
              <a:rPr sz="1900" spc="-20" dirty="0" smtClean="0">
                <a:latin typeface="Arial"/>
                <a:cs typeface="Arial"/>
              </a:rPr>
              <a:t> </a:t>
            </a:r>
            <a:r>
              <a:rPr sz="1900" spc="0" dirty="0" smtClean="0">
                <a:latin typeface="Arial"/>
                <a:cs typeface="Arial"/>
              </a:rPr>
              <a:t>and</a:t>
            </a:r>
            <a:r>
              <a:rPr sz="1900" spc="-26" dirty="0" smtClean="0">
                <a:latin typeface="Arial"/>
                <a:cs typeface="Arial"/>
              </a:rPr>
              <a:t> </a:t>
            </a:r>
            <a:r>
              <a:rPr sz="1900" spc="0" dirty="0" smtClean="0">
                <a:latin typeface="Arial"/>
                <a:cs typeface="Arial"/>
              </a:rPr>
              <a:t>temperature.</a:t>
            </a:r>
            <a:endParaRPr sz="1900">
              <a:latin typeface="Arial"/>
              <a:cs typeface="Arial"/>
            </a:endParaRPr>
          </a:p>
          <a:p>
            <a:pPr marL="12700" marR="30403">
              <a:lnSpc>
                <a:spcPct val="95825"/>
              </a:lnSpc>
              <a:spcBef>
                <a:spcPts val="373"/>
              </a:spcBef>
            </a:pPr>
            <a:r>
              <a:rPr sz="1900" spc="-4" dirty="0" smtClean="0">
                <a:latin typeface="Arial"/>
                <a:cs typeface="Arial"/>
              </a:rPr>
              <a:t>G</a:t>
            </a:r>
            <a:r>
              <a:rPr sz="1900" spc="0" dirty="0" smtClean="0">
                <a:latin typeface="Arial"/>
                <a:cs typeface="Arial"/>
              </a:rPr>
              <a:t>e</a:t>
            </a:r>
            <a:r>
              <a:rPr sz="1900" spc="4" dirty="0" smtClean="0">
                <a:latin typeface="Arial"/>
                <a:cs typeface="Arial"/>
              </a:rPr>
              <a:t>l</a:t>
            </a:r>
            <a:r>
              <a:rPr sz="1900" spc="0" dirty="0" smtClean="0">
                <a:latin typeface="Arial"/>
                <a:cs typeface="Arial"/>
              </a:rPr>
              <a:t>s</a:t>
            </a:r>
            <a:r>
              <a:rPr sz="1900" spc="-32" dirty="0" smtClean="0">
                <a:latin typeface="Arial"/>
                <a:cs typeface="Arial"/>
              </a:rPr>
              <a:t> </a:t>
            </a:r>
            <a:r>
              <a:rPr sz="1900" spc="0" dirty="0" smtClean="0">
                <a:latin typeface="Arial"/>
                <a:cs typeface="Arial"/>
              </a:rPr>
              <a:t>of</a:t>
            </a:r>
            <a:r>
              <a:rPr sz="1900" spc="1" dirty="0" smtClean="0">
                <a:latin typeface="Arial"/>
                <a:cs typeface="Arial"/>
              </a:rPr>
              <a:t> </a:t>
            </a:r>
            <a:r>
              <a:rPr sz="1900" spc="0" dirty="0" smtClean="0">
                <a:latin typeface="Arial"/>
                <a:cs typeface="Arial"/>
              </a:rPr>
              <a:t>d</a:t>
            </a:r>
            <a:r>
              <a:rPr sz="1900" spc="4" dirty="0" smtClean="0">
                <a:latin typeface="Arial"/>
                <a:cs typeface="Arial"/>
              </a:rPr>
              <a:t>i</a:t>
            </a:r>
            <a:r>
              <a:rPr sz="1900" spc="-25" dirty="0" smtClean="0">
                <a:latin typeface="Arial"/>
                <a:cs typeface="Arial"/>
              </a:rPr>
              <a:t>f</a:t>
            </a:r>
            <a:r>
              <a:rPr sz="1900" spc="0" dirty="0" smtClean="0">
                <a:latin typeface="Arial"/>
                <a:cs typeface="Arial"/>
              </a:rPr>
              <a:t>ferent</a:t>
            </a:r>
            <a:r>
              <a:rPr sz="1900" spc="-28" dirty="0" smtClean="0">
                <a:latin typeface="Arial"/>
                <a:cs typeface="Arial"/>
              </a:rPr>
              <a:t> </a:t>
            </a:r>
            <a:r>
              <a:rPr sz="1900" spc="0" dirty="0" smtClean="0">
                <a:latin typeface="Arial"/>
                <a:cs typeface="Arial"/>
              </a:rPr>
              <a:t>pore</a:t>
            </a:r>
            <a:r>
              <a:rPr sz="1900" spc="-21" dirty="0" smtClean="0">
                <a:latin typeface="Arial"/>
                <a:cs typeface="Arial"/>
              </a:rPr>
              <a:t> </a:t>
            </a:r>
            <a:r>
              <a:rPr sz="1900" spc="4" dirty="0" smtClean="0">
                <a:latin typeface="Arial"/>
                <a:cs typeface="Arial"/>
              </a:rPr>
              <a:t>siz</a:t>
            </a:r>
            <a:r>
              <a:rPr sz="1900" spc="0" dirty="0" smtClean="0">
                <a:latin typeface="Arial"/>
                <a:cs typeface="Arial"/>
              </a:rPr>
              <a:t>e</a:t>
            </a:r>
            <a:r>
              <a:rPr sz="1900" spc="-38" dirty="0" smtClean="0">
                <a:latin typeface="Arial"/>
                <a:cs typeface="Arial"/>
              </a:rPr>
              <a:t> </a:t>
            </a:r>
            <a:r>
              <a:rPr sz="1900" spc="4" dirty="0" smtClean="0">
                <a:latin typeface="Arial"/>
                <a:cs typeface="Arial"/>
              </a:rPr>
              <a:t>c</a:t>
            </a:r>
            <a:r>
              <a:rPr sz="1900" spc="0" dirty="0" smtClean="0">
                <a:latin typeface="Arial"/>
                <a:cs typeface="Arial"/>
              </a:rPr>
              <a:t>an</a:t>
            </a:r>
            <a:r>
              <a:rPr sz="1900" spc="-20" dirty="0" smtClean="0">
                <a:latin typeface="Arial"/>
                <a:cs typeface="Arial"/>
              </a:rPr>
              <a:t> </a:t>
            </a:r>
            <a:r>
              <a:rPr sz="1900" spc="0" dirty="0" smtClean="0">
                <a:latin typeface="Arial"/>
                <a:cs typeface="Arial"/>
              </a:rPr>
              <a:t>be</a:t>
            </a:r>
            <a:r>
              <a:rPr sz="1900" spc="-17" dirty="0" smtClean="0">
                <a:latin typeface="Arial"/>
                <a:cs typeface="Arial"/>
              </a:rPr>
              <a:t> </a:t>
            </a:r>
            <a:r>
              <a:rPr sz="1900" spc="0" dirty="0" smtClean="0">
                <a:latin typeface="Arial"/>
                <a:cs typeface="Arial"/>
              </a:rPr>
              <a:t>formed.</a:t>
            </a:r>
            <a:endParaRPr sz="1900">
              <a:latin typeface="Arial"/>
              <a:cs typeface="Arial"/>
            </a:endParaRPr>
          </a:p>
          <a:p>
            <a:pPr marL="12700" marR="30403">
              <a:lnSpc>
                <a:spcPct val="95825"/>
              </a:lnSpc>
              <a:spcBef>
                <a:spcPts val="464"/>
              </a:spcBef>
            </a:pPr>
            <a:r>
              <a:rPr sz="1900" spc="0" dirty="0" smtClean="0">
                <a:latin typeface="Arial"/>
                <a:cs typeface="Arial"/>
              </a:rPr>
              <a:t>S</a:t>
            </a:r>
            <a:r>
              <a:rPr sz="1900" spc="9" dirty="0" smtClean="0">
                <a:latin typeface="Arial"/>
                <a:cs typeface="Arial"/>
              </a:rPr>
              <a:t>i</a:t>
            </a:r>
            <a:r>
              <a:rPr sz="1900" spc="0" dirty="0" smtClean="0">
                <a:latin typeface="Arial"/>
                <a:cs typeface="Arial"/>
              </a:rPr>
              <a:t>mp</a:t>
            </a:r>
            <a:r>
              <a:rPr sz="1900" spc="9" dirty="0" smtClean="0">
                <a:latin typeface="Arial"/>
                <a:cs typeface="Arial"/>
              </a:rPr>
              <a:t>l</a:t>
            </a:r>
            <a:r>
              <a:rPr sz="1900" spc="0" dirty="0" smtClean="0">
                <a:latin typeface="Arial"/>
                <a:cs typeface="Arial"/>
              </a:rPr>
              <a:t>e</a:t>
            </a:r>
            <a:r>
              <a:rPr sz="1900" spc="-68" dirty="0" smtClean="0">
                <a:latin typeface="Arial"/>
                <a:cs typeface="Arial"/>
              </a:rPr>
              <a:t> </a:t>
            </a:r>
            <a:r>
              <a:rPr sz="1900" spc="0" dirty="0" smtClean="0">
                <a:latin typeface="Arial"/>
                <a:cs typeface="Arial"/>
              </a:rPr>
              <a:t>and</a:t>
            </a:r>
            <a:r>
              <a:rPr sz="1900" spc="-26" dirty="0" smtClean="0">
                <a:latin typeface="Arial"/>
                <a:cs typeface="Arial"/>
              </a:rPr>
              <a:t> </a:t>
            </a:r>
            <a:r>
              <a:rPr sz="1900" spc="4" dirty="0" smtClean="0">
                <a:latin typeface="Arial"/>
                <a:cs typeface="Arial"/>
              </a:rPr>
              <a:t>s</a:t>
            </a:r>
            <a:r>
              <a:rPr sz="1900" spc="0" dirty="0" smtClean="0">
                <a:latin typeface="Arial"/>
                <a:cs typeface="Arial"/>
              </a:rPr>
              <a:t>eparat</a:t>
            </a:r>
            <a:r>
              <a:rPr sz="1900" spc="4" dirty="0" smtClean="0">
                <a:latin typeface="Arial"/>
                <a:cs typeface="Arial"/>
              </a:rPr>
              <a:t>i</a:t>
            </a:r>
            <a:r>
              <a:rPr sz="1900" spc="0" dirty="0" smtClean="0">
                <a:latin typeface="Arial"/>
                <a:cs typeface="Arial"/>
              </a:rPr>
              <a:t>on</a:t>
            </a:r>
            <a:r>
              <a:rPr sz="1900" spc="-59" dirty="0" smtClean="0">
                <a:latin typeface="Arial"/>
                <a:cs typeface="Arial"/>
              </a:rPr>
              <a:t> </a:t>
            </a:r>
            <a:r>
              <a:rPr sz="1900" spc="4" dirty="0" smtClean="0">
                <a:latin typeface="Arial"/>
                <a:cs typeface="Arial"/>
              </a:rPr>
              <a:t>s</a:t>
            </a:r>
            <a:r>
              <a:rPr sz="1900" spc="0" dirty="0" smtClean="0">
                <a:latin typeface="Arial"/>
                <a:cs typeface="Arial"/>
              </a:rPr>
              <a:t>peed</a:t>
            </a:r>
            <a:r>
              <a:rPr sz="1900" spc="-33" dirty="0" smtClean="0">
                <a:latin typeface="Arial"/>
                <a:cs typeface="Arial"/>
              </a:rPr>
              <a:t> </a:t>
            </a:r>
            <a:r>
              <a:rPr sz="1900" spc="4" dirty="0" smtClean="0">
                <a:latin typeface="Arial"/>
                <a:cs typeface="Arial"/>
              </a:rPr>
              <a:t>i</a:t>
            </a:r>
            <a:r>
              <a:rPr sz="1900" spc="0" dirty="0" smtClean="0">
                <a:latin typeface="Arial"/>
                <a:cs typeface="Arial"/>
              </a:rPr>
              <a:t>s</a:t>
            </a:r>
            <a:r>
              <a:rPr sz="1900" spc="-16" dirty="0" smtClean="0">
                <a:latin typeface="Arial"/>
                <a:cs typeface="Arial"/>
              </a:rPr>
              <a:t> </a:t>
            </a:r>
            <a:r>
              <a:rPr sz="1900" spc="0" dirty="0" smtClean="0">
                <a:latin typeface="Arial"/>
                <a:cs typeface="Arial"/>
              </a:rPr>
              <a:t>good</a:t>
            </a:r>
            <a:r>
              <a:rPr sz="1900" spc="-35" dirty="0" smtClean="0">
                <a:latin typeface="Arial"/>
                <a:cs typeface="Arial"/>
              </a:rPr>
              <a:t> </a:t>
            </a:r>
            <a:r>
              <a:rPr sz="1900" spc="4" dirty="0" smtClean="0">
                <a:latin typeface="Arial"/>
                <a:cs typeface="Arial"/>
              </a:rPr>
              <a:t>c</a:t>
            </a:r>
            <a:r>
              <a:rPr sz="1900" spc="0" dirty="0" smtClean="0">
                <a:latin typeface="Arial"/>
                <a:cs typeface="Arial"/>
              </a:rPr>
              <a:t>omparat</a:t>
            </a:r>
            <a:r>
              <a:rPr sz="1900" spc="4" dirty="0" smtClean="0">
                <a:latin typeface="Arial"/>
                <a:cs typeface="Arial"/>
              </a:rPr>
              <a:t>iv</a:t>
            </a:r>
            <a:r>
              <a:rPr sz="1900" spc="0" dirty="0" smtClean="0">
                <a:latin typeface="Arial"/>
                <a:cs typeface="Arial"/>
              </a:rPr>
              <a:t>e</a:t>
            </a:r>
            <a:r>
              <a:rPr sz="1900" spc="4" dirty="0" smtClean="0">
                <a:latin typeface="Arial"/>
                <a:cs typeface="Arial"/>
              </a:rPr>
              <a:t>l</a:t>
            </a:r>
            <a:r>
              <a:rPr sz="1900" spc="-129" dirty="0" smtClean="0">
                <a:latin typeface="Arial"/>
                <a:cs typeface="Arial"/>
              </a:rPr>
              <a:t>y</a:t>
            </a:r>
            <a:r>
              <a:rPr sz="1900" spc="0" dirty="0" smtClean="0">
                <a:latin typeface="Arial"/>
                <a:cs typeface="Arial"/>
              </a:rPr>
              <a:t>.</a:t>
            </a:r>
            <a:endParaRPr sz="1900">
              <a:latin typeface="Arial"/>
              <a:cs typeface="Arial"/>
            </a:endParaRPr>
          </a:p>
        </p:txBody>
      </p:sp>
      <p:sp>
        <p:nvSpPr>
          <p:cNvPr id="4" name="object 4"/>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15</a:t>
            </a:r>
            <a:endParaRPr sz="1400">
              <a:latin typeface="Arial"/>
              <a:cs typeface="Arial"/>
            </a:endParaRPr>
          </a:p>
        </p:txBody>
      </p:sp>
      <p:sp>
        <p:nvSpPr>
          <p:cNvPr id="2" name="object 2"/>
          <p:cNvSpPr txBox="1"/>
          <p:nvPr/>
        </p:nvSpPr>
        <p:spPr>
          <a:xfrm>
            <a:off x="6470650" y="1023950"/>
            <a:ext cx="2222500" cy="1268399"/>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12" name="object 12"/>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3" name="object 13"/>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9" name="object 9"/>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0" name="object 10"/>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8" name="object 8"/>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7" name="object 7"/>
          <p:cNvSpPr txBox="1"/>
          <p:nvPr/>
        </p:nvSpPr>
        <p:spPr>
          <a:xfrm>
            <a:off x="304800" y="228600"/>
            <a:ext cx="8305800" cy="2590800"/>
          </a:xfrm>
          <a:prstGeom prst="rect">
            <a:avLst/>
          </a:prstGeom>
        </p:spPr>
        <p:txBody>
          <a:bodyPr wrap="square" lIns="0" tIns="0" rIns="0" bIns="0" rtlCol="0">
            <a:noAutofit/>
          </a:bodyPr>
          <a:lstStyle/>
          <a:p>
            <a:pPr marL="258064">
              <a:lnSpc>
                <a:spcPts val="4180"/>
              </a:lnSpc>
              <a:spcBef>
                <a:spcPts val="209"/>
              </a:spcBef>
            </a:pPr>
            <a:r>
              <a:rPr sz="4000" b="1" spc="0" dirty="0" smtClean="0">
                <a:solidFill>
                  <a:srgbClr val="006FC0"/>
                </a:solidFill>
                <a:latin typeface="Times New Roman"/>
                <a:cs typeface="Times New Roman"/>
              </a:rPr>
              <a:t>TY</a:t>
            </a:r>
            <a:r>
              <a:rPr sz="4000" b="1" spc="-9" dirty="0" smtClean="0">
                <a:solidFill>
                  <a:srgbClr val="006FC0"/>
                </a:solidFill>
                <a:latin typeface="Times New Roman"/>
                <a:cs typeface="Times New Roman"/>
              </a:rPr>
              <a:t>P</a:t>
            </a:r>
            <a:r>
              <a:rPr sz="4000" b="1" spc="0" dirty="0" smtClean="0">
                <a:solidFill>
                  <a:srgbClr val="006FC0"/>
                </a:solidFill>
                <a:latin typeface="Times New Roman"/>
                <a:cs typeface="Times New Roman"/>
              </a:rPr>
              <a:t>ES</a:t>
            </a:r>
            <a:r>
              <a:rPr sz="4000" b="1" spc="-48" dirty="0" smtClean="0">
                <a:solidFill>
                  <a:srgbClr val="006FC0"/>
                </a:solidFill>
                <a:latin typeface="Times New Roman"/>
                <a:cs typeface="Times New Roman"/>
              </a:rPr>
              <a:t> </a:t>
            </a:r>
            <a:r>
              <a:rPr sz="4000" b="1" spc="0" dirty="0" smtClean="0">
                <a:solidFill>
                  <a:srgbClr val="006FC0"/>
                </a:solidFill>
                <a:latin typeface="Times New Roman"/>
                <a:cs typeface="Times New Roman"/>
              </a:rPr>
              <a:t>OF</a:t>
            </a:r>
            <a:r>
              <a:rPr sz="4000" b="1" spc="-144" dirty="0" smtClean="0">
                <a:solidFill>
                  <a:srgbClr val="006FC0"/>
                </a:solidFill>
                <a:latin typeface="Times New Roman"/>
                <a:cs typeface="Times New Roman"/>
              </a:rPr>
              <a:t> </a:t>
            </a:r>
            <a:r>
              <a:rPr sz="4000" b="1" spc="0" dirty="0" smtClean="0">
                <a:solidFill>
                  <a:srgbClr val="006FC0"/>
                </a:solidFill>
                <a:latin typeface="Times New Roman"/>
                <a:cs typeface="Times New Roman"/>
              </a:rPr>
              <a:t>ELE</a:t>
            </a:r>
            <a:r>
              <a:rPr sz="4000" b="1" spc="-9" dirty="0" smtClean="0">
                <a:solidFill>
                  <a:srgbClr val="006FC0"/>
                </a:solidFill>
                <a:latin typeface="Times New Roman"/>
                <a:cs typeface="Times New Roman"/>
              </a:rPr>
              <a:t>C</a:t>
            </a:r>
            <a:r>
              <a:rPr sz="4000" b="1" spc="0" dirty="0" smtClean="0">
                <a:solidFill>
                  <a:srgbClr val="006FC0"/>
                </a:solidFill>
                <a:latin typeface="Times New Roman"/>
                <a:cs typeface="Times New Roman"/>
              </a:rPr>
              <a:t>TRO</a:t>
            </a:r>
            <a:r>
              <a:rPr sz="4000" b="1" spc="-9" dirty="0" smtClean="0">
                <a:solidFill>
                  <a:srgbClr val="006FC0"/>
                </a:solidFill>
                <a:latin typeface="Times New Roman"/>
                <a:cs typeface="Times New Roman"/>
              </a:rPr>
              <a:t>P</a:t>
            </a:r>
            <a:r>
              <a:rPr sz="4000" b="1" spc="0" dirty="0" smtClean="0">
                <a:solidFill>
                  <a:srgbClr val="006FC0"/>
                </a:solidFill>
                <a:latin typeface="Times New Roman"/>
                <a:cs typeface="Times New Roman"/>
              </a:rPr>
              <a:t>HORESIS</a:t>
            </a:r>
            <a:endParaRPr sz="4000">
              <a:latin typeface="Times New Roman"/>
              <a:cs typeface="Times New Roman"/>
            </a:endParaRPr>
          </a:p>
          <a:p>
            <a:pPr marL="12700" marR="76123">
              <a:lnSpc>
                <a:spcPct val="95825"/>
              </a:lnSpc>
              <a:spcBef>
                <a:spcPts val="2959"/>
              </a:spcBef>
            </a:pPr>
            <a:r>
              <a:rPr sz="3600" b="1" spc="0" dirty="0" smtClean="0">
                <a:solidFill>
                  <a:srgbClr val="00AF50"/>
                </a:solidFill>
                <a:latin typeface="Times New Roman"/>
                <a:cs typeface="Times New Roman"/>
              </a:rPr>
              <a:t>Zone E</a:t>
            </a:r>
            <a:r>
              <a:rPr sz="3600" b="1" spc="-14" dirty="0" smtClean="0">
                <a:solidFill>
                  <a:srgbClr val="00AF50"/>
                </a:solidFill>
                <a:latin typeface="Times New Roman"/>
                <a:cs typeface="Times New Roman"/>
              </a:rPr>
              <a:t>l</a:t>
            </a:r>
            <a:r>
              <a:rPr sz="3600" b="1" spc="0" dirty="0" smtClean="0">
                <a:solidFill>
                  <a:srgbClr val="00AF50"/>
                </a:solidFill>
                <a:latin typeface="Times New Roman"/>
                <a:cs typeface="Times New Roman"/>
              </a:rPr>
              <a:t>ect</a:t>
            </a:r>
            <a:r>
              <a:rPr sz="3600" b="1" spc="-69" dirty="0" smtClean="0">
                <a:solidFill>
                  <a:srgbClr val="00AF50"/>
                </a:solidFill>
                <a:latin typeface="Times New Roman"/>
                <a:cs typeface="Times New Roman"/>
              </a:rPr>
              <a:t>r</a:t>
            </a:r>
            <a:r>
              <a:rPr sz="3600" b="1" spc="0" dirty="0" smtClean="0">
                <a:solidFill>
                  <a:srgbClr val="00AF50"/>
                </a:solidFill>
                <a:latin typeface="Times New Roman"/>
                <a:cs typeface="Times New Roman"/>
              </a:rPr>
              <a:t>opho</a:t>
            </a:r>
            <a:r>
              <a:rPr sz="3600" b="1" spc="-64" dirty="0" smtClean="0">
                <a:solidFill>
                  <a:srgbClr val="00AF50"/>
                </a:solidFill>
                <a:latin typeface="Times New Roman"/>
                <a:cs typeface="Times New Roman"/>
              </a:rPr>
              <a:t>r</a:t>
            </a:r>
            <a:r>
              <a:rPr sz="3600" b="1" spc="0" dirty="0" smtClean="0">
                <a:solidFill>
                  <a:srgbClr val="00AF50"/>
                </a:solidFill>
                <a:latin typeface="Times New Roman"/>
                <a:cs typeface="Times New Roman"/>
              </a:rPr>
              <a:t>esis</a:t>
            </a:r>
            <a:endParaRPr sz="3600">
              <a:latin typeface="Times New Roman"/>
              <a:cs typeface="Times New Roman"/>
            </a:endParaRPr>
          </a:p>
          <a:p>
            <a:pPr marL="433628" marR="5007041">
              <a:lnSpc>
                <a:spcPts val="2299"/>
              </a:lnSpc>
              <a:spcBef>
                <a:spcPts val="894"/>
              </a:spcBef>
            </a:pPr>
            <a:r>
              <a:rPr sz="2000" b="1" spc="0" dirty="0" smtClean="0">
                <a:latin typeface="Times New Roman"/>
                <a:cs typeface="Times New Roman"/>
              </a:rPr>
              <a:t>a)</a:t>
            </a:r>
            <a:r>
              <a:rPr sz="2000" b="1" spc="-14" dirty="0" smtClean="0">
                <a:latin typeface="Times New Roman"/>
                <a:cs typeface="Times New Roman"/>
              </a:rPr>
              <a:t> </a:t>
            </a:r>
            <a:r>
              <a:rPr sz="2000" b="1" spc="0" smtClean="0">
                <a:latin typeface="Times New Roman"/>
                <a:cs typeface="Times New Roman"/>
              </a:rPr>
              <a:t>Paper</a:t>
            </a:r>
            <a:r>
              <a:rPr sz="2000" b="1" spc="-9" smtClean="0">
                <a:latin typeface="Times New Roman"/>
                <a:cs typeface="Times New Roman"/>
              </a:rPr>
              <a:t> </a:t>
            </a:r>
            <a:r>
              <a:rPr sz="2000" b="1" spc="0" smtClean="0">
                <a:latin typeface="Times New Roman"/>
                <a:cs typeface="Times New Roman"/>
              </a:rPr>
              <a:t>El</a:t>
            </a:r>
            <a:r>
              <a:rPr sz="2000" b="1" spc="-9" smtClean="0">
                <a:latin typeface="Times New Roman"/>
                <a:cs typeface="Times New Roman"/>
              </a:rPr>
              <a:t>e</a:t>
            </a:r>
            <a:r>
              <a:rPr sz="2000" b="1" spc="0" smtClean="0">
                <a:latin typeface="Times New Roman"/>
                <a:cs typeface="Times New Roman"/>
              </a:rPr>
              <a:t>c</a:t>
            </a:r>
            <a:r>
              <a:rPr sz="2000" b="1" spc="-4" smtClean="0">
                <a:latin typeface="Times New Roman"/>
                <a:cs typeface="Times New Roman"/>
              </a:rPr>
              <a:t>t</a:t>
            </a:r>
            <a:r>
              <a:rPr sz="2000" b="1" spc="0" smtClean="0">
                <a:latin typeface="Times New Roman"/>
                <a:cs typeface="Times New Roman"/>
              </a:rPr>
              <a:t>r</a:t>
            </a:r>
            <a:r>
              <a:rPr sz="2000" b="1" spc="9" smtClean="0">
                <a:latin typeface="Times New Roman"/>
                <a:cs typeface="Times New Roman"/>
              </a:rPr>
              <a:t>o</a:t>
            </a:r>
            <a:r>
              <a:rPr sz="2000" b="1" spc="0" smtClean="0">
                <a:latin typeface="Times New Roman"/>
                <a:cs typeface="Times New Roman"/>
              </a:rPr>
              <a:t>p</a:t>
            </a:r>
            <a:r>
              <a:rPr sz="2000" b="1" spc="9" smtClean="0">
                <a:latin typeface="Times New Roman"/>
                <a:cs typeface="Times New Roman"/>
              </a:rPr>
              <a:t>h</a:t>
            </a:r>
            <a:r>
              <a:rPr sz="2000" b="1" spc="0" smtClean="0">
                <a:latin typeface="Times New Roman"/>
                <a:cs typeface="Times New Roman"/>
              </a:rPr>
              <a:t>ores</a:t>
            </a:r>
            <a:r>
              <a:rPr sz="2000" b="1" spc="-19" smtClean="0">
                <a:latin typeface="Times New Roman"/>
                <a:cs typeface="Times New Roman"/>
              </a:rPr>
              <a:t>i</a:t>
            </a:r>
            <a:r>
              <a:rPr sz="2000" b="1" spc="0" smtClean="0">
                <a:latin typeface="Times New Roman"/>
                <a:cs typeface="Times New Roman"/>
              </a:rPr>
              <a:t>s </a:t>
            </a:r>
            <a:endParaRPr sz="2000" b="1">
              <a:latin typeface="Times New Roman"/>
              <a:cs typeface="Times New Roman"/>
            </a:endParaRPr>
          </a:p>
          <a:p>
            <a:pPr marL="433628" marR="5007041">
              <a:lnSpc>
                <a:spcPts val="2299"/>
              </a:lnSpc>
              <a:spcBef>
                <a:spcPts val="1299"/>
              </a:spcBef>
            </a:pPr>
            <a:r>
              <a:rPr sz="2000" b="1" spc="4" dirty="0" smtClean="0">
                <a:latin typeface="Times New Roman"/>
                <a:cs typeface="Times New Roman"/>
              </a:rPr>
              <a:t>b</a:t>
            </a:r>
            <a:r>
              <a:rPr sz="2000" b="1" spc="0" dirty="0" smtClean="0">
                <a:latin typeface="Times New Roman"/>
                <a:cs typeface="Times New Roman"/>
              </a:rPr>
              <a:t>)</a:t>
            </a:r>
            <a:r>
              <a:rPr sz="2000" b="1" spc="-29" dirty="0" smtClean="0">
                <a:latin typeface="Times New Roman"/>
                <a:cs typeface="Times New Roman"/>
              </a:rPr>
              <a:t> </a:t>
            </a:r>
            <a:r>
              <a:rPr sz="2000" b="1" spc="0" dirty="0" smtClean="0">
                <a:latin typeface="Times New Roman"/>
                <a:cs typeface="Times New Roman"/>
              </a:rPr>
              <a:t>Gel</a:t>
            </a:r>
            <a:r>
              <a:rPr sz="2000" b="1" spc="-9" dirty="0" smtClean="0">
                <a:latin typeface="Times New Roman"/>
                <a:cs typeface="Times New Roman"/>
              </a:rPr>
              <a:t> </a:t>
            </a:r>
            <a:r>
              <a:rPr sz="2000" b="1" spc="0" dirty="0" smtClean="0">
                <a:latin typeface="Times New Roman"/>
                <a:cs typeface="Times New Roman"/>
              </a:rPr>
              <a:t>El</a:t>
            </a:r>
            <a:r>
              <a:rPr sz="2000" b="1" spc="-9" dirty="0" smtClean="0">
                <a:latin typeface="Times New Roman"/>
                <a:cs typeface="Times New Roman"/>
              </a:rPr>
              <a:t>e</a:t>
            </a:r>
            <a:r>
              <a:rPr sz="2000" b="1" spc="0" dirty="0" smtClean="0">
                <a:latin typeface="Times New Roman"/>
                <a:cs typeface="Times New Roman"/>
              </a:rPr>
              <a:t>c</a:t>
            </a:r>
            <a:r>
              <a:rPr sz="2000" b="1" spc="-4" dirty="0" smtClean="0">
                <a:latin typeface="Times New Roman"/>
                <a:cs typeface="Times New Roman"/>
              </a:rPr>
              <a:t>t</a:t>
            </a:r>
            <a:r>
              <a:rPr sz="2000" b="1" spc="0" dirty="0" smtClean="0">
                <a:latin typeface="Times New Roman"/>
                <a:cs typeface="Times New Roman"/>
              </a:rPr>
              <a:t>r</a:t>
            </a:r>
            <a:r>
              <a:rPr sz="2000" b="1" spc="9" dirty="0" smtClean="0">
                <a:latin typeface="Times New Roman"/>
                <a:cs typeface="Times New Roman"/>
              </a:rPr>
              <a:t>o</a:t>
            </a:r>
            <a:r>
              <a:rPr sz="2000" b="1" spc="0" dirty="0" smtClean="0">
                <a:latin typeface="Times New Roman"/>
                <a:cs typeface="Times New Roman"/>
              </a:rPr>
              <a:t>p</a:t>
            </a:r>
            <a:r>
              <a:rPr sz="2000" b="1" spc="9" dirty="0" smtClean="0">
                <a:latin typeface="Times New Roman"/>
                <a:cs typeface="Times New Roman"/>
              </a:rPr>
              <a:t>h</a:t>
            </a:r>
            <a:r>
              <a:rPr sz="2000" b="1" spc="0" dirty="0" smtClean="0">
                <a:latin typeface="Times New Roman"/>
                <a:cs typeface="Times New Roman"/>
              </a:rPr>
              <a:t>o</a:t>
            </a:r>
            <a:r>
              <a:rPr sz="2000" b="1" spc="9" dirty="0" smtClean="0">
                <a:latin typeface="Times New Roman"/>
                <a:cs typeface="Times New Roman"/>
              </a:rPr>
              <a:t>r</a:t>
            </a:r>
            <a:r>
              <a:rPr sz="2000" b="1" spc="0" dirty="0" smtClean="0">
                <a:latin typeface="Times New Roman"/>
                <a:cs typeface="Times New Roman"/>
              </a:rPr>
              <a:t>e</a:t>
            </a:r>
            <a:r>
              <a:rPr sz="2000" b="1" spc="-14" dirty="0" smtClean="0">
                <a:latin typeface="Times New Roman"/>
                <a:cs typeface="Times New Roman"/>
              </a:rPr>
              <a:t>s</a:t>
            </a:r>
            <a:r>
              <a:rPr sz="2000" b="1" spc="0" dirty="0" smtClean="0">
                <a:latin typeface="Times New Roman"/>
                <a:cs typeface="Times New Roman"/>
              </a:rPr>
              <a:t>is</a:t>
            </a:r>
            <a:endParaRPr sz="2000" b="1">
              <a:latin typeface="Times New Roman"/>
              <a:cs typeface="Times New Roman"/>
            </a:endParaRPr>
          </a:p>
          <a:p>
            <a:pPr marL="433628" marR="76123">
              <a:lnSpc>
                <a:spcPct val="95825"/>
              </a:lnSpc>
              <a:spcBef>
                <a:spcPts val="1349"/>
              </a:spcBef>
            </a:pPr>
            <a:r>
              <a:rPr sz="2000" spc="-4" dirty="0" smtClean="0">
                <a:latin typeface="Times New Roman"/>
                <a:cs typeface="Times New Roman"/>
              </a:rPr>
              <a:t>c</a:t>
            </a:r>
            <a:r>
              <a:rPr sz="2000" spc="0" dirty="0" smtClean="0">
                <a:latin typeface="Times New Roman"/>
                <a:cs typeface="Times New Roman"/>
              </a:rPr>
              <a:t>)</a:t>
            </a:r>
            <a:r>
              <a:rPr sz="2000" spc="-50" dirty="0" smtClean="0">
                <a:latin typeface="Times New Roman"/>
                <a:cs typeface="Times New Roman"/>
              </a:rPr>
              <a:t> </a:t>
            </a:r>
            <a:r>
              <a:rPr sz="2000" spc="0" dirty="0" smtClean="0">
                <a:latin typeface="Times New Roman"/>
                <a:cs typeface="Times New Roman"/>
              </a:rPr>
              <a:t>Thin</a:t>
            </a:r>
            <a:r>
              <a:rPr sz="2000" spc="-19" dirty="0" smtClean="0">
                <a:latin typeface="Times New Roman"/>
                <a:cs typeface="Times New Roman"/>
              </a:rPr>
              <a:t> </a:t>
            </a:r>
            <a:r>
              <a:rPr sz="2000" spc="0" dirty="0" smtClean="0">
                <a:latin typeface="Times New Roman"/>
                <a:cs typeface="Times New Roman"/>
              </a:rPr>
              <a:t>La</a:t>
            </a:r>
            <a:r>
              <a:rPr sz="2000" spc="-9" dirty="0" smtClean="0">
                <a:latin typeface="Times New Roman"/>
                <a:cs typeface="Times New Roman"/>
              </a:rPr>
              <a:t>y</a:t>
            </a:r>
            <a:r>
              <a:rPr sz="2000" spc="0" dirty="0" smtClean="0">
                <a:latin typeface="Times New Roman"/>
                <a:cs typeface="Times New Roman"/>
              </a:rPr>
              <a:t>er</a:t>
            </a:r>
            <a:r>
              <a:rPr sz="2000" spc="-4" dirty="0" smtClean="0">
                <a:latin typeface="Times New Roman"/>
                <a:cs typeface="Times New Roman"/>
              </a:rPr>
              <a:t> </a:t>
            </a:r>
            <a:r>
              <a:rPr sz="2000" spc="0" dirty="0" smtClean="0">
                <a:latin typeface="Times New Roman"/>
                <a:cs typeface="Times New Roman"/>
              </a:rPr>
              <a:t>E</a:t>
            </a:r>
            <a:r>
              <a:rPr sz="2000" spc="-9" dirty="0" smtClean="0">
                <a:latin typeface="Times New Roman"/>
                <a:cs typeface="Times New Roman"/>
              </a:rPr>
              <a:t>l</a:t>
            </a:r>
            <a:r>
              <a:rPr sz="2000" spc="0" dirty="0" smtClean="0">
                <a:latin typeface="Times New Roman"/>
                <a:cs typeface="Times New Roman"/>
              </a:rPr>
              <a:t>ec</a:t>
            </a:r>
            <a:r>
              <a:rPr sz="2000" spc="-9" dirty="0" smtClean="0">
                <a:latin typeface="Times New Roman"/>
                <a:cs typeface="Times New Roman"/>
              </a:rPr>
              <a:t>t</a:t>
            </a:r>
            <a:r>
              <a:rPr sz="2000" spc="0" dirty="0" smtClean="0">
                <a:latin typeface="Times New Roman"/>
                <a:cs typeface="Times New Roman"/>
              </a:rPr>
              <a:t>r</a:t>
            </a:r>
            <a:r>
              <a:rPr sz="2000" spc="4" dirty="0" smtClean="0">
                <a:latin typeface="Times New Roman"/>
                <a:cs typeface="Times New Roman"/>
              </a:rPr>
              <a:t>o</a:t>
            </a:r>
            <a:r>
              <a:rPr sz="2000" spc="0" dirty="0" smtClean="0">
                <a:latin typeface="Times New Roman"/>
                <a:cs typeface="Times New Roman"/>
              </a:rPr>
              <a:t>p</a:t>
            </a:r>
            <a:r>
              <a:rPr sz="2000" spc="9" dirty="0" smtClean="0">
                <a:latin typeface="Times New Roman"/>
                <a:cs typeface="Times New Roman"/>
              </a:rPr>
              <a:t>h</a:t>
            </a:r>
            <a:r>
              <a:rPr sz="2000" spc="0" dirty="0" smtClean="0">
                <a:latin typeface="Times New Roman"/>
                <a:cs typeface="Times New Roman"/>
              </a:rPr>
              <a:t>o</a:t>
            </a:r>
            <a:r>
              <a:rPr sz="2000" spc="4" dirty="0" smtClean="0">
                <a:latin typeface="Times New Roman"/>
                <a:cs typeface="Times New Roman"/>
              </a:rPr>
              <a:t>r</a:t>
            </a:r>
            <a:r>
              <a:rPr sz="2000" spc="0" dirty="0" smtClean="0">
                <a:latin typeface="Times New Roman"/>
                <a:cs typeface="Times New Roman"/>
              </a:rPr>
              <a:t>e</a:t>
            </a:r>
            <a:r>
              <a:rPr sz="2000" spc="-14" dirty="0" smtClean="0">
                <a:latin typeface="Times New Roman"/>
                <a:cs typeface="Times New Roman"/>
              </a:rPr>
              <a:t>s</a:t>
            </a:r>
            <a:r>
              <a:rPr sz="2000" spc="0" dirty="0" smtClean="0">
                <a:latin typeface="Times New Roman"/>
                <a:cs typeface="Times New Roman"/>
              </a:rPr>
              <a:t>is</a:t>
            </a:r>
            <a:endParaRPr sz="2000">
              <a:latin typeface="Times New Roman"/>
              <a:cs typeface="Times New Roman"/>
            </a:endParaRPr>
          </a:p>
          <a:p>
            <a:pPr marL="433628" marR="76123">
              <a:lnSpc>
                <a:spcPct val="95825"/>
              </a:lnSpc>
              <a:spcBef>
                <a:spcPts val="1300"/>
              </a:spcBef>
            </a:pPr>
            <a:r>
              <a:rPr sz="2000" spc="4" dirty="0" smtClean="0">
                <a:latin typeface="Times New Roman"/>
                <a:cs typeface="Times New Roman"/>
              </a:rPr>
              <a:t>d</a:t>
            </a:r>
            <a:r>
              <a:rPr sz="2000" spc="0" dirty="0" smtClean="0">
                <a:latin typeface="Times New Roman"/>
                <a:cs typeface="Times New Roman"/>
              </a:rPr>
              <a:t>)</a:t>
            </a:r>
            <a:r>
              <a:rPr sz="2000" spc="-29" dirty="0" smtClean="0">
                <a:latin typeface="Times New Roman"/>
                <a:cs typeface="Times New Roman"/>
              </a:rPr>
              <a:t> </a:t>
            </a:r>
            <a:r>
              <a:rPr sz="2000" spc="0" dirty="0" smtClean="0">
                <a:latin typeface="Times New Roman"/>
                <a:cs typeface="Times New Roman"/>
              </a:rPr>
              <a:t>C</a:t>
            </a:r>
            <a:r>
              <a:rPr sz="2000" spc="-4" dirty="0" smtClean="0">
                <a:latin typeface="Times New Roman"/>
                <a:cs typeface="Times New Roman"/>
              </a:rPr>
              <a:t>e</a:t>
            </a:r>
            <a:r>
              <a:rPr sz="2000" spc="0" dirty="0" smtClean="0">
                <a:latin typeface="Times New Roman"/>
                <a:cs typeface="Times New Roman"/>
              </a:rPr>
              <a:t>l</a:t>
            </a:r>
            <a:r>
              <a:rPr sz="2000" spc="-9" dirty="0" smtClean="0">
                <a:latin typeface="Times New Roman"/>
                <a:cs typeface="Times New Roman"/>
              </a:rPr>
              <a:t>l</a:t>
            </a:r>
            <a:r>
              <a:rPr sz="2000" spc="0" dirty="0" smtClean="0">
                <a:latin typeface="Times New Roman"/>
                <a:cs typeface="Times New Roman"/>
              </a:rPr>
              <a:t>ul</a:t>
            </a:r>
            <a:r>
              <a:rPr sz="2000" spc="4" dirty="0" smtClean="0">
                <a:latin typeface="Times New Roman"/>
                <a:cs typeface="Times New Roman"/>
              </a:rPr>
              <a:t>o</a:t>
            </a:r>
            <a:r>
              <a:rPr sz="2000" spc="0" dirty="0" smtClean="0">
                <a:latin typeface="Times New Roman"/>
                <a:cs typeface="Times New Roman"/>
              </a:rPr>
              <a:t>se</a:t>
            </a:r>
            <a:r>
              <a:rPr sz="2000" spc="-19" dirty="0" smtClean="0">
                <a:latin typeface="Times New Roman"/>
                <a:cs typeface="Times New Roman"/>
              </a:rPr>
              <a:t> </a:t>
            </a:r>
            <a:r>
              <a:rPr sz="2000" spc="0" dirty="0" smtClean="0">
                <a:latin typeface="Times New Roman"/>
                <a:cs typeface="Times New Roman"/>
              </a:rPr>
              <a:t>ace</a:t>
            </a:r>
            <a:r>
              <a:rPr sz="2000" spc="-9" dirty="0" smtClean="0">
                <a:latin typeface="Times New Roman"/>
                <a:cs typeface="Times New Roman"/>
              </a:rPr>
              <a:t>t</a:t>
            </a:r>
            <a:r>
              <a:rPr sz="2000" spc="0" dirty="0" smtClean="0">
                <a:latin typeface="Times New Roman"/>
                <a:cs typeface="Times New Roman"/>
              </a:rPr>
              <a:t>a</a:t>
            </a:r>
            <a:r>
              <a:rPr sz="2000" spc="-4" dirty="0" smtClean="0">
                <a:latin typeface="Times New Roman"/>
                <a:cs typeface="Times New Roman"/>
              </a:rPr>
              <a:t>t</a:t>
            </a:r>
            <a:r>
              <a:rPr sz="2000" spc="0" dirty="0" smtClean="0">
                <a:latin typeface="Times New Roman"/>
                <a:cs typeface="Times New Roman"/>
              </a:rPr>
              <a:t>e</a:t>
            </a:r>
            <a:r>
              <a:rPr sz="2000" spc="-9" dirty="0" smtClean="0">
                <a:latin typeface="Times New Roman"/>
                <a:cs typeface="Times New Roman"/>
              </a:rPr>
              <a:t> </a:t>
            </a:r>
            <a:r>
              <a:rPr sz="2000" spc="0" dirty="0" smtClean="0">
                <a:latin typeface="Times New Roman"/>
                <a:cs typeface="Times New Roman"/>
              </a:rPr>
              <a:t>El</a:t>
            </a:r>
            <a:r>
              <a:rPr sz="2000" spc="-9" dirty="0" smtClean="0">
                <a:latin typeface="Times New Roman"/>
                <a:cs typeface="Times New Roman"/>
              </a:rPr>
              <a:t>e</a:t>
            </a:r>
            <a:r>
              <a:rPr sz="2000" spc="0" dirty="0" smtClean="0">
                <a:latin typeface="Times New Roman"/>
                <a:cs typeface="Times New Roman"/>
              </a:rPr>
              <a:t>c</a:t>
            </a:r>
            <a:r>
              <a:rPr sz="2000" spc="-4" dirty="0" smtClean="0">
                <a:latin typeface="Times New Roman"/>
                <a:cs typeface="Times New Roman"/>
              </a:rPr>
              <a:t>t</a:t>
            </a:r>
            <a:r>
              <a:rPr sz="2000" spc="0" dirty="0" smtClean="0">
                <a:latin typeface="Times New Roman"/>
                <a:cs typeface="Times New Roman"/>
              </a:rPr>
              <a:t>r</a:t>
            </a:r>
            <a:r>
              <a:rPr sz="2000" spc="9" dirty="0" smtClean="0">
                <a:latin typeface="Times New Roman"/>
                <a:cs typeface="Times New Roman"/>
              </a:rPr>
              <a:t>o</a:t>
            </a:r>
            <a:r>
              <a:rPr sz="2000" spc="0" dirty="0" smtClean="0">
                <a:latin typeface="Times New Roman"/>
                <a:cs typeface="Times New Roman"/>
              </a:rPr>
              <a:t>p</a:t>
            </a:r>
            <a:r>
              <a:rPr sz="2000" spc="9" dirty="0" smtClean="0">
                <a:latin typeface="Times New Roman"/>
                <a:cs typeface="Times New Roman"/>
              </a:rPr>
              <a:t>h</a:t>
            </a:r>
            <a:r>
              <a:rPr sz="2000" spc="0" dirty="0" smtClean="0">
                <a:latin typeface="Times New Roman"/>
                <a:cs typeface="Times New Roman"/>
              </a:rPr>
              <a:t>o</a:t>
            </a:r>
            <a:r>
              <a:rPr sz="2000" spc="9" dirty="0" smtClean="0">
                <a:latin typeface="Times New Roman"/>
                <a:cs typeface="Times New Roman"/>
              </a:rPr>
              <a:t>r</a:t>
            </a:r>
            <a:r>
              <a:rPr sz="2000" spc="0" dirty="0" smtClean="0">
                <a:latin typeface="Times New Roman"/>
                <a:cs typeface="Times New Roman"/>
              </a:rPr>
              <a:t>e</a:t>
            </a:r>
            <a:r>
              <a:rPr sz="2000" spc="-14" dirty="0" smtClean="0">
                <a:latin typeface="Times New Roman"/>
                <a:cs typeface="Times New Roman"/>
              </a:rPr>
              <a:t>s</a:t>
            </a:r>
            <a:r>
              <a:rPr sz="2000" spc="0" dirty="0" smtClean="0">
                <a:latin typeface="Times New Roman"/>
                <a:cs typeface="Times New Roman"/>
              </a:rPr>
              <a:t>is</a:t>
            </a:r>
            <a:endParaRPr sz="2000">
              <a:latin typeface="Times New Roman"/>
              <a:cs typeface="Times New Roman"/>
            </a:endParaRPr>
          </a:p>
        </p:txBody>
      </p:sp>
      <p:sp>
        <p:nvSpPr>
          <p:cNvPr id="6" name="object 6"/>
          <p:cNvSpPr txBox="1"/>
          <p:nvPr/>
        </p:nvSpPr>
        <p:spPr>
          <a:xfrm>
            <a:off x="78740" y="1150523"/>
            <a:ext cx="475127" cy="482904"/>
          </a:xfrm>
          <a:prstGeom prst="rect">
            <a:avLst/>
          </a:prstGeom>
        </p:spPr>
        <p:txBody>
          <a:bodyPr wrap="square" lIns="0" tIns="0" rIns="0" bIns="0" rtlCol="0">
            <a:noAutofit/>
          </a:bodyPr>
          <a:lstStyle/>
          <a:p>
            <a:pPr marL="12700">
              <a:lnSpc>
                <a:spcPts val="3775"/>
              </a:lnSpc>
              <a:spcBef>
                <a:spcPts val="188"/>
              </a:spcBef>
            </a:pPr>
            <a:r>
              <a:rPr sz="3600" spc="0" smtClean="0">
                <a:solidFill>
                  <a:srgbClr val="00AF50"/>
                </a:solidFill>
                <a:latin typeface="Times New Roman"/>
                <a:cs typeface="Times New Roman"/>
              </a:rPr>
              <a:t>1</a:t>
            </a:r>
            <a:endParaRPr sz="3600">
              <a:latin typeface="Times New Roman"/>
              <a:cs typeface="Times New Roman"/>
            </a:endParaRPr>
          </a:p>
        </p:txBody>
      </p:sp>
      <p:sp>
        <p:nvSpPr>
          <p:cNvPr id="5" name="object 5"/>
          <p:cNvSpPr txBox="1"/>
          <p:nvPr/>
        </p:nvSpPr>
        <p:spPr>
          <a:xfrm>
            <a:off x="78740" y="3528463"/>
            <a:ext cx="474827" cy="482600"/>
          </a:xfrm>
          <a:prstGeom prst="rect">
            <a:avLst/>
          </a:prstGeom>
        </p:spPr>
        <p:txBody>
          <a:bodyPr wrap="square" lIns="0" tIns="0" rIns="0" bIns="0" rtlCol="0">
            <a:noAutofit/>
          </a:bodyPr>
          <a:lstStyle/>
          <a:p>
            <a:pPr marL="12700">
              <a:lnSpc>
                <a:spcPts val="3775"/>
              </a:lnSpc>
              <a:spcBef>
                <a:spcPts val="188"/>
              </a:spcBef>
            </a:pPr>
            <a:r>
              <a:rPr sz="3600" spc="0" dirty="0" smtClean="0">
                <a:solidFill>
                  <a:srgbClr val="00AF50"/>
                </a:solidFill>
                <a:latin typeface="Times New Roman"/>
                <a:cs typeface="Times New Roman"/>
              </a:rPr>
              <a:t>2)</a:t>
            </a:r>
            <a:endParaRPr sz="3600">
              <a:latin typeface="Times New Roman"/>
              <a:cs typeface="Times New Roman"/>
            </a:endParaRPr>
          </a:p>
        </p:txBody>
      </p:sp>
      <p:sp>
        <p:nvSpPr>
          <p:cNvPr id="4" name="object 4"/>
          <p:cNvSpPr txBox="1"/>
          <p:nvPr/>
        </p:nvSpPr>
        <p:spPr>
          <a:xfrm>
            <a:off x="572516" y="3528463"/>
            <a:ext cx="4075684" cy="2447678"/>
          </a:xfrm>
          <a:prstGeom prst="rect">
            <a:avLst/>
          </a:prstGeom>
        </p:spPr>
        <p:txBody>
          <a:bodyPr wrap="square" lIns="0" tIns="0" rIns="0" bIns="0" rtlCol="0">
            <a:noAutofit/>
          </a:bodyPr>
          <a:lstStyle/>
          <a:p>
            <a:pPr algn="ctr">
              <a:lnSpc>
                <a:spcPts val="3775"/>
              </a:lnSpc>
              <a:spcBef>
                <a:spcPts val="188"/>
              </a:spcBef>
            </a:pPr>
            <a:r>
              <a:rPr sz="3600" b="1" spc="0" dirty="0" smtClean="0">
                <a:solidFill>
                  <a:srgbClr val="00AF50"/>
                </a:solidFill>
                <a:latin typeface="Times New Roman"/>
                <a:cs typeface="Times New Roman"/>
              </a:rPr>
              <a:t>Moving Boundary</a:t>
            </a:r>
            <a:endParaRPr sz="3600">
              <a:latin typeface="Times New Roman"/>
              <a:cs typeface="Times New Roman"/>
            </a:endParaRPr>
          </a:p>
          <a:p>
            <a:pPr marL="433628" marR="303701">
              <a:lnSpc>
                <a:spcPts val="2299"/>
              </a:lnSpc>
              <a:spcBef>
                <a:spcPts val="1787"/>
              </a:spcBef>
            </a:pPr>
            <a:r>
              <a:rPr sz="2000" spc="0" dirty="0" smtClean="0">
                <a:latin typeface="Times New Roman"/>
                <a:cs typeface="Times New Roman"/>
              </a:rPr>
              <a:t>a)</a:t>
            </a:r>
            <a:r>
              <a:rPr sz="2000" spc="-14" dirty="0" smtClean="0">
                <a:latin typeface="Times New Roman"/>
                <a:cs typeface="Times New Roman"/>
              </a:rPr>
              <a:t> </a:t>
            </a:r>
            <a:r>
              <a:rPr sz="2000" b="1" spc="0" dirty="0" smtClean="0">
                <a:latin typeface="Times New Roman"/>
                <a:cs typeface="Times New Roman"/>
              </a:rPr>
              <a:t>C</a:t>
            </a:r>
            <a:r>
              <a:rPr sz="2000" b="1" spc="-4" dirty="0" smtClean="0">
                <a:latin typeface="Times New Roman"/>
                <a:cs typeface="Times New Roman"/>
              </a:rPr>
              <a:t>a</a:t>
            </a:r>
            <a:r>
              <a:rPr sz="2000" b="1" spc="0" dirty="0" smtClean="0">
                <a:latin typeface="Times New Roman"/>
                <a:cs typeface="Times New Roman"/>
              </a:rPr>
              <a:t>pil</a:t>
            </a:r>
            <a:r>
              <a:rPr sz="2000" b="1" spc="-9" dirty="0" smtClean="0">
                <a:latin typeface="Times New Roman"/>
                <a:cs typeface="Times New Roman"/>
              </a:rPr>
              <a:t>l</a:t>
            </a:r>
            <a:r>
              <a:rPr sz="2000" b="1" spc="0" dirty="0" smtClean="0">
                <a:latin typeface="Times New Roman"/>
                <a:cs typeface="Times New Roman"/>
              </a:rPr>
              <a:t>ary</a:t>
            </a:r>
            <a:r>
              <a:rPr sz="2000" b="1" spc="-25" dirty="0" smtClean="0">
                <a:latin typeface="Times New Roman"/>
                <a:cs typeface="Times New Roman"/>
              </a:rPr>
              <a:t> </a:t>
            </a:r>
            <a:r>
              <a:rPr sz="2000" b="1" spc="0" dirty="0" smtClean="0">
                <a:latin typeface="Times New Roman"/>
                <a:cs typeface="Times New Roman"/>
              </a:rPr>
              <a:t>El</a:t>
            </a:r>
            <a:r>
              <a:rPr sz="2000" b="1" spc="-9" dirty="0" smtClean="0">
                <a:latin typeface="Times New Roman"/>
                <a:cs typeface="Times New Roman"/>
              </a:rPr>
              <a:t>e</a:t>
            </a:r>
            <a:r>
              <a:rPr sz="2000" b="1" spc="0" dirty="0" smtClean="0">
                <a:latin typeface="Times New Roman"/>
                <a:cs typeface="Times New Roman"/>
              </a:rPr>
              <a:t>c</a:t>
            </a:r>
            <a:r>
              <a:rPr sz="2000" b="1" spc="-4" dirty="0" smtClean="0">
                <a:latin typeface="Times New Roman"/>
                <a:cs typeface="Times New Roman"/>
              </a:rPr>
              <a:t>t</a:t>
            </a:r>
            <a:r>
              <a:rPr sz="2000" b="1" spc="0" dirty="0" smtClean="0">
                <a:latin typeface="Times New Roman"/>
                <a:cs typeface="Times New Roman"/>
              </a:rPr>
              <a:t>r</a:t>
            </a:r>
            <a:r>
              <a:rPr sz="2000" b="1" spc="9" dirty="0" smtClean="0">
                <a:latin typeface="Times New Roman"/>
                <a:cs typeface="Times New Roman"/>
              </a:rPr>
              <a:t>o</a:t>
            </a:r>
            <a:r>
              <a:rPr sz="2000" b="1" spc="0" dirty="0" smtClean="0">
                <a:latin typeface="Times New Roman"/>
                <a:cs typeface="Times New Roman"/>
              </a:rPr>
              <a:t>p</a:t>
            </a:r>
            <a:r>
              <a:rPr sz="2000" b="1" spc="9" dirty="0" smtClean="0">
                <a:latin typeface="Times New Roman"/>
                <a:cs typeface="Times New Roman"/>
              </a:rPr>
              <a:t>h</a:t>
            </a:r>
            <a:r>
              <a:rPr sz="2000" b="1" spc="0" dirty="0" smtClean="0">
                <a:latin typeface="Times New Roman"/>
                <a:cs typeface="Times New Roman"/>
              </a:rPr>
              <a:t>o</a:t>
            </a:r>
            <a:r>
              <a:rPr sz="2000" b="1" spc="9" dirty="0" smtClean="0">
                <a:latin typeface="Times New Roman"/>
                <a:cs typeface="Times New Roman"/>
              </a:rPr>
              <a:t>r</a:t>
            </a:r>
            <a:r>
              <a:rPr sz="2000" b="1" spc="0" dirty="0" smtClean="0">
                <a:latin typeface="Times New Roman"/>
                <a:cs typeface="Times New Roman"/>
              </a:rPr>
              <a:t>e</a:t>
            </a:r>
            <a:r>
              <a:rPr sz="2000" b="1" spc="-14" dirty="0" smtClean="0">
                <a:latin typeface="Times New Roman"/>
                <a:cs typeface="Times New Roman"/>
              </a:rPr>
              <a:t>s</a:t>
            </a:r>
            <a:r>
              <a:rPr sz="2000" b="1" spc="0" dirty="0" smtClean="0">
                <a:latin typeface="Times New Roman"/>
                <a:cs typeface="Times New Roman"/>
              </a:rPr>
              <a:t>is </a:t>
            </a:r>
            <a:endParaRPr sz="2000" b="1">
              <a:latin typeface="Times New Roman"/>
              <a:cs typeface="Times New Roman"/>
            </a:endParaRPr>
          </a:p>
          <a:p>
            <a:pPr marL="433628" marR="303701">
              <a:lnSpc>
                <a:spcPts val="2299"/>
              </a:lnSpc>
              <a:spcBef>
                <a:spcPts val="1660"/>
              </a:spcBef>
            </a:pPr>
            <a:r>
              <a:rPr sz="2000" spc="0" smtClean="0">
                <a:latin typeface="Times New Roman"/>
                <a:cs typeface="Times New Roman"/>
              </a:rPr>
              <a:t>b</a:t>
            </a:r>
            <a:r>
              <a:rPr sz="2000" spc="0" smtClean="0">
                <a:latin typeface="Times New Roman"/>
                <a:cs typeface="Times New Roman"/>
              </a:rPr>
              <a:t>)</a:t>
            </a:r>
            <a:r>
              <a:rPr sz="2000" spc="-19" smtClean="0">
                <a:latin typeface="Times New Roman"/>
                <a:cs typeface="Times New Roman"/>
              </a:rPr>
              <a:t> </a:t>
            </a:r>
            <a:r>
              <a:rPr sz="2000" spc="0" smtClean="0">
                <a:latin typeface="Times New Roman"/>
                <a:cs typeface="Times New Roman"/>
              </a:rPr>
              <a:t>Is</a:t>
            </a:r>
            <a:r>
              <a:rPr sz="2000" spc="9" smtClean="0">
                <a:latin typeface="Times New Roman"/>
                <a:cs typeface="Times New Roman"/>
              </a:rPr>
              <a:t>o</a:t>
            </a:r>
            <a:r>
              <a:rPr sz="2000" spc="0" smtClean="0">
                <a:latin typeface="Times New Roman"/>
                <a:cs typeface="Times New Roman"/>
              </a:rPr>
              <a:t>t</a:t>
            </a:r>
            <a:r>
              <a:rPr sz="2000" spc="-4" smtClean="0">
                <a:latin typeface="Times New Roman"/>
                <a:cs typeface="Times New Roman"/>
              </a:rPr>
              <a:t>a</a:t>
            </a:r>
            <a:r>
              <a:rPr sz="2000" spc="0" smtClean="0">
                <a:latin typeface="Times New Roman"/>
                <a:cs typeface="Times New Roman"/>
              </a:rPr>
              <a:t>ch</a:t>
            </a:r>
            <a:r>
              <a:rPr sz="2000" spc="9" smtClean="0">
                <a:latin typeface="Times New Roman"/>
                <a:cs typeface="Times New Roman"/>
              </a:rPr>
              <a:t>o</a:t>
            </a:r>
            <a:r>
              <a:rPr sz="2000" spc="0" smtClean="0">
                <a:latin typeface="Times New Roman"/>
                <a:cs typeface="Times New Roman"/>
              </a:rPr>
              <a:t>phores</a:t>
            </a:r>
            <a:r>
              <a:rPr sz="2000" spc="-19" smtClean="0">
                <a:latin typeface="Times New Roman"/>
                <a:cs typeface="Times New Roman"/>
              </a:rPr>
              <a:t>i</a:t>
            </a:r>
            <a:r>
              <a:rPr sz="2000" spc="0" smtClean="0">
                <a:latin typeface="Times New Roman"/>
                <a:cs typeface="Times New Roman"/>
              </a:rPr>
              <a:t>s</a:t>
            </a:r>
            <a:endParaRPr sz="2000">
              <a:latin typeface="Times New Roman"/>
              <a:cs typeface="Times New Roman"/>
            </a:endParaRPr>
          </a:p>
          <a:p>
            <a:pPr marL="433628" marR="34289">
              <a:lnSpc>
                <a:spcPts val="2000"/>
              </a:lnSpc>
              <a:spcBef>
                <a:spcPts val="1760"/>
              </a:spcBef>
            </a:pPr>
            <a:r>
              <a:rPr sz="3000" spc="0" baseline="1449" dirty="0" smtClean="0">
                <a:latin typeface="Times New Roman"/>
                <a:cs typeface="Times New Roman"/>
              </a:rPr>
              <a:t>c</a:t>
            </a:r>
            <a:r>
              <a:rPr sz="3000" spc="0" baseline="1449" smtClean="0">
                <a:latin typeface="Times New Roman"/>
                <a:cs typeface="Times New Roman"/>
              </a:rPr>
              <a:t>)</a:t>
            </a:r>
            <a:r>
              <a:rPr sz="3000" spc="-14" baseline="1449" smtClean="0">
                <a:latin typeface="Times New Roman"/>
                <a:cs typeface="Times New Roman"/>
              </a:rPr>
              <a:t> </a:t>
            </a:r>
            <a:r>
              <a:rPr sz="3000" b="1" spc="0" baseline="1449" smtClean="0">
                <a:latin typeface="Times New Roman"/>
                <a:cs typeface="Times New Roman"/>
              </a:rPr>
              <a:t>Is</a:t>
            </a:r>
            <a:r>
              <a:rPr sz="3000" b="1" spc="9" baseline="1449" smtClean="0">
                <a:latin typeface="Times New Roman"/>
                <a:cs typeface="Times New Roman"/>
              </a:rPr>
              <a:t>o</a:t>
            </a:r>
            <a:r>
              <a:rPr sz="3000" b="1" spc="0" baseline="1449" smtClean="0">
                <a:latin typeface="Times New Roman"/>
                <a:cs typeface="Times New Roman"/>
              </a:rPr>
              <a:t>e</a:t>
            </a:r>
            <a:r>
              <a:rPr sz="3000" b="1" spc="-4" baseline="1449" smtClean="0">
                <a:latin typeface="Times New Roman"/>
                <a:cs typeface="Times New Roman"/>
              </a:rPr>
              <a:t>l</a:t>
            </a:r>
            <a:r>
              <a:rPr sz="3000" b="1" spc="0" baseline="1449" smtClean="0">
                <a:latin typeface="Times New Roman"/>
                <a:cs typeface="Times New Roman"/>
              </a:rPr>
              <a:t>ec</a:t>
            </a:r>
            <a:r>
              <a:rPr sz="3000" b="1" spc="-9" baseline="1449" smtClean="0">
                <a:latin typeface="Times New Roman"/>
                <a:cs typeface="Times New Roman"/>
              </a:rPr>
              <a:t>t</a:t>
            </a:r>
            <a:r>
              <a:rPr sz="3000" b="1" spc="0" baseline="1449" smtClean="0">
                <a:latin typeface="Times New Roman"/>
                <a:cs typeface="Times New Roman"/>
              </a:rPr>
              <a:t>ric</a:t>
            </a:r>
            <a:r>
              <a:rPr sz="3000" b="1" spc="455" baseline="1449" smtClean="0">
                <a:latin typeface="Times New Roman"/>
                <a:cs typeface="Times New Roman"/>
              </a:rPr>
              <a:t> </a:t>
            </a:r>
            <a:r>
              <a:rPr sz="3000" b="1" spc="0" baseline="1449" smtClean="0">
                <a:latin typeface="Times New Roman"/>
                <a:cs typeface="Times New Roman"/>
              </a:rPr>
              <a:t>F</a:t>
            </a:r>
            <a:r>
              <a:rPr sz="3000" b="1" spc="4" baseline="1449" smtClean="0">
                <a:latin typeface="Times New Roman"/>
                <a:cs typeface="Times New Roman"/>
              </a:rPr>
              <a:t>o</a:t>
            </a:r>
            <a:r>
              <a:rPr sz="3000" b="1" spc="0" baseline="1449" smtClean="0">
                <a:latin typeface="Times New Roman"/>
                <a:cs typeface="Times New Roman"/>
              </a:rPr>
              <a:t>cussing</a:t>
            </a:r>
            <a:endParaRPr sz="2000" b="1">
              <a:latin typeface="Times New Roman"/>
              <a:cs typeface="Times New Roman"/>
            </a:endParaRPr>
          </a:p>
          <a:p>
            <a:pPr marL="433628" marR="34289">
              <a:lnSpc>
                <a:spcPct val="95825"/>
              </a:lnSpc>
              <a:spcBef>
                <a:spcPts val="1202"/>
              </a:spcBef>
            </a:pPr>
            <a:r>
              <a:rPr sz="2000" spc="0" dirty="0" smtClean="0">
                <a:latin typeface="Times New Roman"/>
                <a:cs typeface="Times New Roman"/>
              </a:rPr>
              <a:t>d)</a:t>
            </a:r>
            <a:r>
              <a:rPr sz="2000" spc="-19" dirty="0" smtClean="0">
                <a:latin typeface="Times New Roman"/>
                <a:cs typeface="Times New Roman"/>
              </a:rPr>
              <a:t> </a:t>
            </a:r>
            <a:r>
              <a:rPr sz="2000" spc="0" dirty="0" smtClean="0">
                <a:latin typeface="Times New Roman"/>
                <a:cs typeface="Times New Roman"/>
              </a:rPr>
              <a:t>I</a:t>
            </a:r>
            <a:r>
              <a:rPr sz="2000" spc="-19" dirty="0" smtClean="0">
                <a:latin typeface="Times New Roman"/>
                <a:cs typeface="Times New Roman"/>
              </a:rPr>
              <a:t>m</a:t>
            </a:r>
            <a:r>
              <a:rPr sz="2000" spc="-25" dirty="0" smtClean="0">
                <a:latin typeface="Times New Roman"/>
                <a:cs typeface="Times New Roman"/>
              </a:rPr>
              <a:t>m</a:t>
            </a:r>
            <a:r>
              <a:rPr sz="2000" spc="0" dirty="0" smtClean="0">
                <a:latin typeface="Times New Roman"/>
                <a:cs typeface="Times New Roman"/>
              </a:rPr>
              <a:t>u</a:t>
            </a:r>
            <a:r>
              <a:rPr sz="2000" spc="9" dirty="0" smtClean="0">
                <a:latin typeface="Times New Roman"/>
                <a:cs typeface="Times New Roman"/>
              </a:rPr>
              <a:t>n</a:t>
            </a:r>
            <a:r>
              <a:rPr sz="2000" spc="0" dirty="0" smtClean="0">
                <a:latin typeface="Times New Roman"/>
                <a:cs typeface="Times New Roman"/>
              </a:rPr>
              <a:t>o El</a:t>
            </a:r>
            <a:r>
              <a:rPr sz="2000" spc="-9" dirty="0" smtClean="0">
                <a:latin typeface="Times New Roman"/>
                <a:cs typeface="Times New Roman"/>
              </a:rPr>
              <a:t>e</a:t>
            </a:r>
            <a:r>
              <a:rPr sz="2000" spc="0" dirty="0" smtClean="0">
                <a:latin typeface="Times New Roman"/>
                <a:cs typeface="Times New Roman"/>
              </a:rPr>
              <a:t>c</a:t>
            </a:r>
            <a:r>
              <a:rPr sz="2000" spc="-4" dirty="0" smtClean="0">
                <a:latin typeface="Times New Roman"/>
                <a:cs typeface="Times New Roman"/>
              </a:rPr>
              <a:t>t</a:t>
            </a:r>
            <a:r>
              <a:rPr sz="2000" spc="0" dirty="0" smtClean="0">
                <a:latin typeface="Times New Roman"/>
                <a:cs typeface="Times New Roman"/>
              </a:rPr>
              <a:t>r</a:t>
            </a:r>
            <a:r>
              <a:rPr sz="2000" spc="9" dirty="0" smtClean="0">
                <a:latin typeface="Times New Roman"/>
                <a:cs typeface="Times New Roman"/>
              </a:rPr>
              <a:t>o</a:t>
            </a:r>
            <a:r>
              <a:rPr sz="2000" spc="0" dirty="0" smtClean="0">
                <a:latin typeface="Times New Roman"/>
                <a:cs typeface="Times New Roman"/>
              </a:rPr>
              <a:t>p</a:t>
            </a:r>
            <a:r>
              <a:rPr sz="2000" spc="9" dirty="0" smtClean="0">
                <a:latin typeface="Times New Roman"/>
                <a:cs typeface="Times New Roman"/>
              </a:rPr>
              <a:t>h</a:t>
            </a:r>
            <a:r>
              <a:rPr sz="2000" spc="0" dirty="0" smtClean="0">
                <a:latin typeface="Times New Roman"/>
                <a:cs typeface="Times New Roman"/>
              </a:rPr>
              <a:t>o</a:t>
            </a:r>
            <a:r>
              <a:rPr sz="2000" spc="9" dirty="0" smtClean="0">
                <a:latin typeface="Times New Roman"/>
                <a:cs typeface="Times New Roman"/>
              </a:rPr>
              <a:t>r</a:t>
            </a:r>
            <a:r>
              <a:rPr sz="2000" spc="0" dirty="0" smtClean="0">
                <a:latin typeface="Times New Roman"/>
                <a:cs typeface="Times New Roman"/>
              </a:rPr>
              <a:t>e</a:t>
            </a:r>
            <a:r>
              <a:rPr sz="2000" spc="-14" dirty="0" smtClean="0">
                <a:latin typeface="Times New Roman"/>
                <a:cs typeface="Times New Roman"/>
              </a:rPr>
              <a:t>s</a:t>
            </a:r>
            <a:r>
              <a:rPr sz="2000" spc="0" dirty="0" smtClean="0">
                <a:latin typeface="Times New Roman"/>
                <a:cs typeface="Times New Roman"/>
              </a:rPr>
              <a:t>is</a:t>
            </a:r>
            <a:endParaRPr sz="2000">
              <a:latin typeface="Times New Roman"/>
              <a:cs typeface="Times New Roman"/>
            </a:endParaRPr>
          </a:p>
        </p:txBody>
      </p:sp>
      <p:sp>
        <p:nvSpPr>
          <p:cNvPr id="3" name="object 3"/>
          <p:cNvSpPr txBox="1"/>
          <p:nvPr/>
        </p:nvSpPr>
        <p:spPr>
          <a:xfrm>
            <a:off x="4256176" y="3528463"/>
            <a:ext cx="3125215" cy="482600"/>
          </a:xfrm>
          <a:prstGeom prst="rect">
            <a:avLst/>
          </a:prstGeom>
        </p:spPr>
        <p:txBody>
          <a:bodyPr wrap="square" lIns="0" tIns="0" rIns="0" bIns="0" rtlCol="0">
            <a:noAutofit/>
          </a:bodyPr>
          <a:lstStyle/>
          <a:p>
            <a:pPr marL="12700">
              <a:lnSpc>
                <a:spcPts val="3775"/>
              </a:lnSpc>
              <a:spcBef>
                <a:spcPts val="188"/>
              </a:spcBef>
            </a:pPr>
            <a:r>
              <a:rPr sz="3600" b="1" spc="0" dirty="0" smtClean="0">
                <a:solidFill>
                  <a:srgbClr val="00AF50"/>
                </a:solidFill>
                <a:latin typeface="Times New Roman"/>
                <a:cs typeface="Times New Roman"/>
              </a:rPr>
              <a:t>Ele</a:t>
            </a:r>
            <a:r>
              <a:rPr sz="3600" b="1" spc="-9" dirty="0" smtClean="0">
                <a:solidFill>
                  <a:srgbClr val="00AF50"/>
                </a:solidFill>
                <a:latin typeface="Times New Roman"/>
                <a:cs typeface="Times New Roman"/>
              </a:rPr>
              <a:t>c</a:t>
            </a:r>
            <a:r>
              <a:rPr sz="3600" b="1" spc="0" dirty="0" smtClean="0">
                <a:solidFill>
                  <a:srgbClr val="00AF50"/>
                </a:solidFill>
                <a:latin typeface="Times New Roman"/>
                <a:cs typeface="Times New Roman"/>
              </a:rPr>
              <a:t>t</a:t>
            </a:r>
            <a:r>
              <a:rPr sz="3600" b="1" spc="-59" dirty="0" smtClean="0">
                <a:solidFill>
                  <a:srgbClr val="00AF50"/>
                </a:solidFill>
                <a:latin typeface="Times New Roman"/>
                <a:cs typeface="Times New Roman"/>
              </a:rPr>
              <a:t>r</a:t>
            </a:r>
            <a:r>
              <a:rPr sz="3600" b="1" spc="0" dirty="0" smtClean="0">
                <a:solidFill>
                  <a:srgbClr val="00AF50"/>
                </a:solidFill>
                <a:latin typeface="Times New Roman"/>
                <a:cs typeface="Times New Roman"/>
              </a:rPr>
              <a:t>opho</a:t>
            </a:r>
            <a:r>
              <a:rPr sz="3600" b="1" spc="-59" dirty="0" smtClean="0">
                <a:solidFill>
                  <a:srgbClr val="00AF50"/>
                </a:solidFill>
                <a:latin typeface="Times New Roman"/>
                <a:cs typeface="Times New Roman"/>
              </a:rPr>
              <a:t>r</a:t>
            </a:r>
            <a:r>
              <a:rPr sz="3600" b="1" spc="0" dirty="0" smtClean="0">
                <a:solidFill>
                  <a:srgbClr val="00AF50"/>
                </a:solidFill>
                <a:latin typeface="Times New Roman"/>
                <a:cs typeface="Times New Roman"/>
              </a:rPr>
              <a:t>esis</a:t>
            </a:r>
            <a:endParaRPr sz="3600">
              <a:latin typeface="Times New Roman"/>
              <a:cs typeface="Times New Roman"/>
            </a:endParaRPr>
          </a:p>
        </p:txBody>
      </p:sp>
      <p:sp>
        <p:nvSpPr>
          <p:cNvPr id="2" name="object 2"/>
          <p:cNvSpPr txBox="1"/>
          <p:nvPr/>
        </p:nvSpPr>
        <p:spPr>
          <a:xfrm>
            <a:off x="8372602" y="5904067"/>
            <a:ext cx="151285"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4</a:t>
            </a:r>
            <a:endParaRPr sz="1400">
              <a:latin typeface="Arial"/>
              <a:cs typeface="Arial"/>
            </a:endParaRPr>
          </a:p>
        </p:txBody>
      </p:sp>
      <p:sp>
        <p:nvSpPr>
          <p:cNvPr id="14" name="TextBox 13"/>
          <p:cNvSpPr txBox="1"/>
          <p:nvPr/>
        </p:nvSpPr>
        <p:spPr>
          <a:xfrm>
            <a:off x="4343400" y="4038600"/>
            <a:ext cx="4419600" cy="830997"/>
          </a:xfrm>
          <a:prstGeom prst="rect">
            <a:avLst/>
          </a:prstGeom>
          <a:noFill/>
        </p:spPr>
        <p:txBody>
          <a:bodyPr wrap="square" rtlCol="0">
            <a:spAutoFit/>
          </a:bodyPr>
          <a:lstStyle/>
          <a:p>
            <a:r>
              <a:rPr lang="en-US" sz="1600" b="1" dirty="0" smtClean="0">
                <a:solidFill>
                  <a:srgbClr val="FF0000"/>
                </a:solidFill>
                <a:latin typeface="Arial" pitchFamily="34" charset="0"/>
                <a:cs typeface="Arial" pitchFamily="34" charset="0"/>
              </a:rPr>
              <a:t>cha</a:t>
            </a:r>
            <a:r>
              <a:rPr lang="en-US" sz="1600" b="1" spc="9" dirty="0" smtClean="0">
                <a:solidFill>
                  <a:srgbClr val="FF0000"/>
                </a:solidFill>
                <a:latin typeface="Arial" pitchFamily="34" charset="0"/>
                <a:cs typeface="Arial" pitchFamily="34" charset="0"/>
              </a:rPr>
              <a:t>r</a:t>
            </a:r>
            <a:r>
              <a:rPr lang="en-US" sz="1600" b="1" dirty="0" smtClean="0">
                <a:solidFill>
                  <a:srgbClr val="FF0000"/>
                </a:solidFill>
                <a:latin typeface="Arial" pitchFamily="34" charset="0"/>
                <a:cs typeface="Arial" pitchFamily="34" charset="0"/>
              </a:rPr>
              <a:t>ged</a:t>
            </a:r>
            <a:r>
              <a:rPr lang="en-US" sz="1600" b="1" spc="32" dirty="0" smtClean="0">
                <a:solidFill>
                  <a:srgbClr val="FF0000"/>
                </a:solidFill>
                <a:latin typeface="Arial" pitchFamily="34" charset="0"/>
                <a:cs typeface="Arial" pitchFamily="34" charset="0"/>
              </a:rPr>
              <a:t> </a:t>
            </a:r>
            <a:r>
              <a:rPr lang="en-US" sz="1600" b="1" spc="9" dirty="0" smtClean="0">
                <a:solidFill>
                  <a:srgbClr val="FF0000"/>
                </a:solidFill>
                <a:latin typeface="Arial" pitchFamily="34" charset="0"/>
                <a:cs typeface="Arial" pitchFamily="34" charset="0"/>
              </a:rPr>
              <a:t>s</a:t>
            </a:r>
            <a:r>
              <a:rPr lang="en-US" sz="1600" b="1" dirty="0" smtClean="0">
                <a:solidFill>
                  <a:srgbClr val="FF0000"/>
                </a:solidFill>
                <a:latin typeface="Arial" pitchFamily="34" charset="0"/>
                <a:cs typeface="Arial" pitchFamily="34" charset="0"/>
              </a:rPr>
              <a:t>pecies</a:t>
            </a:r>
            <a:r>
              <a:rPr lang="en-US" sz="1600" b="1" spc="61"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mi</a:t>
            </a:r>
            <a:r>
              <a:rPr lang="en-US" sz="1600" b="1" spc="4" dirty="0" smtClean="0">
                <a:solidFill>
                  <a:srgbClr val="FF0000"/>
                </a:solidFill>
                <a:latin typeface="Arial" pitchFamily="34" charset="0"/>
                <a:cs typeface="Arial" pitchFamily="34" charset="0"/>
              </a:rPr>
              <a:t>g</a:t>
            </a:r>
            <a:r>
              <a:rPr lang="en-US" sz="1600" b="1" dirty="0" smtClean="0">
                <a:solidFill>
                  <a:srgbClr val="FF0000"/>
                </a:solidFill>
                <a:latin typeface="Arial" pitchFamily="34" charset="0"/>
                <a:cs typeface="Arial" pitchFamily="34" charset="0"/>
              </a:rPr>
              <a:t>rate</a:t>
            </a:r>
            <a:r>
              <a:rPr lang="en-US" sz="1600" b="1" spc="67"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in</a:t>
            </a:r>
            <a:r>
              <a:rPr lang="en-US" sz="1600" b="1" spc="95"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a</a:t>
            </a:r>
            <a:r>
              <a:rPr lang="en-US" sz="1600" b="1" spc="110"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fr</a:t>
            </a:r>
            <a:r>
              <a:rPr lang="en-US" sz="1600" b="1" spc="9" dirty="0" smtClean="0">
                <a:solidFill>
                  <a:srgbClr val="FF0000"/>
                </a:solidFill>
                <a:latin typeface="Arial" pitchFamily="34" charset="0"/>
                <a:cs typeface="Arial" pitchFamily="34" charset="0"/>
              </a:rPr>
              <a:t>e</a:t>
            </a:r>
            <a:r>
              <a:rPr lang="en-US" sz="1600" b="1" dirty="0" smtClean="0">
                <a:solidFill>
                  <a:srgbClr val="FF0000"/>
                </a:solidFill>
                <a:latin typeface="Arial" pitchFamily="34" charset="0"/>
                <a:cs typeface="Arial" pitchFamily="34" charset="0"/>
              </a:rPr>
              <a:t>e</a:t>
            </a:r>
            <a:r>
              <a:rPr lang="en-US" sz="1600" b="1" spc="80" dirty="0" smtClean="0">
                <a:solidFill>
                  <a:srgbClr val="FF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m</a:t>
            </a:r>
            <a:r>
              <a:rPr lang="en-US" sz="1600" b="1" spc="14" dirty="0" smtClean="0">
                <a:solidFill>
                  <a:srgbClr val="FF0000"/>
                </a:solidFill>
                <a:latin typeface="Arial" pitchFamily="34" charset="0"/>
                <a:cs typeface="Arial" pitchFamily="34" charset="0"/>
              </a:rPr>
              <a:t>o</a:t>
            </a:r>
            <a:r>
              <a:rPr lang="en-US" sz="1600" b="1" spc="-25" dirty="0" smtClean="0">
                <a:solidFill>
                  <a:srgbClr val="FF0000"/>
                </a:solidFill>
                <a:latin typeface="Arial" pitchFamily="34" charset="0"/>
                <a:cs typeface="Arial" pitchFamily="34" charset="0"/>
              </a:rPr>
              <a:t>v</a:t>
            </a:r>
            <a:r>
              <a:rPr lang="en-US" sz="1600" b="1" spc="9" dirty="0" smtClean="0">
                <a:solidFill>
                  <a:srgbClr val="FF0000"/>
                </a:solidFill>
                <a:latin typeface="Arial" pitchFamily="34" charset="0"/>
                <a:cs typeface="Arial" pitchFamily="34" charset="0"/>
              </a:rPr>
              <a:t>i</a:t>
            </a:r>
            <a:r>
              <a:rPr lang="en-US" sz="1600" b="1" dirty="0" smtClean="0">
                <a:solidFill>
                  <a:srgbClr val="FF0000"/>
                </a:solidFill>
                <a:latin typeface="Arial" pitchFamily="34" charset="0"/>
                <a:cs typeface="Arial" pitchFamily="34" charset="0"/>
              </a:rPr>
              <a:t>ng solution without supporting medium </a:t>
            </a:r>
          </a:p>
          <a:p>
            <a:endParaRPr lang="en-US" sz="1600" b="1" dirty="0">
              <a:solidFill>
                <a:srgbClr val="FF0000"/>
              </a:solidFill>
              <a:latin typeface="Arial" pitchFamily="34" charset="0"/>
              <a:cs typeface="Arial" pitchFamily="34" charset="0"/>
            </a:endParaRPr>
          </a:p>
        </p:txBody>
      </p:sp>
      <p:sp>
        <p:nvSpPr>
          <p:cNvPr id="15" name="TextBox 14"/>
          <p:cNvSpPr txBox="1"/>
          <p:nvPr/>
        </p:nvSpPr>
        <p:spPr>
          <a:xfrm>
            <a:off x="4724400" y="1066800"/>
            <a:ext cx="4038600" cy="646331"/>
          </a:xfrm>
          <a:prstGeom prst="rect">
            <a:avLst/>
          </a:prstGeom>
          <a:noFill/>
        </p:spPr>
        <p:txBody>
          <a:bodyPr wrap="square" rtlCol="0">
            <a:spAutoFit/>
          </a:bodyPr>
          <a:lstStyle/>
          <a:p>
            <a:r>
              <a:rPr lang="en-US" b="1" spc="-4" dirty="0" smtClean="0">
                <a:solidFill>
                  <a:srgbClr val="FF0000"/>
                </a:solidFill>
                <a:latin typeface="Arial"/>
                <a:cs typeface="Arial"/>
              </a:rPr>
              <a:t>m</a:t>
            </a:r>
            <a:r>
              <a:rPr lang="en-US" b="1" dirty="0" smtClean="0">
                <a:solidFill>
                  <a:srgbClr val="FF0000"/>
                </a:solidFill>
                <a:latin typeface="Arial"/>
                <a:cs typeface="Arial"/>
              </a:rPr>
              <a:t>i</a:t>
            </a:r>
            <a:r>
              <a:rPr lang="en-US" b="1" spc="-4" dirty="0" smtClean="0">
                <a:solidFill>
                  <a:srgbClr val="FF0000"/>
                </a:solidFill>
                <a:latin typeface="Arial"/>
                <a:cs typeface="Arial"/>
              </a:rPr>
              <a:t>g</a:t>
            </a:r>
            <a:r>
              <a:rPr lang="en-US" b="1" dirty="0" smtClean="0">
                <a:solidFill>
                  <a:srgbClr val="FF0000"/>
                </a:solidFill>
                <a:latin typeface="Arial"/>
                <a:cs typeface="Arial"/>
              </a:rPr>
              <a:t>rati</a:t>
            </a:r>
            <a:r>
              <a:rPr lang="en-US" b="1" spc="-9" dirty="0" smtClean="0">
                <a:solidFill>
                  <a:srgbClr val="FF0000"/>
                </a:solidFill>
                <a:latin typeface="Arial"/>
                <a:cs typeface="Arial"/>
              </a:rPr>
              <a:t>o</a:t>
            </a:r>
            <a:r>
              <a:rPr lang="en-US" b="1" dirty="0" smtClean="0">
                <a:solidFill>
                  <a:srgbClr val="FF0000"/>
                </a:solidFill>
                <a:latin typeface="Arial"/>
                <a:cs typeface="Arial"/>
              </a:rPr>
              <a:t>n</a:t>
            </a:r>
            <a:r>
              <a:rPr lang="en-US" b="1" spc="-3" dirty="0" smtClean="0">
                <a:solidFill>
                  <a:srgbClr val="FF0000"/>
                </a:solidFill>
                <a:latin typeface="Arial"/>
                <a:cs typeface="Arial"/>
              </a:rPr>
              <a:t> </a:t>
            </a:r>
            <a:r>
              <a:rPr lang="en-US" b="1" spc="-4" dirty="0" smtClean="0">
                <a:solidFill>
                  <a:srgbClr val="FF0000"/>
                </a:solidFill>
                <a:latin typeface="Arial"/>
                <a:cs typeface="Arial"/>
              </a:rPr>
              <a:t>o</a:t>
            </a:r>
            <a:r>
              <a:rPr lang="en-US" b="1" dirty="0" smtClean="0">
                <a:solidFill>
                  <a:srgbClr val="FF0000"/>
                </a:solidFill>
                <a:latin typeface="Arial"/>
                <a:cs typeface="Arial"/>
              </a:rPr>
              <a:t>f</a:t>
            </a:r>
            <a:r>
              <a:rPr lang="en-US" b="1" spc="24" dirty="0" smtClean="0">
                <a:solidFill>
                  <a:srgbClr val="FF0000"/>
                </a:solidFill>
                <a:latin typeface="Arial"/>
                <a:cs typeface="Arial"/>
              </a:rPr>
              <a:t> </a:t>
            </a:r>
            <a:r>
              <a:rPr lang="en-US" b="1" spc="-4" dirty="0" smtClean="0">
                <a:solidFill>
                  <a:srgbClr val="FF0000"/>
                </a:solidFill>
                <a:latin typeface="Arial"/>
                <a:cs typeface="Arial"/>
              </a:rPr>
              <a:t>th</a:t>
            </a:r>
            <a:r>
              <a:rPr lang="en-US" b="1" dirty="0" smtClean="0">
                <a:solidFill>
                  <a:srgbClr val="FF0000"/>
                </a:solidFill>
                <a:latin typeface="Arial"/>
                <a:cs typeface="Arial"/>
              </a:rPr>
              <a:t>e</a:t>
            </a:r>
            <a:r>
              <a:rPr lang="en-US" b="1" spc="-13" dirty="0" smtClean="0">
                <a:solidFill>
                  <a:srgbClr val="FF0000"/>
                </a:solidFill>
                <a:latin typeface="Arial"/>
                <a:cs typeface="Arial"/>
              </a:rPr>
              <a:t> </a:t>
            </a:r>
            <a:r>
              <a:rPr lang="en-US" b="1" dirty="0" smtClean="0">
                <a:solidFill>
                  <a:srgbClr val="FF0000"/>
                </a:solidFill>
                <a:latin typeface="Arial"/>
                <a:cs typeface="Arial"/>
              </a:rPr>
              <a:t>c</a:t>
            </a:r>
            <a:r>
              <a:rPr lang="en-US" b="1" spc="-4" dirty="0" smtClean="0">
                <a:solidFill>
                  <a:srgbClr val="FF0000"/>
                </a:solidFill>
                <a:latin typeface="Arial"/>
                <a:cs typeface="Arial"/>
              </a:rPr>
              <a:t>h</a:t>
            </a:r>
            <a:r>
              <a:rPr lang="en-US" b="1" dirty="0" smtClean="0">
                <a:solidFill>
                  <a:srgbClr val="FF0000"/>
                </a:solidFill>
                <a:latin typeface="Arial"/>
                <a:cs typeface="Arial"/>
              </a:rPr>
              <a:t>arged</a:t>
            </a:r>
            <a:r>
              <a:rPr lang="en-US" b="1" spc="-62" dirty="0" smtClean="0">
                <a:solidFill>
                  <a:srgbClr val="FF0000"/>
                </a:solidFill>
                <a:latin typeface="Arial"/>
                <a:cs typeface="Arial"/>
              </a:rPr>
              <a:t> </a:t>
            </a:r>
            <a:r>
              <a:rPr lang="en-US" b="1" dirty="0" smtClean="0">
                <a:solidFill>
                  <a:srgbClr val="FF0000"/>
                </a:solidFill>
                <a:latin typeface="Arial"/>
                <a:cs typeface="Arial"/>
              </a:rPr>
              <a:t>p</a:t>
            </a:r>
            <a:r>
              <a:rPr lang="en-US" b="1" spc="-4" dirty="0" smtClean="0">
                <a:solidFill>
                  <a:srgbClr val="FF0000"/>
                </a:solidFill>
                <a:latin typeface="Arial"/>
                <a:cs typeface="Arial"/>
              </a:rPr>
              <a:t>a</a:t>
            </a:r>
            <a:r>
              <a:rPr lang="en-US" b="1" dirty="0" smtClean="0">
                <a:solidFill>
                  <a:srgbClr val="FF0000"/>
                </a:solidFill>
                <a:latin typeface="Arial"/>
                <a:cs typeface="Arial"/>
              </a:rPr>
              <a:t>rticle</a:t>
            </a:r>
            <a:r>
              <a:rPr lang="en-US" b="1" spc="-21" dirty="0" smtClean="0">
                <a:solidFill>
                  <a:srgbClr val="FF0000"/>
                </a:solidFill>
                <a:latin typeface="Arial"/>
                <a:cs typeface="Arial"/>
              </a:rPr>
              <a:t> </a:t>
            </a:r>
            <a:r>
              <a:rPr lang="en-US" b="1" spc="-4" dirty="0" smtClean="0">
                <a:solidFill>
                  <a:srgbClr val="FF0000"/>
                </a:solidFill>
                <a:latin typeface="Arial"/>
                <a:cs typeface="Arial"/>
              </a:rPr>
              <a:t>o</a:t>
            </a:r>
            <a:r>
              <a:rPr lang="en-US" b="1" dirty="0" smtClean="0">
                <a:solidFill>
                  <a:srgbClr val="FF0000"/>
                </a:solidFill>
                <a:latin typeface="Arial"/>
                <a:cs typeface="Arial"/>
              </a:rPr>
              <a:t>n</a:t>
            </a:r>
            <a:r>
              <a:rPr lang="en-US" b="1" spc="9" dirty="0" smtClean="0">
                <a:solidFill>
                  <a:srgbClr val="FF0000"/>
                </a:solidFill>
                <a:latin typeface="Arial"/>
                <a:cs typeface="Arial"/>
              </a:rPr>
              <a:t> </a:t>
            </a:r>
            <a:r>
              <a:rPr lang="en-US" b="1" spc="-4" dirty="0" smtClean="0">
                <a:solidFill>
                  <a:srgbClr val="FF0000"/>
                </a:solidFill>
                <a:latin typeface="Arial"/>
                <a:cs typeface="Arial"/>
              </a:rPr>
              <a:t>th</a:t>
            </a:r>
            <a:r>
              <a:rPr lang="en-US" b="1" dirty="0" smtClean="0">
                <a:solidFill>
                  <a:srgbClr val="FF0000"/>
                </a:solidFill>
                <a:latin typeface="Arial"/>
                <a:cs typeface="Arial"/>
              </a:rPr>
              <a:t>e</a:t>
            </a:r>
            <a:r>
              <a:rPr lang="en-US" b="1" spc="-13" dirty="0" smtClean="0">
                <a:solidFill>
                  <a:srgbClr val="FF0000"/>
                </a:solidFill>
                <a:latin typeface="Arial"/>
                <a:cs typeface="Arial"/>
              </a:rPr>
              <a:t> </a:t>
            </a:r>
            <a:r>
              <a:rPr lang="en-US" b="1" dirty="0" smtClean="0">
                <a:solidFill>
                  <a:srgbClr val="FF0000"/>
                </a:solidFill>
                <a:latin typeface="Arial"/>
                <a:cs typeface="Arial"/>
              </a:rPr>
              <a:t>s</a:t>
            </a:r>
            <a:r>
              <a:rPr lang="en-US" b="1" spc="-4" dirty="0" smtClean="0">
                <a:solidFill>
                  <a:srgbClr val="FF0000"/>
                </a:solidFill>
                <a:latin typeface="Arial"/>
                <a:cs typeface="Arial"/>
              </a:rPr>
              <a:t>u</a:t>
            </a:r>
            <a:r>
              <a:rPr lang="en-US" b="1" dirty="0" smtClean="0">
                <a:solidFill>
                  <a:srgbClr val="FF0000"/>
                </a:solidFill>
                <a:latin typeface="Arial"/>
                <a:cs typeface="Arial"/>
              </a:rPr>
              <a:t>p</a:t>
            </a:r>
            <a:r>
              <a:rPr lang="en-US" b="1" spc="-9" dirty="0" smtClean="0">
                <a:solidFill>
                  <a:srgbClr val="FF0000"/>
                </a:solidFill>
                <a:latin typeface="Arial"/>
                <a:cs typeface="Arial"/>
              </a:rPr>
              <a:t>p</a:t>
            </a:r>
            <a:r>
              <a:rPr lang="en-US" b="1" dirty="0" smtClean="0">
                <a:solidFill>
                  <a:srgbClr val="FF0000"/>
                </a:solidFill>
                <a:latin typeface="Arial"/>
                <a:cs typeface="Arial"/>
              </a:rPr>
              <a:t>or</a:t>
            </a:r>
            <a:r>
              <a:rPr lang="en-US" b="1" spc="-4" dirty="0" smtClean="0">
                <a:solidFill>
                  <a:srgbClr val="FF0000"/>
                </a:solidFill>
                <a:latin typeface="Arial"/>
                <a:cs typeface="Arial"/>
              </a:rPr>
              <a:t>t</a:t>
            </a:r>
            <a:r>
              <a:rPr lang="en-US" b="1" dirty="0" smtClean="0">
                <a:solidFill>
                  <a:srgbClr val="FF0000"/>
                </a:solidFill>
                <a:latin typeface="Arial"/>
                <a:cs typeface="Arial"/>
              </a:rPr>
              <a:t>i</a:t>
            </a:r>
            <a:r>
              <a:rPr lang="en-US" b="1" spc="-4" dirty="0" smtClean="0">
                <a:solidFill>
                  <a:srgbClr val="FF0000"/>
                </a:solidFill>
                <a:latin typeface="Arial"/>
                <a:cs typeface="Arial"/>
              </a:rPr>
              <a:t>n</a:t>
            </a:r>
            <a:r>
              <a:rPr lang="en-US" b="1" dirty="0" smtClean="0">
                <a:solidFill>
                  <a:srgbClr val="FF0000"/>
                </a:solidFill>
                <a:latin typeface="Arial"/>
                <a:cs typeface="Arial"/>
              </a:rPr>
              <a:t>g</a:t>
            </a:r>
            <a:r>
              <a:rPr lang="en-US" b="1" spc="4" dirty="0" smtClean="0">
                <a:solidFill>
                  <a:srgbClr val="FF0000"/>
                </a:solidFill>
                <a:latin typeface="Arial"/>
                <a:cs typeface="Arial"/>
              </a:rPr>
              <a:t> </a:t>
            </a:r>
            <a:r>
              <a:rPr lang="en-US" b="1" spc="-4" dirty="0" smtClean="0">
                <a:solidFill>
                  <a:srgbClr val="FF0000"/>
                </a:solidFill>
                <a:latin typeface="Arial"/>
                <a:cs typeface="Arial"/>
              </a:rPr>
              <a:t>m</a:t>
            </a:r>
            <a:r>
              <a:rPr lang="en-US" b="1" dirty="0" smtClean="0">
                <a:solidFill>
                  <a:srgbClr val="FF0000"/>
                </a:solidFill>
                <a:latin typeface="Arial"/>
                <a:cs typeface="Arial"/>
              </a:rPr>
              <a:t>e</a:t>
            </a:r>
            <a:r>
              <a:rPr lang="en-US" b="1" spc="-4" dirty="0" smtClean="0">
                <a:solidFill>
                  <a:srgbClr val="FF0000"/>
                </a:solidFill>
                <a:latin typeface="Arial"/>
                <a:cs typeface="Arial"/>
              </a:rPr>
              <a:t>d</a:t>
            </a:r>
            <a:r>
              <a:rPr lang="en-US" b="1" dirty="0" smtClean="0">
                <a:solidFill>
                  <a:srgbClr val="FF0000"/>
                </a:solidFill>
                <a:latin typeface="Arial"/>
                <a:cs typeface="Arial"/>
              </a:rPr>
              <a:t>ia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32" name="object 32"/>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3" name="object 33"/>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30" name="object 30"/>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31" name="object 31"/>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9" name="object 29"/>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5" name="object 25"/>
          <p:cNvSpPr/>
          <p:nvPr/>
        </p:nvSpPr>
        <p:spPr>
          <a:xfrm>
            <a:off x="2490216" y="0"/>
            <a:ext cx="908304" cy="762000"/>
          </a:xfrm>
          <a:prstGeom prst="rect">
            <a:avLst/>
          </a:prstGeom>
          <a:blipFill>
            <a:blip r:embed="rId2" cstate="print"/>
            <a:stretch>
              <a:fillRect/>
            </a:stretch>
          </a:blipFill>
        </p:spPr>
        <p:txBody>
          <a:bodyPr wrap="square" lIns="0" tIns="0" rIns="0" bIns="0" rtlCol="0">
            <a:noAutofit/>
          </a:bodyPr>
          <a:lstStyle/>
          <a:p>
            <a:endParaRPr/>
          </a:p>
        </p:txBody>
      </p:sp>
      <p:sp>
        <p:nvSpPr>
          <p:cNvPr id="26" name="object 26"/>
          <p:cNvSpPr/>
          <p:nvPr/>
        </p:nvSpPr>
        <p:spPr>
          <a:xfrm>
            <a:off x="2801112" y="7620"/>
            <a:ext cx="1738884" cy="758951"/>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4082796" y="7620"/>
            <a:ext cx="1200912" cy="758951"/>
          </a:xfrm>
          <a:prstGeom prst="rect">
            <a:avLst/>
          </a:prstGeom>
          <a:blipFill>
            <a:blip r:embed="rId4" cstate="print"/>
            <a:stretch>
              <a:fillRect/>
            </a:stretch>
          </a:blipFill>
        </p:spPr>
        <p:txBody>
          <a:bodyPr wrap="square" lIns="0" tIns="0" rIns="0" bIns="0" rtlCol="0">
            <a:noAutofit/>
          </a:bodyPr>
          <a:lstStyle/>
          <a:p>
            <a:endParaRPr/>
          </a:p>
        </p:txBody>
      </p:sp>
      <p:sp>
        <p:nvSpPr>
          <p:cNvPr id="28" name="object 28"/>
          <p:cNvSpPr/>
          <p:nvPr/>
        </p:nvSpPr>
        <p:spPr>
          <a:xfrm>
            <a:off x="4820412" y="0"/>
            <a:ext cx="1839467" cy="762000"/>
          </a:xfrm>
          <a:prstGeom prst="rect">
            <a:avLst/>
          </a:prstGeom>
          <a:blipFill>
            <a:blip r:embed="rId5" cstate="print"/>
            <a:stretch>
              <a:fillRect/>
            </a:stretch>
          </a:blipFill>
        </p:spPr>
        <p:txBody>
          <a:bodyPr wrap="square" lIns="0" tIns="0" rIns="0" bIns="0" rtlCol="0">
            <a:noAutofit/>
          </a:bodyPr>
          <a:lstStyle/>
          <a:p>
            <a:endParaRPr/>
          </a:p>
        </p:txBody>
      </p:sp>
      <p:sp>
        <p:nvSpPr>
          <p:cNvPr id="20" name="object 20"/>
          <p:cNvSpPr txBox="1"/>
          <p:nvPr/>
        </p:nvSpPr>
        <p:spPr>
          <a:xfrm>
            <a:off x="154940" y="805450"/>
            <a:ext cx="4165055" cy="554227"/>
          </a:xfrm>
          <a:prstGeom prst="rect">
            <a:avLst/>
          </a:prstGeom>
        </p:spPr>
        <p:txBody>
          <a:bodyPr wrap="square" lIns="0" tIns="0" rIns="0" bIns="0" rtlCol="0">
            <a:noAutofit/>
          </a:bodyPr>
          <a:lstStyle/>
          <a:p>
            <a:pPr marL="12700">
              <a:lnSpc>
                <a:spcPts val="2150"/>
              </a:lnSpc>
              <a:spcBef>
                <a:spcPts val="107"/>
              </a:spcBef>
            </a:pPr>
            <a:r>
              <a:rPr sz="2000" b="1" spc="-150" dirty="0" smtClean="0">
                <a:solidFill>
                  <a:srgbClr val="292300"/>
                </a:solidFill>
                <a:latin typeface="Arial"/>
                <a:cs typeface="Arial"/>
              </a:rPr>
              <a:t>P</a:t>
            </a:r>
            <a:r>
              <a:rPr sz="2000" b="1" spc="0" dirty="0" smtClean="0">
                <a:solidFill>
                  <a:srgbClr val="292300"/>
                </a:solidFill>
                <a:latin typeface="Arial"/>
                <a:cs typeface="Arial"/>
              </a:rPr>
              <a:t>AGE</a:t>
            </a:r>
            <a:r>
              <a:rPr sz="2000" b="1" spc="24" dirty="0" smtClean="0">
                <a:solidFill>
                  <a:srgbClr val="292300"/>
                </a:solidFill>
                <a:latin typeface="Arial"/>
                <a:cs typeface="Arial"/>
              </a:rPr>
              <a:t> </a:t>
            </a:r>
            <a:r>
              <a:rPr sz="2000" b="1" spc="0" dirty="0" smtClean="0">
                <a:solidFill>
                  <a:srgbClr val="292300"/>
                </a:solidFill>
                <a:latin typeface="Arial"/>
                <a:cs typeface="Arial"/>
              </a:rPr>
              <a:t>can</a:t>
            </a:r>
            <a:r>
              <a:rPr sz="2000" b="1" spc="25" dirty="0" smtClean="0">
                <a:solidFill>
                  <a:srgbClr val="292300"/>
                </a:solidFill>
                <a:latin typeface="Arial"/>
                <a:cs typeface="Arial"/>
              </a:rPr>
              <a:t> </a:t>
            </a:r>
            <a:r>
              <a:rPr sz="2000" b="1" spc="-9" dirty="0" smtClean="0">
                <a:solidFill>
                  <a:srgbClr val="292300"/>
                </a:solidFill>
                <a:latin typeface="Arial"/>
                <a:cs typeface="Arial"/>
              </a:rPr>
              <a:t>b</a:t>
            </a:r>
            <a:r>
              <a:rPr sz="2000" b="1" spc="0" dirty="0" smtClean="0">
                <a:solidFill>
                  <a:srgbClr val="292300"/>
                </a:solidFill>
                <a:latin typeface="Arial"/>
                <a:cs typeface="Arial"/>
              </a:rPr>
              <a:t>e</a:t>
            </a:r>
            <a:r>
              <a:rPr sz="2000" b="1" spc="24" dirty="0" smtClean="0">
                <a:solidFill>
                  <a:srgbClr val="292300"/>
                </a:solidFill>
                <a:latin typeface="Arial"/>
                <a:cs typeface="Arial"/>
              </a:rPr>
              <a:t> </a:t>
            </a:r>
            <a:r>
              <a:rPr sz="2000" b="1" spc="0" dirty="0" smtClean="0">
                <a:solidFill>
                  <a:srgbClr val="292300"/>
                </a:solidFill>
                <a:latin typeface="Arial"/>
                <a:cs typeface="Arial"/>
              </a:rPr>
              <a:t>cla</a:t>
            </a:r>
            <a:r>
              <a:rPr sz="2000" b="1" spc="-9" dirty="0" smtClean="0">
                <a:solidFill>
                  <a:srgbClr val="292300"/>
                </a:solidFill>
                <a:latin typeface="Arial"/>
                <a:cs typeface="Arial"/>
              </a:rPr>
              <a:t>s</a:t>
            </a:r>
            <a:r>
              <a:rPr sz="2000" b="1" spc="0" dirty="0" smtClean="0">
                <a:solidFill>
                  <a:srgbClr val="292300"/>
                </a:solidFill>
                <a:latin typeface="Arial"/>
                <a:cs typeface="Arial"/>
              </a:rPr>
              <a:t>s</a:t>
            </a:r>
            <a:r>
              <a:rPr sz="2000" b="1" spc="-14" dirty="0" smtClean="0">
                <a:solidFill>
                  <a:srgbClr val="292300"/>
                </a:solidFill>
                <a:latin typeface="Arial"/>
                <a:cs typeface="Arial"/>
              </a:rPr>
              <a:t>i</a:t>
            </a:r>
            <a:r>
              <a:rPr sz="2000" b="1" spc="0" dirty="0" smtClean="0">
                <a:solidFill>
                  <a:srgbClr val="292300"/>
                </a:solidFill>
                <a:latin typeface="Arial"/>
                <a:cs typeface="Arial"/>
              </a:rPr>
              <a:t>fied</a:t>
            </a:r>
            <a:r>
              <a:rPr sz="2000" b="1" spc="9" dirty="0" smtClean="0">
                <a:solidFill>
                  <a:srgbClr val="292300"/>
                </a:solidFill>
                <a:latin typeface="Arial"/>
                <a:cs typeface="Arial"/>
              </a:rPr>
              <a:t> </a:t>
            </a:r>
            <a:r>
              <a:rPr sz="2000" b="1" spc="0" dirty="0" smtClean="0">
                <a:solidFill>
                  <a:srgbClr val="292300"/>
                </a:solidFill>
                <a:latin typeface="Arial"/>
                <a:cs typeface="Arial"/>
              </a:rPr>
              <a:t>according</a:t>
            </a:r>
            <a:endParaRPr sz="2000">
              <a:latin typeface="Arial"/>
              <a:cs typeface="Arial"/>
            </a:endParaRPr>
          </a:p>
          <a:p>
            <a:pPr marL="386080" marR="38176">
              <a:lnSpc>
                <a:spcPts val="2160"/>
              </a:lnSpc>
              <a:spcBef>
                <a:spcPts val="0"/>
              </a:spcBef>
            </a:pPr>
            <a:r>
              <a:rPr sz="2000" b="1" spc="0" dirty="0" smtClean="0">
                <a:solidFill>
                  <a:srgbClr val="292300"/>
                </a:solidFill>
                <a:latin typeface="Arial"/>
                <a:cs typeface="Arial"/>
              </a:rPr>
              <a:t>conditions</a:t>
            </a:r>
            <a:r>
              <a:rPr sz="2000" b="1" spc="-29" dirty="0" smtClean="0">
                <a:solidFill>
                  <a:srgbClr val="292300"/>
                </a:solidFill>
                <a:latin typeface="Arial"/>
                <a:cs typeface="Arial"/>
              </a:rPr>
              <a:t> </a:t>
            </a:r>
            <a:r>
              <a:rPr sz="2000" b="1" spc="0" dirty="0" smtClean="0">
                <a:solidFill>
                  <a:srgbClr val="292300"/>
                </a:solidFill>
                <a:latin typeface="Arial"/>
                <a:cs typeface="Arial"/>
              </a:rPr>
              <a:t>into</a:t>
            </a:r>
            <a:r>
              <a:rPr sz="1800" b="1" spc="0" dirty="0" smtClean="0">
                <a:solidFill>
                  <a:srgbClr val="292300"/>
                </a:solidFill>
                <a:latin typeface="Arial"/>
                <a:cs typeface="Arial"/>
              </a:rPr>
              <a:t>:</a:t>
            </a:r>
            <a:endParaRPr sz="1800">
              <a:latin typeface="Arial"/>
              <a:cs typeface="Arial"/>
            </a:endParaRPr>
          </a:p>
        </p:txBody>
      </p:sp>
      <p:sp>
        <p:nvSpPr>
          <p:cNvPr id="19" name="object 19"/>
          <p:cNvSpPr txBox="1"/>
          <p:nvPr/>
        </p:nvSpPr>
        <p:spPr>
          <a:xfrm>
            <a:off x="457200" y="1524000"/>
            <a:ext cx="7696200" cy="1066800"/>
          </a:xfrm>
          <a:prstGeom prst="rect">
            <a:avLst/>
          </a:prstGeom>
        </p:spPr>
        <p:txBody>
          <a:bodyPr wrap="square" lIns="0" tIns="0" rIns="0" bIns="0" rtlCol="0">
            <a:noAutofit/>
          </a:bodyPr>
          <a:lstStyle/>
          <a:p>
            <a:pPr marL="12700" marR="22349">
              <a:lnSpc>
                <a:spcPts val="2150"/>
              </a:lnSpc>
              <a:spcBef>
                <a:spcPts val="107"/>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90" dirty="0" smtClean="0">
                <a:solidFill>
                  <a:srgbClr val="FD8537"/>
                </a:solidFill>
                <a:latin typeface="Times New Roman"/>
                <a:cs typeface="Times New Roman"/>
              </a:rPr>
              <a:t> </a:t>
            </a:r>
            <a:r>
              <a:rPr sz="2000" b="1" spc="0" dirty="0" smtClean="0">
                <a:solidFill>
                  <a:srgbClr val="E75C00"/>
                </a:solidFill>
                <a:latin typeface="Arial"/>
                <a:cs typeface="Arial"/>
              </a:rPr>
              <a:t>N</a:t>
            </a:r>
            <a:r>
              <a:rPr sz="2000" b="1" spc="-134" dirty="0" smtClean="0">
                <a:solidFill>
                  <a:srgbClr val="E75C00"/>
                </a:solidFill>
                <a:latin typeface="Arial"/>
                <a:cs typeface="Arial"/>
              </a:rPr>
              <a:t>A</a:t>
            </a:r>
            <a:r>
              <a:rPr sz="2000" b="1" spc="0" dirty="0" smtClean="0">
                <a:solidFill>
                  <a:srgbClr val="E75C00"/>
                </a:solidFill>
                <a:latin typeface="Arial"/>
                <a:cs typeface="Arial"/>
              </a:rPr>
              <a:t>TI</a:t>
            </a:r>
            <a:r>
              <a:rPr sz="2000" b="1" spc="-9" dirty="0" smtClean="0">
                <a:solidFill>
                  <a:srgbClr val="E75C00"/>
                </a:solidFill>
                <a:latin typeface="Arial"/>
                <a:cs typeface="Arial"/>
              </a:rPr>
              <a:t>V</a:t>
            </a:r>
            <a:r>
              <a:rPr sz="2000" b="1" spc="0" dirty="0" smtClean="0">
                <a:solidFill>
                  <a:srgbClr val="E75C00"/>
                </a:solidFill>
                <a:latin typeface="Arial"/>
                <a:cs typeface="Arial"/>
              </a:rPr>
              <a:t>E</a:t>
            </a:r>
            <a:r>
              <a:rPr sz="2000" b="1" spc="4" dirty="0" smtClean="0">
                <a:solidFill>
                  <a:srgbClr val="E75C00"/>
                </a:solidFill>
                <a:latin typeface="Arial"/>
                <a:cs typeface="Arial"/>
              </a:rPr>
              <a:t>-</a:t>
            </a:r>
            <a:r>
              <a:rPr sz="2000" b="1" spc="-150" dirty="0" smtClean="0">
                <a:solidFill>
                  <a:srgbClr val="E75C00"/>
                </a:solidFill>
                <a:latin typeface="Arial"/>
                <a:cs typeface="Arial"/>
              </a:rPr>
              <a:t>P</a:t>
            </a:r>
            <a:r>
              <a:rPr sz="2000" b="1" spc="0" dirty="0" smtClean="0">
                <a:solidFill>
                  <a:srgbClr val="E75C00"/>
                </a:solidFill>
                <a:latin typeface="Arial"/>
                <a:cs typeface="Arial"/>
              </a:rPr>
              <a:t>AGE:</a:t>
            </a:r>
            <a:endParaRPr sz="2000">
              <a:latin typeface="Arial"/>
              <a:cs typeface="Arial"/>
            </a:endParaRPr>
          </a:p>
          <a:p>
            <a:pPr marL="818896" indent="-309372">
              <a:lnSpc>
                <a:spcPct val="148437"/>
              </a:lnSpc>
              <a:spcBef>
                <a:spcPts val="406"/>
              </a:spcBef>
              <a:tabLst>
                <a:tab pos="812800" algn="l"/>
              </a:tabLst>
            </a:pPr>
            <a:r>
              <a:rPr sz="1250" spc="0" dirty="0" smtClean="0">
                <a:solidFill>
                  <a:srgbClr val="FD8537"/>
                </a:solidFill>
                <a:latin typeface="Wingdings 2"/>
                <a:cs typeface="Wingdings 2"/>
              </a:rPr>
              <a:t></a:t>
            </a:r>
            <a:r>
              <a:rPr sz="1250" spc="-1236"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600" spc="0" dirty="0" smtClean="0">
                <a:latin typeface="Arial"/>
                <a:cs typeface="Arial"/>
              </a:rPr>
              <a:t>Nat</a:t>
            </a:r>
            <a:r>
              <a:rPr sz="1600" spc="4" dirty="0" smtClean="0">
                <a:latin typeface="Arial"/>
                <a:cs typeface="Arial"/>
              </a:rPr>
              <a:t>iv</a:t>
            </a:r>
            <a:r>
              <a:rPr sz="1600" spc="0" dirty="0" smtClean="0">
                <a:latin typeface="Arial"/>
                <a:cs typeface="Arial"/>
              </a:rPr>
              <a:t>e</a:t>
            </a:r>
            <a:r>
              <a:rPr sz="1600" spc="34" dirty="0" smtClean="0">
                <a:latin typeface="Arial"/>
                <a:cs typeface="Arial"/>
              </a:rPr>
              <a:t> </a:t>
            </a:r>
            <a:r>
              <a:rPr sz="1600" spc="0" dirty="0" smtClean="0">
                <a:latin typeface="Arial"/>
                <a:cs typeface="Arial"/>
              </a:rPr>
              <a:t>g</a:t>
            </a:r>
            <a:r>
              <a:rPr sz="1600" spc="-9" dirty="0" smtClean="0">
                <a:latin typeface="Arial"/>
                <a:cs typeface="Arial"/>
              </a:rPr>
              <a:t>e</a:t>
            </a:r>
            <a:r>
              <a:rPr sz="1600" spc="4" dirty="0" smtClean="0">
                <a:latin typeface="Arial"/>
                <a:cs typeface="Arial"/>
              </a:rPr>
              <a:t>l</a:t>
            </a:r>
            <a:r>
              <a:rPr sz="1600" spc="0" dirty="0" smtClean="0">
                <a:latin typeface="Arial"/>
                <a:cs typeface="Arial"/>
              </a:rPr>
              <a:t>s</a:t>
            </a:r>
            <a:r>
              <a:rPr sz="1600" spc="50" dirty="0" smtClean="0">
                <a:latin typeface="Arial"/>
                <a:cs typeface="Arial"/>
              </a:rPr>
              <a:t> </a:t>
            </a:r>
            <a:r>
              <a:rPr sz="1600" spc="0" dirty="0" smtClean="0">
                <a:latin typeface="Arial"/>
                <a:cs typeface="Arial"/>
              </a:rPr>
              <a:t>are</a:t>
            </a:r>
            <a:r>
              <a:rPr sz="1600" spc="46" dirty="0" smtClean="0">
                <a:latin typeface="Arial"/>
                <a:cs typeface="Arial"/>
              </a:rPr>
              <a:t> </a:t>
            </a:r>
            <a:r>
              <a:rPr sz="1600" spc="4" dirty="0" smtClean="0">
                <a:latin typeface="Arial"/>
                <a:cs typeface="Arial"/>
              </a:rPr>
              <a:t>r</a:t>
            </a:r>
            <a:r>
              <a:rPr sz="1600" spc="0" dirty="0" smtClean="0">
                <a:latin typeface="Arial"/>
                <a:cs typeface="Arial"/>
              </a:rPr>
              <a:t>un</a:t>
            </a:r>
            <a:r>
              <a:rPr sz="1600" spc="51" dirty="0" smtClean="0">
                <a:latin typeface="Arial"/>
                <a:cs typeface="Arial"/>
              </a:rPr>
              <a:t> </a:t>
            </a:r>
            <a:r>
              <a:rPr sz="1600" spc="4" dirty="0" smtClean="0">
                <a:latin typeface="Arial"/>
                <a:cs typeface="Arial"/>
              </a:rPr>
              <a:t>i</a:t>
            </a:r>
            <a:r>
              <a:rPr sz="1600" spc="0" dirty="0" smtClean="0">
                <a:latin typeface="Arial"/>
                <a:cs typeface="Arial"/>
              </a:rPr>
              <a:t>n</a:t>
            </a:r>
            <a:r>
              <a:rPr sz="1600" spc="62" dirty="0" smtClean="0">
                <a:latin typeface="Arial"/>
                <a:cs typeface="Arial"/>
              </a:rPr>
              <a:t> </a:t>
            </a:r>
            <a:r>
              <a:rPr sz="1600" spc="0" dirty="0" smtClean="0">
                <a:latin typeface="Arial"/>
                <a:cs typeface="Arial"/>
              </a:rPr>
              <a:t>no</a:t>
            </a:r>
            <a:r>
              <a:rPr sz="1600" spc="4" dirty="0" smtClean="0">
                <a:latin typeface="Arial"/>
                <a:cs typeface="Arial"/>
              </a:rPr>
              <a:t>n</a:t>
            </a:r>
            <a:r>
              <a:rPr sz="1600" spc="-4" dirty="0" smtClean="0">
                <a:latin typeface="Arial"/>
                <a:cs typeface="Arial"/>
              </a:rPr>
              <a:t>-</a:t>
            </a:r>
            <a:r>
              <a:rPr sz="1600" spc="0" dirty="0" smtClean="0">
                <a:latin typeface="Arial"/>
                <a:cs typeface="Arial"/>
              </a:rPr>
              <a:t>denatur</a:t>
            </a:r>
            <a:r>
              <a:rPr sz="1600" spc="4" dirty="0" smtClean="0">
                <a:latin typeface="Arial"/>
                <a:cs typeface="Arial"/>
              </a:rPr>
              <a:t>i</a:t>
            </a:r>
            <a:r>
              <a:rPr sz="1600" spc="0" dirty="0" smtClean="0">
                <a:latin typeface="Arial"/>
                <a:cs typeface="Arial"/>
              </a:rPr>
              <a:t>ng</a:t>
            </a:r>
            <a:r>
              <a:rPr sz="1600" spc="-32" dirty="0" smtClean="0">
                <a:latin typeface="Arial"/>
                <a:cs typeface="Arial"/>
              </a:rPr>
              <a:t> </a:t>
            </a:r>
            <a:r>
              <a:rPr sz="1600" spc="4" dirty="0" smtClean="0">
                <a:latin typeface="Arial"/>
                <a:cs typeface="Arial"/>
              </a:rPr>
              <a:t>c</a:t>
            </a:r>
            <a:r>
              <a:rPr sz="1600" spc="0" dirty="0" smtClean="0">
                <a:latin typeface="Arial"/>
                <a:cs typeface="Arial"/>
              </a:rPr>
              <a:t>ond</a:t>
            </a:r>
            <a:r>
              <a:rPr sz="1600" spc="4" dirty="0" smtClean="0">
                <a:latin typeface="Arial"/>
                <a:cs typeface="Arial"/>
              </a:rPr>
              <a:t>i</a:t>
            </a:r>
            <a:r>
              <a:rPr sz="1600" spc="-9" dirty="0" smtClean="0">
                <a:latin typeface="Arial"/>
                <a:cs typeface="Arial"/>
              </a:rPr>
              <a:t>t</a:t>
            </a:r>
            <a:r>
              <a:rPr sz="1600" spc="4" dirty="0" smtClean="0">
                <a:latin typeface="Arial"/>
                <a:cs typeface="Arial"/>
              </a:rPr>
              <a:t>i</a:t>
            </a:r>
            <a:r>
              <a:rPr sz="1600" spc="0" dirty="0" smtClean="0">
                <a:latin typeface="Arial"/>
                <a:cs typeface="Arial"/>
              </a:rPr>
              <a:t>on</a:t>
            </a:r>
            <a:r>
              <a:rPr sz="1600" spc="4" dirty="0" smtClean="0">
                <a:latin typeface="Arial"/>
                <a:cs typeface="Arial"/>
              </a:rPr>
              <a:t>s</a:t>
            </a:r>
            <a:r>
              <a:rPr sz="1600" spc="0" dirty="0" smtClean="0">
                <a:latin typeface="Arial"/>
                <a:cs typeface="Arial"/>
              </a:rPr>
              <a:t>,</a:t>
            </a:r>
            <a:r>
              <a:rPr sz="1600" spc="12" dirty="0" smtClean="0">
                <a:latin typeface="Arial"/>
                <a:cs typeface="Arial"/>
              </a:rPr>
              <a:t> </a:t>
            </a:r>
            <a:r>
              <a:rPr sz="1600" spc="-4" dirty="0" smtClean="0">
                <a:latin typeface="Arial"/>
                <a:cs typeface="Arial"/>
              </a:rPr>
              <a:t>s</a:t>
            </a:r>
            <a:r>
              <a:rPr sz="1600" spc="0" dirty="0" smtClean="0">
                <a:latin typeface="Arial"/>
                <a:cs typeface="Arial"/>
              </a:rPr>
              <a:t>o</a:t>
            </a:r>
            <a:r>
              <a:rPr sz="1600" spc="58" dirty="0" smtClean="0">
                <a:latin typeface="Arial"/>
                <a:cs typeface="Arial"/>
              </a:rPr>
              <a:t> </a:t>
            </a:r>
            <a:r>
              <a:rPr sz="1600" spc="0" dirty="0" smtClean="0">
                <a:latin typeface="Arial"/>
                <a:cs typeface="Arial"/>
              </a:rPr>
              <a:t>that the</a:t>
            </a:r>
            <a:r>
              <a:rPr sz="1600" spc="-22" dirty="0" smtClean="0">
                <a:latin typeface="Arial"/>
                <a:cs typeface="Arial"/>
              </a:rPr>
              <a:t> </a:t>
            </a:r>
            <a:r>
              <a:rPr sz="1600" spc="0" dirty="0" smtClean="0">
                <a:latin typeface="Arial"/>
                <a:cs typeface="Arial"/>
              </a:rPr>
              <a:t>ana</a:t>
            </a:r>
            <a:r>
              <a:rPr sz="1600" spc="4" dirty="0" smtClean="0">
                <a:latin typeface="Arial"/>
                <a:cs typeface="Arial"/>
              </a:rPr>
              <a:t>l</a:t>
            </a:r>
            <a:r>
              <a:rPr sz="1600" spc="-19" dirty="0" smtClean="0">
                <a:latin typeface="Arial"/>
                <a:cs typeface="Arial"/>
              </a:rPr>
              <a:t>y</a:t>
            </a:r>
            <a:r>
              <a:rPr sz="1600" spc="0" dirty="0" smtClean="0">
                <a:latin typeface="Arial"/>
                <a:cs typeface="Arial"/>
              </a:rPr>
              <a:t>te's</a:t>
            </a:r>
            <a:r>
              <a:rPr sz="1600" spc="-47" dirty="0" smtClean="0">
                <a:latin typeface="Arial"/>
                <a:cs typeface="Arial"/>
              </a:rPr>
              <a:t> </a:t>
            </a:r>
            <a:r>
              <a:rPr sz="1600" spc="0" dirty="0" smtClean="0">
                <a:latin typeface="Arial"/>
                <a:cs typeface="Arial"/>
              </a:rPr>
              <a:t>natural</a:t>
            </a:r>
            <a:r>
              <a:rPr sz="1600" spc="-28" dirty="0" smtClean="0">
                <a:latin typeface="Arial"/>
                <a:cs typeface="Arial"/>
              </a:rPr>
              <a:t> </a:t>
            </a:r>
            <a:r>
              <a:rPr sz="1600" spc="4" dirty="0" smtClean="0">
                <a:latin typeface="Arial"/>
                <a:cs typeface="Arial"/>
              </a:rPr>
              <a:t>s</a:t>
            </a:r>
            <a:r>
              <a:rPr sz="1600" spc="0" dirty="0" smtClean="0">
                <a:latin typeface="Arial"/>
                <a:cs typeface="Arial"/>
              </a:rPr>
              <a:t>tructure</a:t>
            </a:r>
            <a:r>
              <a:rPr sz="1600" spc="-32" dirty="0" smtClean="0">
                <a:latin typeface="Arial"/>
                <a:cs typeface="Arial"/>
              </a:rPr>
              <a:t> </a:t>
            </a:r>
            <a:r>
              <a:rPr sz="1600" spc="4" dirty="0" smtClean="0">
                <a:latin typeface="Arial"/>
                <a:cs typeface="Arial"/>
              </a:rPr>
              <a:t>i</a:t>
            </a:r>
            <a:r>
              <a:rPr sz="1600" spc="0" dirty="0" smtClean="0">
                <a:latin typeface="Arial"/>
                <a:cs typeface="Arial"/>
              </a:rPr>
              <a:t>s</a:t>
            </a:r>
            <a:r>
              <a:rPr sz="1600" spc="-6" dirty="0" smtClean="0">
                <a:latin typeface="Arial"/>
                <a:cs typeface="Arial"/>
              </a:rPr>
              <a:t> </a:t>
            </a:r>
            <a:r>
              <a:rPr sz="1600" spc="0" dirty="0" smtClean="0">
                <a:latin typeface="Arial"/>
                <a:cs typeface="Arial"/>
              </a:rPr>
              <a:t>ma</a:t>
            </a:r>
            <a:r>
              <a:rPr sz="1600" spc="9" dirty="0" smtClean="0">
                <a:latin typeface="Arial"/>
                <a:cs typeface="Arial"/>
              </a:rPr>
              <a:t>i</a:t>
            </a:r>
            <a:r>
              <a:rPr sz="1600" spc="0" dirty="0" smtClean="0">
                <a:latin typeface="Arial"/>
                <a:cs typeface="Arial"/>
              </a:rPr>
              <a:t>nta</a:t>
            </a:r>
            <a:r>
              <a:rPr sz="1600" spc="4" dirty="0" smtClean="0">
                <a:latin typeface="Arial"/>
                <a:cs typeface="Arial"/>
              </a:rPr>
              <a:t>i</a:t>
            </a:r>
            <a:r>
              <a:rPr sz="1600" spc="0" dirty="0" smtClean="0">
                <a:latin typeface="Arial"/>
                <a:cs typeface="Arial"/>
              </a:rPr>
              <a:t>ne</a:t>
            </a:r>
            <a:r>
              <a:rPr sz="1600" spc="4" dirty="0" smtClean="0">
                <a:latin typeface="Arial"/>
                <a:cs typeface="Arial"/>
              </a:rPr>
              <a:t>d</a:t>
            </a:r>
            <a:r>
              <a:rPr sz="1600" spc="0" dirty="0" smtClean="0">
                <a:latin typeface="Arial"/>
                <a:cs typeface="Arial"/>
              </a:rPr>
              <a:t>.</a:t>
            </a:r>
            <a:endParaRPr sz="1600">
              <a:latin typeface="Arial"/>
              <a:cs typeface="Arial"/>
            </a:endParaRPr>
          </a:p>
        </p:txBody>
      </p:sp>
      <p:sp>
        <p:nvSpPr>
          <p:cNvPr id="18" name="object 18"/>
          <p:cNvSpPr txBox="1"/>
          <p:nvPr/>
        </p:nvSpPr>
        <p:spPr>
          <a:xfrm>
            <a:off x="651764" y="2957034"/>
            <a:ext cx="6815836" cy="624366"/>
          </a:xfrm>
          <a:prstGeom prst="rect">
            <a:avLst/>
          </a:prstGeom>
        </p:spPr>
        <p:txBody>
          <a:bodyPr wrap="square" lIns="0" tIns="0" rIns="0" bIns="0" rtlCol="0">
            <a:noAutofit/>
          </a:bodyPr>
          <a:lstStyle/>
          <a:p>
            <a:pPr marL="12700">
              <a:lnSpc>
                <a:spcPts val="1730"/>
              </a:lnSpc>
              <a:spcBef>
                <a:spcPts val="86"/>
              </a:spcBef>
            </a:pPr>
            <a:r>
              <a:rPr sz="1250" spc="0"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250" spc="176" dirty="0" smtClean="0">
                <a:solidFill>
                  <a:srgbClr val="FD8537"/>
                </a:solidFill>
                <a:latin typeface="Times New Roman"/>
                <a:cs typeface="Times New Roman"/>
              </a:rPr>
              <a:t> </a:t>
            </a:r>
            <a:r>
              <a:rPr sz="1600" spc="0" dirty="0" smtClean="0">
                <a:solidFill>
                  <a:srgbClr val="292300"/>
                </a:solidFill>
                <a:latin typeface="Arial"/>
                <a:cs typeface="Arial"/>
              </a:rPr>
              <a:t>Sep</a:t>
            </a:r>
            <a:r>
              <a:rPr sz="1600" spc="4" dirty="0" smtClean="0">
                <a:solidFill>
                  <a:srgbClr val="292300"/>
                </a:solidFill>
                <a:latin typeface="Arial"/>
                <a:cs typeface="Arial"/>
              </a:rPr>
              <a:t>a</a:t>
            </a:r>
            <a:r>
              <a:rPr sz="1600" spc="0" dirty="0" smtClean="0">
                <a:solidFill>
                  <a:srgbClr val="292300"/>
                </a:solidFill>
                <a:latin typeface="Arial"/>
                <a:cs typeface="Arial"/>
              </a:rPr>
              <a:t>ration</a:t>
            </a:r>
            <a:r>
              <a:rPr sz="1600" spc="160" dirty="0" smtClean="0">
                <a:solidFill>
                  <a:srgbClr val="292300"/>
                </a:solidFill>
                <a:latin typeface="Arial"/>
                <a:cs typeface="Arial"/>
              </a:rPr>
              <a:t> </a:t>
            </a:r>
            <a:r>
              <a:rPr sz="1600" spc="4" dirty="0" smtClean="0">
                <a:solidFill>
                  <a:srgbClr val="292300"/>
                </a:solidFill>
                <a:latin typeface="Arial"/>
                <a:cs typeface="Arial"/>
              </a:rPr>
              <a:t>i</a:t>
            </a:r>
            <a:r>
              <a:rPr sz="1600" spc="0" dirty="0" smtClean="0">
                <a:solidFill>
                  <a:srgbClr val="292300"/>
                </a:solidFill>
                <a:latin typeface="Arial"/>
                <a:cs typeface="Arial"/>
              </a:rPr>
              <a:t>s</a:t>
            </a:r>
            <a:r>
              <a:rPr sz="1600" spc="221" dirty="0" smtClean="0">
                <a:solidFill>
                  <a:srgbClr val="292300"/>
                </a:solidFill>
                <a:latin typeface="Arial"/>
                <a:cs typeface="Arial"/>
              </a:rPr>
              <a:t> </a:t>
            </a:r>
            <a:r>
              <a:rPr sz="1600" spc="0" dirty="0" smtClean="0">
                <a:solidFill>
                  <a:srgbClr val="292300"/>
                </a:solidFill>
                <a:latin typeface="Arial"/>
                <a:cs typeface="Arial"/>
              </a:rPr>
              <a:t>ba</a:t>
            </a:r>
            <a:r>
              <a:rPr sz="1600" spc="4" dirty="0" smtClean="0">
                <a:solidFill>
                  <a:srgbClr val="292300"/>
                </a:solidFill>
                <a:latin typeface="Arial"/>
                <a:cs typeface="Arial"/>
              </a:rPr>
              <a:t>s</a:t>
            </a:r>
            <a:r>
              <a:rPr sz="1600" spc="0" dirty="0" smtClean="0">
                <a:solidFill>
                  <a:srgbClr val="292300"/>
                </a:solidFill>
                <a:latin typeface="Arial"/>
                <a:cs typeface="Arial"/>
              </a:rPr>
              <a:t>ed</a:t>
            </a:r>
            <a:r>
              <a:rPr sz="1600" spc="199" dirty="0" smtClean="0">
                <a:solidFill>
                  <a:srgbClr val="292300"/>
                </a:solidFill>
                <a:latin typeface="Arial"/>
                <a:cs typeface="Arial"/>
              </a:rPr>
              <a:t> </a:t>
            </a:r>
            <a:r>
              <a:rPr sz="1600" spc="0" dirty="0" smtClean="0">
                <a:solidFill>
                  <a:srgbClr val="292300"/>
                </a:solidFill>
                <a:latin typeface="Arial"/>
                <a:cs typeface="Arial"/>
              </a:rPr>
              <a:t>upon</a:t>
            </a:r>
            <a:r>
              <a:rPr sz="1600" spc="207" dirty="0" smtClean="0">
                <a:solidFill>
                  <a:srgbClr val="292300"/>
                </a:solidFill>
                <a:latin typeface="Arial"/>
                <a:cs typeface="Arial"/>
              </a:rPr>
              <a:t> </a:t>
            </a:r>
            <a:r>
              <a:rPr sz="1600" b="1" spc="0" dirty="0" smtClean="0">
                <a:solidFill>
                  <a:srgbClr val="292300"/>
                </a:solidFill>
                <a:latin typeface="Arial"/>
                <a:cs typeface="Arial"/>
              </a:rPr>
              <a:t>charge,</a:t>
            </a:r>
            <a:r>
              <a:rPr sz="1600" b="1" spc="181" dirty="0" smtClean="0">
                <a:solidFill>
                  <a:srgbClr val="292300"/>
                </a:solidFill>
                <a:latin typeface="Arial"/>
                <a:cs typeface="Arial"/>
              </a:rPr>
              <a:t> </a:t>
            </a:r>
            <a:r>
              <a:rPr sz="1600" b="1" spc="0" dirty="0" smtClean="0">
                <a:solidFill>
                  <a:srgbClr val="292300"/>
                </a:solidFill>
                <a:latin typeface="Arial"/>
                <a:cs typeface="Arial"/>
              </a:rPr>
              <a:t>si</a:t>
            </a:r>
            <a:r>
              <a:rPr sz="1600" b="1" spc="4" dirty="0" smtClean="0">
                <a:solidFill>
                  <a:srgbClr val="292300"/>
                </a:solidFill>
                <a:latin typeface="Arial"/>
                <a:cs typeface="Arial"/>
              </a:rPr>
              <a:t>z</a:t>
            </a:r>
            <a:r>
              <a:rPr sz="1600" b="1" spc="0" dirty="0" smtClean="0">
                <a:solidFill>
                  <a:srgbClr val="292300"/>
                </a:solidFill>
                <a:latin typeface="Arial"/>
                <a:cs typeface="Arial"/>
              </a:rPr>
              <a:t>e,</a:t>
            </a:r>
            <a:r>
              <a:rPr sz="1600" b="1" spc="208" dirty="0" smtClean="0">
                <a:solidFill>
                  <a:srgbClr val="292300"/>
                </a:solidFill>
                <a:latin typeface="Arial"/>
                <a:cs typeface="Arial"/>
              </a:rPr>
              <a:t> </a:t>
            </a:r>
            <a:r>
              <a:rPr sz="1600" b="1" spc="0" dirty="0" smtClean="0">
                <a:solidFill>
                  <a:srgbClr val="292300"/>
                </a:solidFill>
                <a:latin typeface="Arial"/>
                <a:cs typeface="Arial"/>
              </a:rPr>
              <a:t>a</a:t>
            </a:r>
            <a:r>
              <a:rPr sz="1600" b="1" spc="9" dirty="0" smtClean="0">
                <a:solidFill>
                  <a:srgbClr val="292300"/>
                </a:solidFill>
                <a:latin typeface="Arial"/>
                <a:cs typeface="Arial"/>
              </a:rPr>
              <a:t>n</a:t>
            </a:r>
            <a:r>
              <a:rPr sz="1600" b="1" spc="0" dirty="0" smtClean="0">
                <a:solidFill>
                  <a:srgbClr val="292300"/>
                </a:solidFill>
                <a:latin typeface="Arial"/>
                <a:cs typeface="Arial"/>
              </a:rPr>
              <a:t>d</a:t>
            </a:r>
            <a:r>
              <a:rPr sz="1600" b="1" spc="214" dirty="0" smtClean="0">
                <a:solidFill>
                  <a:srgbClr val="292300"/>
                </a:solidFill>
                <a:latin typeface="Arial"/>
                <a:cs typeface="Arial"/>
              </a:rPr>
              <a:t> </a:t>
            </a:r>
            <a:r>
              <a:rPr sz="1600" b="1" spc="0" dirty="0" smtClean="0">
                <a:solidFill>
                  <a:srgbClr val="292300"/>
                </a:solidFill>
                <a:latin typeface="Arial"/>
                <a:cs typeface="Arial"/>
              </a:rPr>
              <a:t>s</a:t>
            </a:r>
            <a:r>
              <a:rPr sz="1600" b="1" spc="9" dirty="0" smtClean="0">
                <a:solidFill>
                  <a:srgbClr val="292300"/>
                </a:solidFill>
                <a:latin typeface="Arial"/>
                <a:cs typeface="Arial"/>
              </a:rPr>
              <a:t>h</a:t>
            </a:r>
            <a:r>
              <a:rPr sz="1600" b="1" spc="0" dirty="0" smtClean="0">
                <a:solidFill>
                  <a:srgbClr val="292300"/>
                </a:solidFill>
                <a:latin typeface="Arial"/>
                <a:cs typeface="Arial"/>
              </a:rPr>
              <a:t>ape</a:t>
            </a:r>
            <a:endParaRPr sz="1600">
              <a:latin typeface="Arial"/>
              <a:cs typeface="Arial"/>
            </a:endParaRPr>
          </a:p>
          <a:p>
            <a:pPr marL="322072" marR="30403">
              <a:lnSpc>
                <a:spcPct val="95825"/>
              </a:lnSpc>
              <a:spcBef>
                <a:spcPts val="953"/>
              </a:spcBef>
            </a:pPr>
            <a:r>
              <a:rPr sz="1600" spc="0" dirty="0" smtClean="0">
                <a:solidFill>
                  <a:srgbClr val="292300"/>
                </a:solidFill>
                <a:latin typeface="Arial"/>
                <a:cs typeface="Arial"/>
              </a:rPr>
              <a:t>ma</a:t>
            </a:r>
            <a:r>
              <a:rPr sz="1600" spc="9" dirty="0" smtClean="0">
                <a:solidFill>
                  <a:srgbClr val="292300"/>
                </a:solidFill>
                <a:latin typeface="Arial"/>
                <a:cs typeface="Arial"/>
              </a:rPr>
              <a:t>c</a:t>
            </a:r>
            <a:r>
              <a:rPr sz="1600" spc="0" dirty="0" smtClean="0">
                <a:solidFill>
                  <a:srgbClr val="292300"/>
                </a:solidFill>
                <a:latin typeface="Arial"/>
                <a:cs typeface="Arial"/>
              </a:rPr>
              <a:t>romo</a:t>
            </a:r>
            <a:r>
              <a:rPr sz="1600" spc="4" dirty="0" smtClean="0">
                <a:solidFill>
                  <a:srgbClr val="292300"/>
                </a:solidFill>
                <a:latin typeface="Arial"/>
                <a:cs typeface="Arial"/>
              </a:rPr>
              <a:t>l</a:t>
            </a:r>
            <a:r>
              <a:rPr sz="1600" spc="0" dirty="0" smtClean="0">
                <a:solidFill>
                  <a:srgbClr val="292300"/>
                </a:solidFill>
                <a:latin typeface="Arial"/>
                <a:cs typeface="Arial"/>
              </a:rPr>
              <a:t>e</a:t>
            </a:r>
            <a:r>
              <a:rPr sz="1600" spc="4" dirty="0" smtClean="0">
                <a:solidFill>
                  <a:srgbClr val="292300"/>
                </a:solidFill>
                <a:latin typeface="Arial"/>
                <a:cs typeface="Arial"/>
              </a:rPr>
              <a:t>c</a:t>
            </a:r>
            <a:r>
              <a:rPr sz="1600" spc="0" dirty="0" smtClean="0">
                <a:solidFill>
                  <a:srgbClr val="292300"/>
                </a:solidFill>
                <a:latin typeface="Arial"/>
                <a:cs typeface="Arial"/>
              </a:rPr>
              <a:t>u</a:t>
            </a:r>
            <a:r>
              <a:rPr sz="1600" spc="4" dirty="0" smtClean="0">
                <a:solidFill>
                  <a:srgbClr val="292300"/>
                </a:solidFill>
                <a:latin typeface="Arial"/>
                <a:cs typeface="Arial"/>
              </a:rPr>
              <a:t>l</a:t>
            </a:r>
            <a:r>
              <a:rPr sz="1600" spc="0" dirty="0" smtClean="0">
                <a:solidFill>
                  <a:srgbClr val="292300"/>
                </a:solidFill>
                <a:latin typeface="Arial"/>
                <a:cs typeface="Arial"/>
              </a:rPr>
              <a:t>e</a:t>
            </a:r>
            <a:r>
              <a:rPr sz="1600" spc="14" dirty="0" smtClean="0">
                <a:solidFill>
                  <a:srgbClr val="292300"/>
                </a:solidFill>
                <a:latin typeface="Arial"/>
                <a:cs typeface="Arial"/>
              </a:rPr>
              <a:t>s</a:t>
            </a:r>
            <a:r>
              <a:rPr sz="1600" spc="0" dirty="0" smtClean="0">
                <a:solidFill>
                  <a:srgbClr val="292300"/>
                </a:solidFill>
                <a:latin typeface="Arial"/>
                <a:cs typeface="Arial"/>
              </a:rPr>
              <a:t>.</a:t>
            </a:r>
            <a:endParaRPr sz="1600">
              <a:latin typeface="Arial"/>
              <a:cs typeface="Arial"/>
            </a:endParaRPr>
          </a:p>
        </p:txBody>
      </p:sp>
      <p:sp>
        <p:nvSpPr>
          <p:cNvPr id="17" name="object 17"/>
          <p:cNvSpPr txBox="1"/>
          <p:nvPr/>
        </p:nvSpPr>
        <p:spPr>
          <a:xfrm>
            <a:off x="5896737" y="2957034"/>
            <a:ext cx="225007" cy="228091"/>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of</a:t>
            </a:r>
            <a:endParaRPr sz="1600">
              <a:latin typeface="Arial"/>
              <a:cs typeface="Arial"/>
            </a:endParaRPr>
          </a:p>
        </p:txBody>
      </p:sp>
      <p:sp>
        <p:nvSpPr>
          <p:cNvPr id="16" name="object 16"/>
          <p:cNvSpPr txBox="1"/>
          <p:nvPr/>
        </p:nvSpPr>
        <p:spPr>
          <a:xfrm>
            <a:off x="651764" y="3737576"/>
            <a:ext cx="940213" cy="228092"/>
          </a:xfrm>
          <a:prstGeom prst="rect">
            <a:avLst/>
          </a:prstGeom>
        </p:spPr>
        <p:txBody>
          <a:bodyPr wrap="square" lIns="0" tIns="0" rIns="0" bIns="0" rtlCol="0">
            <a:noAutofit/>
          </a:bodyPr>
          <a:lstStyle/>
          <a:p>
            <a:pPr marL="12700">
              <a:lnSpc>
                <a:spcPts val="1730"/>
              </a:lnSpc>
              <a:spcBef>
                <a:spcPts val="86"/>
              </a:spcBef>
            </a:pPr>
            <a:r>
              <a:rPr sz="1250" spc="0"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250" spc="176" dirty="0" smtClean="0">
                <a:solidFill>
                  <a:srgbClr val="FD8537"/>
                </a:solidFill>
                <a:latin typeface="Times New Roman"/>
                <a:cs typeface="Times New Roman"/>
              </a:rPr>
              <a:t> </a:t>
            </a:r>
            <a:r>
              <a:rPr sz="1600" spc="0" dirty="0" smtClean="0">
                <a:solidFill>
                  <a:srgbClr val="292300"/>
                </a:solidFill>
                <a:latin typeface="Arial"/>
                <a:cs typeface="Arial"/>
              </a:rPr>
              <a:t>U</a:t>
            </a:r>
            <a:r>
              <a:rPr sz="1600" spc="4" dirty="0" smtClean="0">
                <a:solidFill>
                  <a:srgbClr val="292300"/>
                </a:solidFill>
                <a:latin typeface="Arial"/>
                <a:cs typeface="Arial"/>
              </a:rPr>
              <a:t>s</a:t>
            </a:r>
            <a:r>
              <a:rPr sz="1600" spc="0" dirty="0" smtClean="0">
                <a:solidFill>
                  <a:srgbClr val="292300"/>
                </a:solidFill>
                <a:latin typeface="Arial"/>
                <a:cs typeface="Arial"/>
              </a:rPr>
              <a:t>eful</a:t>
            </a:r>
            <a:endParaRPr sz="1600">
              <a:latin typeface="Arial"/>
              <a:cs typeface="Arial"/>
            </a:endParaRPr>
          </a:p>
        </p:txBody>
      </p:sp>
      <p:sp>
        <p:nvSpPr>
          <p:cNvPr id="15" name="object 15"/>
          <p:cNvSpPr txBox="1"/>
          <p:nvPr/>
        </p:nvSpPr>
        <p:spPr>
          <a:xfrm>
            <a:off x="1705102" y="3737576"/>
            <a:ext cx="292464"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for</a:t>
            </a:r>
            <a:endParaRPr sz="1600">
              <a:latin typeface="Arial"/>
              <a:cs typeface="Arial"/>
            </a:endParaRPr>
          </a:p>
        </p:txBody>
      </p:sp>
      <p:sp>
        <p:nvSpPr>
          <p:cNvPr id="14" name="object 14"/>
          <p:cNvSpPr txBox="1"/>
          <p:nvPr/>
        </p:nvSpPr>
        <p:spPr>
          <a:xfrm>
            <a:off x="2108962" y="3737576"/>
            <a:ext cx="1003186" cy="228092"/>
          </a:xfrm>
          <a:prstGeom prst="rect">
            <a:avLst/>
          </a:prstGeom>
        </p:spPr>
        <p:txBody>
          <a:bodyPr wrap="square" lIns="0" tIns="0" rIns="0" bIns="0" rtlCol="0">
            <a:noAutofit/>
          </a:bodyPr>
          <a:lstStyle/>
          <a:p>
            <a:pPr marL="12700">
              <a:lnSpc>
                <a:spcPts val="1730"/>
              </a:lnSpc>
              <a:spcBef>
                <a:spcPts val="86"/>
              </a:spcBef>
            </a:pPr>
            <a:r>
              <a:rPr sz="1600" spc="4" dirty="0" smtClean="0">
                <a:solidFill>
                  <a:srgbClr val="292300"/>
                </a:solidFill>
                <a:latin typeface="Arial"/>
                <a:cs typeface="Arial"/>
              </a:rPr>
              <a:t>s</a:t>
            </a:r>
            <a:r>
              <a:rPr sz="1600" spc="0" dirty="0" smtClean="0">
                <a:solidFill>
                  <a:srgbClr val="292300"/>
                </a:solidFill>
                <a:latin typeface="Arial"/>
                <a:cs typeface="Arial"/>
              </a:rPr>
              <a:t>eparat</a:t>
            </a:r>
            <a:r>
              <a:rPr sz="1600" spc="4" dirty="0" smtClean="0">
                <a:solidFill>
                  <a:srgbClr val="292300"/>
                </a:solidFill>
                <a:latin typeface="Arial"/>
                <a:cs typeface="Arial"/>
              </a:rPr>
              <a:t>i</a:t>
            </a:r>
            <a:r>
              <a:rPr sz="1600" spc="0" dirty="0" smtClean="0">
                <a:solidFill>
                  <a:srgbClr val="292300"/>
                </a:solidFill>
                <a:latin typeface="Arial"/>
                <a:cs typeface="Arial"/>
              </a:rPr>
              <a:t>on</a:t>
            </a:r>
            <a:endParaRPr sz="1600">
              <a:latin typeface="Arial"/>
              <a:cs typeface="Arial"/>
            </a:endParaRPr>
          </a:p>
        </p:txBody>
      </p:sp>
      <p:sp>
        <p:nvSpPr>
          <p:cNvPr id="13" name="object 13"/>
          <p:cNvSpPr txBox="1"/>
          <p:nvPr/>
        </p:nvSpPr>
        <p:spPr>
          <a:xfrm>
            <a:off x="3224911" y="3737576"/>
            <a:ext cx="236155"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or</a:t>
            </a:r>
            <a:endParaRPr sz="1600">
              <a:latin typeface="Arial"/>
              <a:cs typeface="Arial"/>
            </a:endParaRPr>
          </a:p>
        </p:txBody>
      </p:sp>
      <p:sp>
        <p:nvSpPr>
          <p:cNvPr id="12" name="object 12"/>
          <p:cNvSpPr txBox="1"/>
          <p:nvPr/>
        </p:nvSpPr>
        <p:spPr>
          <a:xfrm>
            <a:off x="3573907" y="3737576"/>
            <a:ext cx="1038049"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puri</a:t>
            </a:r>
            <a:r>
              <a:rPr sz="1600" spc="14" dirty="0" smtClean="0">
                <a:solidFill>
                  <a:srgbClr val="292300"/>
                </a:solidFill>
                <a:latin typeface="Arial"/>
                <a:cs typeface="Arial"/>
              </a:rPr>
              <a:t>f</a:t>
            </a:r>
            <a:r>
              <a:rPr sz="1600" spc="4" dirty="0" smtClean="0">
                <a:solidFill>
                  <a:srgbClr val="292300"/>
                </a:solidFill>
                <a:latin typeface="Arial"/>
                <a:cs typeface="Arial"/>
              </a:rPr>
              <a:t>ic</a:t>
            </a:r>
            <a:r>
              <a:rPr sz="1600" spc="0" dirty="0" smtClean="0">
                <a:solidFill>
                  <a:srgbClr val="292300"/>
                </a:solidFill>
                <a:latin typeface="Arial"/>
                <a:cs typeface="Arial"/>
              </a:rPr>
              <a:t>a</a:t>
            </a:r>
            <a:r>
              <a:rPr sz="1600" spc="-9" dirty="0" smtClean="0">
                <a:solidFill>
                  <a:srgbClr val="292300"/>
                </a:solidFill>
                <a:latin typeface="Arial"/>
                <a:cs typeface="Arial"/>
              </a:rPr>
              <a:t>t</a:t>
            </a:r>
            <a:r>
              <a:rPr sz="1600" spc="4" dirty="0" smtClean="0">
                <a:solidFill>
                  <a:srgbClr val="292300"/>
                </a:solidFill>
                <a:latin typeface="Arial"/>
                <a:cs typeface="Arial"/>
              </a:rPr>
              <a:t>i</a:t>
            </a:r>
            <a:r>
              <a:rPr sz="1600" spc="0" dirty="0" smtClean="0">
                <a:solidFill>
                  <a:srgbClr val="292300"/>
                </a:solidFill>
                <a:latin typeface="Arial"/>
                <a:cs typeface="Arial"/>
              </a:rPr>
              <a:t>on</a:t>
            </a:r>
            <a:endParaRPr sz="1600">
              <a:latin typeface="Arial"/>
              <a:cs typeface="Arial"/>
            </a:endParaRPr>
          </a:p>
        </p:txBody>
      </p:sp>
      <p:sp>
        <p:nvSpPr>
          <p:cNvPr id="11" name="object 11"/>
          <p:cNvSpPr txBox="1"/>
          <p:nvPr/>
        </p:nvSpPr>
        <p:spPr>
          <a:xfrm>
            <a:off x="4724527" y="3737576"/>
            <a:ext cx="225007"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of</a:t>
            </a:r>
            <a:endParaRPr sz="1600">
              <a:latin typeface="Arial"/>
              <a:cs typeface="Arial"/>
            </a:endParaRPr>
          </a:p>
        </p:txBody>
      </p:sp>
      <p:sp>
        <p:nvSpPr>
          <p:cNvPr id="10" name="object 10"/>
          <p:cNvSpPr txBox="1"/>
          <p:nvPr/>
        </p:nvSpPr>
        <p:spPr>
          <a:xfrm>
            <a:off x="5061331" y="3737576"/>
            <a:ext cx="721647"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m</a:t>
            </a:r>
            <a:r>
              <a:rPr sz="1600" spc="4" dirty="0" smtClean="0">
                <a:solidFill>
                  <a:srgbClr val="292300"/>
                </a:solidFill>
                <a:latin typeface="Arial"/>
                <a:cs typeface="Arial"/>
              </a:rPr>
              <a:t>i</a:t>
            </a:r>
            <a:r>
              <a:rPr sz="1600" spc="-4" dirty="0" smtClean="0">
                <a:solidFill>
                  <a:srgbClr val="292300"/>
                </a:solidFill>
                <a:latin typeface="Arial"/>
                <a:cs typeface="Arial"/>
              </a:rPr>
              <a:t>x</a:t>
            </a:r>
            <a:r>
              <a:rPr sz="1600" spc="9" dirty="0" smtClean="0">
                <a:solidFill>
                  <a:srgbClr val="292300"/>
                </a:solidFill>
                <a:latin typeface="Arial"/>
                <a:cs typeface="Arial"/>
              </a:rPr>
              <a:t>t</a:t>
            </a:r>
            <a:r>
              <a:rPr sz="1600" spc="0" dirty="0" smtClean="0">
                <a:solidFill>
                  <a:srgbClr val="292300"/>
                </a:solidFill>
                <a:latin typeface="Arial"/>
                <a:cs typeface="Arial"/>
              </a:rPr>
              <a:t>ure</a:t>
            </a:r>
            <a:endParaRPr sz="1600">
              <a:latin typeface="Arial"/>
              <a:cs typeface="Arial"/>
            </a:endParaRPr>
          </a:p>
        </p:txBody>
      </p:sp>
      <p:sp>
        <p:nvSpPr>
          <p:cNvPr id="9" name="object 9"/>
          <p:cNvSpPr txBox="1"/>
          <p:nvPr/>
        </p:nvSpPr>
        <p:spPr>
          <a:xfrm>
            <a:off x="5895213" y="3737576"/>
            <a:ext cx="225007"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of</a:t>
            </a:r>
            <a:endParaRPr sz="1600">
              <a:latin typeface="Arial"/>
              <a:cs typeface="Arial"/>
            </a:endParaRPr>
          </a:p>
        </p:txBody>
      </p:sp>
      <p:sp>
        <p:nvSpPr>
          <p:cNvPr id="8" name="object 8"/>
          <p:cNvSpPr txBox="1"/>
          <p:nvPr/>
        </p:nvSpPr>
        <p:spPr>
          <a:xfrm>
            <a:off x="961136" y="4103336"/>
            <a:ext cx="834782" cy="228092"/>
          </a:xfrm>
          <a:prstGeom prst="rect">
            <a:avLst/>
          </a:prstGeom>
        </p:spPr>
        <p:txBody>
          <a:bodyPr wrap="square" lIns="0" tIns="0" rIns="0" bIns="0" rtlCol="0">
            <a:noAutofit/>
          </a:bodyPr>
          <a:lstStyle/>
          <a:p>
            <a:pPr marL="12700">
              <a:lnSpc>
                <a:spcPts val="1730"/>
              </a:lnSpc>
              <a:spcBef>
                <a:spcPts val="86"/>
              </a:spcBef>
            </a:pPr>
            <a:r>
              <a:rPr sz="1600" spc="0" dirty="0" smtClean="0">
                <a:solidFill>
                  <a:srgbClr val="292300"/>
                </a:solidFill>
                <a:latin typeface="Arial"/>
                <a:cs typeface="Arial"/>
              </a:rPr>
              <a:t>protei</a:t>
            </a:r>
            <a:r>
              <a:rPr sz="1600" spc="4" dirty="0" smtClean="0">
                <a:solidFill>
                  <a:srgbClr val="292300"/>
                </a:solidFill>
                <a:latin typeface="Arial"/>
                <a:cs typeface="Arial"/>
              </a:rPr>
              <a:t>n</a:t>
            </a:r>
            <a:r>
              <a:rPr sz="1600" spc="9" dirty="0" smtClean="0">
                <a:solidFill>
                  <a:srgbClr val="292300"/>
                </a:solidFill>
                <a:latin typeface="Arial"/>
                <a:cs typeface="Arial"/>
              </a:rPr>
              <a:t>s</a:t>
            </a:r>
            <a:r>
              <a:rPr sz="1600" spc="0" dirty="0" smtClean="0">
                <a:solidFill>
                  <a:srgbClr val="292300"/>
                </a:solidFill>
                <a:latin typeface="Arial"/>
                <a:cs typeface="Arial"/>
              </a:rPr>
              <a:t>.</a:t>
            </a:r>
            <a:endParaRPr sz="1600">
              <a:latin typeface="Arial"/>
              <a:cs typeface="Arial"/>
            </a:endParaRPr>
          </a:p>
        </p:txBody>
      </p:sp>
      <p:sp>
        <p:nvSpPr>
          <p:cNvPr id="7" name="object 7"/>
          <p:cNvSpPr txBox="1"/>
          <p:nvPr/>
        </p:nvSpPr>
        <p:spPr>
          <a:xfrm>
            <a:off x="154940" y="4538019"/>
            <a:ext cx="5671339" cy="1390891"/>
          </a:xfrm>
          <a:prstGeom prst="rect">
            <a:avLst/>
          </a:prstGeom>
        </p:spPr>
        <p:txBody>
          <a:bodyPr wrap="square" lIns="0" tIns="0" rIns="0" bIns="0" rtlCol="0">
            <a:noAutofit/>
          </a:bodyPr>
          <a:lstStyle/>
          <a:p>
            <a:pPr marL="509524" marR="35049">
              <a:lnSpc>
                <a:spcPts val="1939"/>
              </a:lnSpc>
              <a:spcBef>
                <a:spcPts val="97"/>
              </a:spcBef>
            </a:pPr>
            <a:r>
              <a:rPr sz="1250" spc="0"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250" spc="176" dirty="0" smtClean="0">
                <a:solidFill>
                  <a:srgbClr val="FD8537"/>
                </a:solidFill>
                <a:latin typeface="Times New Roman"/>
                <a:cs typeface="Times New Roman"/>
              </a:rPr>
              <a:t> </a:t>
            </a:r>
            <a:r>
              <a:rPr sz="1600" spc="0" dirty="0" smtClean="0">
                <a:solidFill>
                  <a:srgbClr val="292300"/>
                </a:solidFill>
                <a:latin typeface="Arial"/>
                <a:cs typeface="Arial"/>
              </a:rPr>
              <a:t>This</a:t>
            </a:r>
            <a:r>
              <a:rPr sz="1600" spc="-30" dirty="0" smtClean="0">
                <a:solidFill>
                  <a:srgbClr val="292300"/>
                </a:solidFill>
                <a:latin typeface="Arial"/>
                <a:cs typeface="Arial"/>
              </a:rPr>
              <a:t> </a:t>
            </a:r>
            <a:r>
              <a:rPr sz="1600" spc="-14" dirty="0" smtClean="0">
                <a:solidFill>
                  <a:srgbClr val="292300"/>
                </a:solidFill>
                <a:latin typeface="Arial"/>
                <a:cs typeface="Arial"/>
              </a:rPr>
              <a:t>w</a:t>
            </a:r>
            <a:r>
              <a:rPr sz="1600" spc="0" dirty="0" smtClean="0">
                <a:solidFill>
                  <a:srgbClr val="292300"/>
                </a:solidFill>
                <a:latin typeface="Arial"/>
                <a:cs typeface="Arial"/>
              </a:rPr>
              <a:t>as</a:t>
            </a:r>
            <a:r>
              <a:rPr sz="1600" spc="-18" dirty="0" smtClean="0">
                <a:solidFill>
                  <a:srgbClr val="292300"/>
                </a:solidFill>
                <a:latin typeface="Arial"/>
                <a:cs typeface="Arial"/>
              </a:rPr>
              <a:t> </a:t>
            </a:r>
            <a:r>
              <a:rPr sz="1600" spc="0" dirty="0" smtClean="0">
                <a:solidFill>
                  <a:srgbClr val="292300"/>
                </a:solidFill>
                <a:latin typeface="Arial"/>
                <a:cs typeface="Arial"/>
              </a:rPr>
              <a:t>the</a:t>
            </a:r>
            <a:r>
              <a:rPr sz="1600" spc="-7" dirty="0" smtClean="0">
                <a:solidFill>
                  <a:srgbClr val="292300"/>
                </a:solidFill>
                <a:latin typeface="Arial"/>
                <a:cs typeface="Arial"/>
              </a:rPr>
              <a:t> </a:t>
            </a:r>
            <a:r>
              <a:rPr sz="1600" spc="0" dirty="0" smtClean="0">
                <a:solidFill>
                  <a:srgbClr val="292300"/>
                </a:solidFill>
                <a:latin typeface="Arial"/>
                <a:cs typeface="Arial"/>
              </a:rPr>
              <a:t>orig</a:t>
            </a:r>
            <a:r>
              <a:rPr sz="1600" spc="9" dirty="0" smtClean="0">
                <a:solidFill>
                  <a:srgbClr val="292300"/>
                </a:solidFill>
                <a:latin typeface="Arial"/>
                <a:cs typeface="Arial"/>
              </a:rPr>
              <a:t>i</a:t>
            </a:r>
            <a:r>
              <a:rPr sz="1600" spc="0" dirty="0" smtClean="0">
                <a:solidFill>
                  <a:srgbClr val="292300"/>
                </a:solidFill>
                <a:latin typeface="Arial"/>
                <a:cs typeface="Arial"/>
              </a:rPr>
              <a:t>nal</a:t>
            </a:r>
            <a:r>
              <a:rPr sz="1600" spc="-51" dirty="0" smtClean="0">
                <a:solidFill>
                  <a:srgbClr val="292300"/>
                </a:solidFill>
                <a:latin typeface="Arial"/>
                <a:cs typeface="Arial"/>
              </a:rPr>
              <a:t> </a:t>
            </a:r>
            <a:r>
              <a:rPr sz="1600" spc="0" dirty="0" smtClean="0">
                <a:solidFill>
                  <a:srgbClr val="292300"/>
                </a:solidFill>
                <a:latin typeface="Arial"/>
                <a:cs typeface="Arial"/>
              </a:rPr>
              <a:t>mode</a:t>
            </a:r>
            <a:r>
              <a:rPr sz="1600" spc="-20" dirty="0" smtClean="0">
                <a:solidFill>
                  <a:srgbClr val="292300"/>
                </a:solidFill>
                <a:latin typeface="Arial"/>
                <a:cs typeface="Arial"/>
              </a:rPr>
              <a:t> </a:t>
            </a:r>
            <a:r>
              <a:rPr sz="1600" spc="0" dirty="0" smtClean="0">
                <a:solidFill>
                  <a:srgbClr val="292300"/>
                </a:solidFill>
                <a:latin typeface="Arial"/>
                <a:cs typeface="Arial"/>
              </a:rPr>
              <a:t>of</a:t>
            </a:r>
            <a:r>
              <a:rPr sz="1600" spc="1" dirty="0" smtClean="0">
                <a:solidFill>
                  <a:srgbClr val="292300"/>
                </a:solidFill>
                <a:latin typeface="Arial"/>
                <a:cs typeface="Arial"/>
              </a:rPr>
              <a:t> </a:t>
            </a:r>
            <a:r>
              <a:rPr sz="1600" spc="0" dirty="0" smtClean="0">
                <a:solidFill>
                  <a:srgbClr val="292300"/>
                </a:solidFill>
                <a:latin typeface="Arial"/>
                <a:cs typeface="Arial"/>
              </a:rPr>
              <a:t>e</a:t>
            </a:r>
            <a:r>
              <a:rPr sz="1600" spc="4" dirty="0" smtClean="0">
                <a:solidFill>
                  <a:srgbClr val="292300"/>
                </a:solidFill>
                <a:latin typeface="Arial"/>
                <a:cs typeface="Arial"/>
              </a:rPr>
              <a:t>l</a:t>
            </a:r>
            <a:r>
              <a:rPr sz="1600" spc="0" dirty="0" smtClean="0">
                <a:solidFill>
                  <a:srgbClr val="292300"/>
                </a:solidFill>
                <a:latin typeface="Arial"/>
                <a:cs typeface="Arial"/>
              </a:rPr>
              <a:t>e</a:t>
            </a:r>
            <a:r>
              <a:rPr sz="1600" spc="4" dirty="0" smtClean="0">
                <a:solidFill>
                  <a:srgbClr val="292300"/>
                </a:solidFill>
                <a:latin typeface="Arial"/>
                <a:cs typeface="Arial"/>
              </a:rPr>
              <a:t>c</a:t>
            </a:r>
            <a:r>
              <a:rPr sz="1600" spc="0" dirty="0" smtClean="0">
                <a:solidFill>
                  <a:srgbClr val="292300"/>
                </a:solidFill>
                <a:latin typeface="Arial"/>
                <a:cs typeface="Arial"/>
              </a:rPr>
              <a:t>trophores</a:t>
            </a:r>
            <a:r>
              <a:rPr sz="1600" spc="4" dirty="0" smtClean="0">
                <a:solidFill>
                  <a:srgbClr val="292300"/>
                </a:solidFill>
                <a:latin typeface="Arial"/>
                <a:cs typeface="Arial"/>
              </a:rPr>
              <a:t>i</a:t>
            </a:r>
            <a:r>
              <a:rPr sz="1600" spc="9" dirty="0" smtClean="0">
                <a:solidFill>
                  <a:srgbClr val="292300"/>
                </a:solidFill>
                <a:latin typeface="Arial"/>
                <a:cs typeface="Arial"/>
              </a:rPr>
              <a:t>s</a:t>
            </a:r>
            <a:r>
              <a:rPr sz="1800" spc="0" dirty="0" smtClean="0">
                <a:solidFill>
                  <a:srgbClr val="292300"/>
                </a:solidFill>
                <a:latin typeface="Arial"/>
                <a:cs typeface="Arial"/>
              </a:rPr>
              <a:t>.</a:t>
            </a:r>
            <a:endParaRPr sz="1800">
              <a:latin typeface="Arial"/>
              <a:cs typeface="Arial"/>
            </a:endParaRPr>
          </a:p>
          <a:p>
            <a:pPr marL="12700" marR="35049">
              <a:lnSpc>
                <a:spcPct val="95825"/>
              </a:lnSpc>
              <a:spcBef>
                <a:spcPts val="753"/>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90" dirty="0" smtClean="0">
                <a:solidFill>
                  <a:srgbClr val="FD8537"/>
                </a:solidFill>
                <a:latin typeface="Times New Roman"/>
                <a:cs typeface="Times New Roman"/>
              </a:rPr>
              <a:t> </a:t>
            </a:r>
            <a:r>
              <a:rPr sz="2000" b="1" spc="0" dirty="0" smtClean="0">
                <a:solidFill>
                  <a:srgbClr val="E75C00"/>
                </a:solidFill>
                <a:latin typeface="Arial"/>
                <a:cs typeface="Arial"/>
              </a:rPr>
              <a:t>DEN</a:t>
            </a:r>
            <a:r>
              <a:rPr sz="2000" b="1" spc="-134" dirty="0" smtClean="0">
                <a:solidFill>
                  <a:srgbClr val="E75C00"/>
                </a:solidFill>
                <a:latin typeface="Arial"/>
                <a:cs typeface="Arial"/>
              </a:rPr>
              <a:t>A</a:t>
            </a:r>
            <a:r>
              <a:rPr sz="2000" b="1" spc="0" dirty="0" smtClean="0">
                <a:solidFill>
                  <a:srgbClr val="E75C00"/>
                </a:solidFill>
                <a:latin typeface="Arial"/>
                <a:cs typeface="Arial"/>
              </a:rPr>
              <a:t>TU</a:t>
            </a:r>
            <a:r>
              <a:rPr sz="2000" b="1" spc="9" dirty="0" smtClean="0">
                <a:solidFill>
                  <a:srgbClr val="E75C00"/>
                </a:solidFill>
                <a:latin typeface="Arial"/>
                <a:cs typeface="Arial"/>
              </a:rPr>
              <a:t>R</a:t>
            </a:r>
            <a:r>
              <a:rPr sz="2000" b="1" spc="0" dirty="0" smtClean="0">
                <a:solidFill>
                  <a:srgbClr val="E75C00"/>
                </a:solidFill>
                <a:latin typeface="Arial"/>
                <a:cs typeface="Arial"/>
              </a:rPr>
              <a:t>E</a:t>
            </a:r>
            <a:r>
              <a:rPr sz="2000" b="1" spc="4" dirty="0" smtClean="0">
                <a:solidFill>
                  <a:srgbClr val="E75C00"/>
                </a:solidFill>
                <a:latin typeface="Arial"/>
                <a:cs typeface="Arial"/>
              </a:rPr>
              <a:t>D-</a:t>
            </a:r>
            <a:r>
              <a:rPr sz="2000" b="1" spc="-150" dirty="0" smtClean="0">
                <a:solidFill>
                  <a:srgbClr val="E75C00"/>
                </a:solidFill>
                <a:latin typeface="Arial"/>
                <a:cs typeface="Arial"/>
              </a:rPr>
              <a:t>P</a:t>
            </a:r>
            <a:r>
              <a:rPr sz="2000" b="1" spc="0" dirty="0" smtClean="0">
                <a:solidFill>
                  <a:srgbClr val="E75C00"/>
                </a:solidFill>
                <a:latin typeface="Arial"/>
                <a:cs typeface="Arial"/>
              </a:rPr>
              <a:t>AGE</a:t>
            </a:r>
            <a:r>
              <a:rPr sz="2000" b="1" spc="-34" dirty="0" smtClean="0">
                <a:solidFill>
                  <a:srgbClr val="E75C00"/>
                </a:solidFill>
                <a:latin typeface="Arial"/>
                <a:cs typeface="Arial"/>
              </a:rPr>
              <a:t> </a:t>
            </a:r>
            <a:r>
              <a:rPr sz="2000" b="1" spc="0" dirty="0" smtClean="0">
                <a:solidFill>
                  <a:srgbClr val="E75C00"/>
                </a:solidFill>
                <a:latin typeface="Arial"/>
                <a:cs typeface="Arial"/>
              </a:rPr>
              <a:t>OR</a:t>
            </a:r>
            <a:r>
              <a:rPr sz="2000" b="1" spc="-4" dirty="0" smtClean="0">
                <a:solidFill>
                  <a:srgbClr val="E75C00"/>
                </a:solidFill>
                <a:latin typeface="Arial"/>
                <a:cs typeface="Arial"/>
              </a:rPr>
              <a:t> </a:t>
            </a:r>
            <a:r>
              <a:rPr sz="2000" b="1" spc="0" dirty="0" smtClean="0">
                <a:solidFill>
                  <a:srgbClr val="E75C00"/>
                </a:solidFill>
                <a:latin typeface="Arial"/>
                <a:cs typeface="Arial"/>
              </a:rPr>
              <a:t>SD</a:t>
            </a:r>
            <a:r>
              <a:rPr sz="2000" b="1" spc="-4" dirty="0" smtClean="0">
                <a:solidFill>
                  <a:srgbClr val="E75C00"/>
                </a:solidFill>
                <a:latin typeface="Arial"/>
                <a:cs typeface="Arial"/>
              </a:rPr>
              <a:t>S</a:t>
            </a:r>
            <a:r>
              <a:rPr sz="2000" b="1" spc="4" dirty="0" smtClean="0">
                <a:solidFill>
                  <a:srgbClr val="E75C00"/>
                </a:solidFill>
                <a:latin typeface="Arial"/>
                <a:cs typeface="Arial"/>
              </a:rPr>
              <a:t>-</a:t>
            </a:r>
            <a:r>
              <a:rPr sz="2000" b="1" spc="-150" dirty="0" smtClean="0">
                <a:solidFill>
                  <a:srgbClr val="E75C00"/>
                </a:solidFill>
                <a:latin typeface="Arial"/>
                <a:cs typeface="Arial"/>
              </a:rPr>
              <a:t>P</a:t>
            </a:r>
            <a:r>
              <a:rPr sz="2000" b="1" spc="0" dirty="0" smtClean="0">
                <a:solidFill>
                  <a:srgbClr val="E75C00"/>
                </a:solidFill>
                <a:latin typeface="Arial"/>
                <a:cs typeface="Arial"/>
              </a:rPr>
              <a:t>AGE:</a:t>
            </a:r>
            <a:endParaRPr sz="2000">
              <a:latin typeface="Arial"/>
              <a:cs typeface="Arial"/>
            </a:endParaRPr>
          </a:p>
          <a:p>
            <a:pPr marL="509524">
              <a:lnSpc>
                <a:spcPct val="95825"/>
              </a:lnSpc>
              <a:spcBef>
                <a:spcPts val="1078"/>
              </a:spcBef>
            </a:pPr>
            <a:r>
              <a:rPr sz="1250" spc="0"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250" spc="176" dirty="0" smtClean="0">
                <a:solidFill>
                  <a:srgbClr val="FD8537"/>
                </a:solidFill>
                <a:latin typeface="Times New Roman"/>
                <a:cs typeface="Times New Roman"/>
              </a:rPr>
              <a:t> </a:t>
            </a:r>
            <a:r>
              <a:rPr sz="1600" spc="0" dirty="0" smtClean="0">
                <a:solidFill>
                  <a:srgbClr val="292300"/>
                </a:solidFill>
                <a:latin typeface="Arial"/>
                <a:cs typeface="Arial"/>
              </a:rPr>
              <a:t>Sep</a:t>
            </a:r>
            <a:r>
              <a:rPr sz="1600" spc="4" dirty="0" smtClean="0">
                <a:solidFill>
                  <a:srgbClr val="292300"/>
                </a:solidFill>
                <a:latin typeface="Arial"/>
                <a:cs typeface="Arial"/>
              </a:rPr>
              <a:t>a</a:t>
            </a:r>
            <a:r>
              <a:rPr sz="1600" spc="0" dirty="0" smtClean="0">
                <a:solidFill>
                  <a:srgbClr val="292300"/>
                </a:solidFill>
                <a:latin typeface="Arial"/>
                <a:cs typeface="Arial"/>
              </a:rPr>
              <a:t>ration </a:t>
            </a:r>
            <a:r>
              <a:rPr sz="1600" spc="77" dirty="0" smtClean="0">
                <a:solidFill>
                  <a:srgbClr val="292300"/>
                </a:solidFill>
                <a:latin typeface="Arial"/>
                <a:cs typeface="Arial"/>
              </a:rPr>
              <a:t> </a:t>
            </a:r>
            <a:r>
              <a:rPr sz="1600" spc="4" dirty="0" smtClean="0">
                <a:solidFill>
                  <a:srgbClr val="292300"/>
                </a:solidFill>
                <a:latin typeface="Arial"/>
                <a:cs typeface="Arial"/>
              </a:rPr>
              <a:t>i</a:t>
            </a:r>
            <a:r>
              <a:rPr sz="1600" spc="0" dirty="0" smtClean="0">
                <a:solidFill>
                  <a:srgbClr val="292300"/>
                </a:solidFill>
                <a:latin typeface="Arial"/>
                <a:cs typeface="Arial"/>
              </a:rPr>
              <a:t>s </a:t>
            </a:r>
            <a:r>
              <a:rPr sz="1600" spc="138" dirty="0" smtClean="0">
                <a:solidFill>
                  <a:srgbClr val="292300"/>
                </a:solidFill>
                <a:latin typeface="Arial"/>
                <a:cs typeface="Arial"/>
              </a:rPr>
              <a:t> </a:t>
            </a:r>
            <a:r>
              <a:rPr sz="1600" spc="-9" dirty="0" smtClean="0">
                <a:solidFill>
                  <a:srgbClr val="292300"/>
                </a:solidFill>
                <a:latin typeface="Arial"/>
                <a:cs typeface="Arial"/>
              </a:rPr>
              <a:t>b</a:t>
            </a:r>
            <a:r>
              <a:rPr sz="1600" spc="0" dirty="0" smtClean="0">
                <a:solidFill>
                  <a:srgbClr val="292300"/>
                </a:solidFill>
                <a:latin typeface="Arial"/>
                <a:cs typeface="Arial"/>
              </a:rPr>
              <a:t>a</a:t>
            </a:r>
            <a:r>
              <a:rPr sz="1600" spc="4" dirty="0" smtClean="0">
                <a:solidFill>
                  <a:srgbClr val="292300"/>
                </a:solidFill>
                <a:latin typeface="Arial"/>
                <a:cs typeface="Arial"/>
              </a:rPr>
              <a:t>s</a:t>
            </a:r>
            <a:r>
              <a:rPr sz="1600" spc="0" dirty="0" smtClean="0">
                <a:solidFill>
                  <a:srgbClr val="292300"/>
                </a:solidFill>
                <a:latin typeface="Arial"/>
                <a:cs typeface="Arial"/>
              </a:rPr>
              <a:t>ed </a:t>
            </a:r>
            <a:r>
              <a:rPr sz="1600" spc="91" dirty="0" smtClean="0">
                <a:solidFill>
                  <a:srgbClr val="292300"/>
                </a:solidFill>
                <a:latin typeface="Arial"/>
                <a:cs typeface="Arial"/>
              </a:rPr>
              <a:t> </a:t>
            </a:r>
            <a:r>
              <a:rPr sz="1600" spc="0" dirty="0" smtClean="0">
                <a:solidFill>
                  <a:srgbClr val="292300"/>
                </a:solidFill>
                <a:latin typeface="Arial"/>
                <a:cs typeface="Arial"/>
              </a:rPr>
              <a:t>upon </a:t>
            </a:r>
            <a:r>
              <a:rPr sz="1600" spc="114" dirty="0" smtClean="0">
                <a:solidFill>
                  <a:srgbClr val="292300"/>
                </a:solidFill>
                <a:latin typeface="Arial"/>
                <a:cs typeface="Arial"/>
              </a:rPr>
              <a:t> </a:t>
            </a:r>
            <a:r>
              <a:rPr sz="1600" spc="0" dirty="0" smtClean="0">
                <a:solidFill>
                  <a:srgbClr val="292300"/>
                </a:solidFill>
                <a:latin typeface="Arial"/>
                <a:cs typeface="Arial"/>
              </a:rPr>
              <a:t>the </a:t>
            </a:r>
            <a:r>
              <a:rPr sz="1600" spc="137" dirty="0" smtClean="0">
                <a:solidFill>
                  <a:srgbClr val="292300"/>
                </a:solidFill>
                <a:latin typeface="Arial"/>
                <a:cs typeface="Arial"/>
              </a:rPr>
              <a:t> </a:t>
            </a:r>
            <a:r>
              <a:rPr sz="1600" b="1" spc="0" dirty="0" smtClean="0">
                <a:solidFill>
                  <a:srgbClr val="292300"/>
                </a:solidFill>
                <a:latin typeface="Arial"/>
                <a:cs typeface="Arial"/>
              </a:rPr>
              <a:t>m</a:t>
            </a:r>
            <a:r>
              <a:rPr sz="1600" b="1" spc="-4" dirty="0" smtClean="0">
                <a:solidFill>
                  <a:srgbClr val="292300"/>
                </a:solidFill>
                <a:latin typeface="Arial"/>
                <a:cs typeface="Arial"/>
              </a:rPr>
              <a:t>o</a:t>
            </a:r>
            <a:r>
              <a:rPr sz="1600" b="1" spc="0" dirty="0" smtClean="0">
                <a:solidFill>
                  <a:srgbClr val="292300"/>
                </a:solidFill>
                <a:latin typeface="Arial"/>
                <a:cs typeface="Arial"/>
              </a:rPr>
              <a:t>le</a:t>
            </a:r>
            <a:r>
              <a:rPr sz="1600" b="1" spc="9" dirty="0" smtClean="0">
                <a:solidFill>
                  <a:srgbClr val="292300"/>
                </a:solidFill>
                <a:latin typeface="Arial"/>
                <a:cs typeface="Arial"/>
              </a:rPr>
              <a:t>c</a:t>
            </a:r>
            <a:r>
              <a:rPr sz="1600" b="1" spc="0" dirty="0" smtClean="0">
                <a:solidFill>
                  <a:srgbClr val="292300"/>
                </a:solidFill>
                <a:latin typeface="Arial"/>
                <a:cs typeface="Arial"/>
              </a:rPr>
              <a:t>ular </a:t>
            </a:r>
            <a:r>
              <a:rPr sz="1600" b="1" spc="59" dirty="0" smtClean="0">
                <a:solidFill>
                  <a:srgbClr val="292300"/>
                </a:solidFill>
                <a:latin typeface="Arial"/>
                <a:cs typeface="Arial"/>
              </a:rPr>
              <a:t> </a:t>
            </a:r>
            <a:r>
              <a:rPr sz="1600" b="1" spc="39" dirty="0" smtClean="0">
                <a:solidFill>
                  <a:srgbClr val="292300"/>
                </a:solidFill>
                <a:latin typeface="Arial"/>
                <a:cs typeface="Arial"/>
              </a:rPr>
              <a:t>w</a:t>
            </a:r>
            <a:r>
              <a:rPr sz="1600" b="1" spc="0" dirty="0" smtClean="0">
                <a:solidFill>
                  <a:srgbClr val="292300"/>
                </a:solidFill>
                <a:latin typeface="Arial"/>
                <a:cs typeface="Arial"/>
              </a:rPr>
              <a:t>eig</a:t>
            </a:r>
            <a:r>
              <a:rPr sz="1600" b="1" spc="-4" dirty="0" smtClean="0">
                <a:solidFill>
                  <a:srgbClr val="292300"/>
                </a:solidFill>
                <a:latin typeface="Arial"/>
                <a:cs typeface="Arial"/>
              </a:rPr>
              <a:t>h</a:t>
            </a:r>
            <a:r>
              <a:rPr sz="1600" b="1" spc="0" dirty="0" smtClean="0">
                <a:solidFill>
                  <a:srgbClr val="292300"/>
                </a:solidFill>
                <a:latin typeface="Arial"/>
                <a:cs typeface="Arial"/>
              </a:rPr>
              <a:t>t</a:t>
            </a:r>
            <a:endParaRPr sz="1600">
              <a:latin typeface="Arial"/>
              <a:cs typeface="Arial"/>
            </a:endParaRPr>
          </a:p>
          <a:p>
            <a:pPr marL="818896" marR="35049">
              <a:lnSpc>
                <a:spcPct val="95825"/>
              </a:lnSpc>
              <a:spcBef>
                <a:spcPts val="1039"/>
              </a:spcBef>
            </a:pPr>
            <a:r>
              <a:rPr sz="1600" spc="0" dirty="0" smtClean="0">
                <a:solidFill>
                  <a:srgbClr val="292300"/>
                </a:solidFill>
                <a:latin typeface="Arial"/>
                <a:cs typeface="Arial"/>
              </a:rPr>
              <a:t>protei</a:t>
            </a:r>
            <a:r>
              <a:rPr sz="1600" spc="4" dirty="0" smtClean="0">
                <a:solidFill>
                  <a:srgbClr val="292300"/>
                </a:solidFill>
                <a:latin typeface="Arial"/>
                <a:cs typeface="Arial"/>
              </a:rPr>
              <a:t>n</a:t>
            </a:r>
            <a:r>
              <a:rPr sz="1600" spc="9" dirty="0" smtClean="0">
                <a:solidFill>
                  <a:srgbClr val="292300"/>
                </a:solidFill>
                <a:latin typeface="Arial"/>
                <a:cs typeface="Arial"/>
              </a:rPr>
              <a:t>s</a:t>
            </a:r>
            <a:r>
              <a:rPr sz="1600" spc="0" dirty="0" smtClean="0">
                <a:solidFill>
                  <a:srgbClr val="292300"/>
                </a:solidFill>
                <a:latin typeface="Arial"/>
                <a:cs typeface="Arial"/>
              </a:rPr>
              <a:t>.</a:t>
            </a:r>
            <a:endParaRPr sz="1600">
              <a:latin typeface="Arial"/>
              <a:cs typeface="Arial"/>
            </a:endParaRPr>
          </a:p>
        </p:txBody>
      </p:sp>
      <p:sp>
        <p:nvSpPr>
          <p:cNvPr id="6" name="object 6"/>
          <p:cNvSpPr txBox="1"/>
          <p:nvPr/>
        </p:nvSpPr>
        <p:spPr>
          <a:xfrm>
            <a:off x="5896737" y="5335109"/>
            <a:ext cx="228049" cy="228092"/>
          </a:xfrm>
          <a:prstGeom prst="rect">
            <a:avLst/>
          </a:prstGeom>
        </p:spPr>
        <p:txBody>
          <a:bodyPr wrap="square" lIns="0" tIns="0" rIns="0" bIns="0" rtlCol="0">
            <a:noAutofit/>
          </a:bodyPr>
          <a:lstStyle/>
          <a:p>
            <a:pPr marL="12700">
              <a:lnSpc>
                <a:spcPts val="1730"/>
              </a:lnSpc>
              <a:spcBef>
                <a:spcPts val="86"/>
              </a:spcBef>
            </a:pPr>
            <a:r>
              <a:rPr sz="1600" spc="14" dirty="0" smtClean="0">
                <a:solidFill>
                  <a:srgbClr val="292300"/>
                </a:solidFill>
                <a:latin typeface="Arial"/>
                <a:cs typeface="Arial"/>
              </a:rPr>
              <a:t>of</a:t>
            </a:r>
            <a:endParaRPr sz="1600">
              <a:latin typeface="Arial"/>
              <a:cs typeface="Arial"/>
            </a:endParaRPr>
          </a:p>
        </p:txBody>
      </p:sp>
      <p:sp>
        <p:nvSpPr>
          <p:cNvPr id="5" name="object 5"/>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16</a:t>
            </a:r>
            <a:endParaRPr sz="1400">
              <a:latin typeface="Arial"/>
              <a:cs typeface="Arial"/>
            </a:endParaRPr>
          </a:p>
        </p:txBody>
      </p:sp>
      <p:sp>
        <p:nvSpPr>
          <p:cNvPr id="4" name="object 4"/>
          <p:cNvSpPr txBox="1"/>
          <p:nvPr/>
        </p:nvSpPr>
        <p:spPr>
          <a:xfrm>
            <a:off x="651764" y="6115346"/>
            <a:ext cx="5180341" cy="228092"/>
          </a:xfrm>
          <a:prstGeom prst="rect">
            <a:avLst/>
          </a:prstGeom>
        </p:spPr>
        <p:txBody>
          <a:bodyPr wrap="square" lIns="0" tIns="0" rIns="0" bIns="0" rtlCol="0">
            <a:noAutofit/>
          </a:bodyPr>
          <a:lstStyle/>
          <a:p>
            <a:pPr marL="12700">
              <a:lnSpc>
                <a:spcPts val="1730"/>
              </a:lnSpc>
              <a:spcBef>
                <a:spcPts val="86"/>
              </a:spcBef>
            </a:pPr>
            <a:r>
              <a:rPr sz="1250" spc="0"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250" spc="176" dirty="0" smtClean="0">
                <a:solidFill>
                  <a:srgbClr val="FD8537"/>
                </a:solidFill>
                <a:latin typeface="Times New Roman"/>
                <a:cs typeface="Times New Roman"/>
              </a:rPr>
              <a:t> </a:t>
            </a:r>
            <a:r>
              <a:rPr sz="1600" spc="0" dirty="0" smtClean="0">
                <a:solidFill>
                  <a:srgbClr val="292300"/>
                </a:solidFill>
                <a:latin typeface="Arial"/>
                <a:cs typeface="Arial"/>
              </a:rPr>
              <a:t>The</a:t>
            </a:r>
            <a:r>
              <a:rPr sz="1600" spc="-27" dirty="0" smtClean="0">
                <a:solidFill>
                  <a:srgbClr val="292300"/>
                </a:solidFill>
                <a:latin typeface="Arial"/>
                <a:cs typeface="Arial"/>
              </a:rPr>
              <a:t> </a:t>
            </a:r>
            <a:r>
              <a:rPr sz="1600" spc="4" dirty="0" smtClean="0">
                <a:solidFill>
                  <a:srgbClr val="292300"/>
                </a:solidFill>
                <a:latin typeface="Arial"/>
                <a:cs typeface="Arial"/>
              </a:rPr>
              <a:t>c</a:t>
            </a:r>
            <a:r>
              <a:rPr sz="1600" spc="0" dirty="0" smtClean="0">
                <a:solidFill>
                  <a:srgbClr val="292300"/>
                </a:solidFill>
                <a:latin typeface="Arial"/>
                <a:cs typeface="Arial"/>
              </a:rPr>
              <a:t>om</a:t>
            </a:r>
            <a:r>
              <a:rPr sz="1600" spc="4" dirty="0" smtClean="0">
                <a:solidFill>
                  <a:srgbClr val="292300"/>
                </a:solidFill>
                <a:latin typeface="Arial"/>
                <a:cs typeface="Arial"/>
              </a:rPr>
              <a:t>m</a:t>
            </a:r>
            <a:r>
              <a:rPr sz="1600" spc="0" dirty="0" smtClean="0">
                <a:solidFill>
                  <a:srgbClr val="292300"/>
                </a:solidFill>
                <a:latin typeface="Arial"/>
                <a:cs typeface="Arial"/>
              </a:rPr>
              <a:t>on</a:t>
            </a:r>
            <a:r>
              <a:rPr sz="1600" spc="-46" dirty="0" smtClean="0">
                <a:solidFill>
                  <a:srgbClr val="292300"/>
                </a:solidFill>
                <a:latin typeface="Arial"/>
                <a:cs typeface="Arial"/>
              </a:rPr>
              <a:t> </a:t>
            </a:r>
            <a:r>
              <a:rPr sz="1600" spc="0" dirty="0" smtClean="0">
                <a:solidFill>
                  <a:srgbClr val="292300"/>
                </a:solidFill>
                <a:latin typeface="Arial"/>
                <a:cs typeface="Arial"/>
              </a:rPr>
              <a:t>method</a:t>
            </a:r>
            <a:r>
              <a:rPr sz="1600" spc="-33" dirty="0" smtClean="0">
                <a:solidFill>
                  <a:srgbClr val="292300"/>
                </a:solidFill>
                <a:latin typeface="Arial"/>
                <a:cs typeface="Arial"/>
              </a:rPr>
              <a:t> </a:t>
            </a:r>
            <a:r>
              <a:rPr sz="1600" spc="0" dirty="0" smtClean="0">
                <a:solidFill>
                  <a:srgbClr val="292300"/>
                </a:solidFill>
                <a:latin typeface="Arial"/>
                <a:cs typeface="Arial"/>
              </a:rPr>
              <a:t>for</a:t>
            </a:r>
            <a:r>
              <a:rPr sz="1600" spc="6" dirty="0" smtClean="0">
                <a:solidFill>
                  <a:srgbClr val="292300"/>
                </a:solidFill>
                <a:latin typeface="Arial"/>
                <a:cs typeface="Arial"/>
              </a:rPr>
              <a:t> </a:t>
            </a:r>
            <a:r>
              <a:rPr sz="1600" spc="0" dirty="0" smtClean="0">
                <a:solidFill>
                  <a:srgbClr val="292300"/>
                </a:solidFill>
                <a:latin typeface="Arial"/>
                <a:cs typeface="Arial"/>
              </a:rPr>
              <a:t>determ</a:t>
            </a:r>
            <a:r>
              <a:rPr sz="1600" spc="4" dirty="0" smtClean="0">
                <a:solidFill>
                  <a:srgbClr val="292300"/>
                </a:solidFill>
                <a:latin typeface="Arial"/>
                <a:cs typeface="Arial"/>
              </a:rPr>
              <a:t>i</a:t>
            </a:r>
            <a:r>
              <a:rPr sz="1600" spc="0" dirty="0" smtClean="0">
                <a:solidFill>
                  <a:srgbClr val="292300"/>
                </a:solidFill>
                <a:latin typeface="Arial"/>
                <a:cs typeface="Arial"/>
              </a:rPr>
              <a:t>n</a:t>
            </a:r>
            <a:r>
              <a:rPr sz="1600" spc="4" dirty="0" smtClean="0">
                <a:solidFill>
                  <a:srgbClr val="292300"/>
                </a:solidFill>
                <a:latin typeface="Arial"/>
                <a:cs typeface="Arial"/>
              </a:rPr>
              <a:t>i</a:t>
            </a:r>
            <a:r>
              <a:rPr sz="1600" spc="0" dirty="0" smtClean="0">
                <a:solidFill>
                  <a:srgbClr val="292300"/>
                </a:solidFill>
                <a:latin typeface="Arial"/>
                <a:cs typeface="Arial"/>
              </a:rPr>
              <a:t>ng</a:t>
            </a:r>
            <a:r>
              <a:rPr sz="1600" spc="-78" dirty="0" smtClean="0">
                <a:solidFill>
                  <a:srgbClr val="292300"/>
                </a:solidFill>
                <a:latin typeface="Arial"/>
                <a:cs typeface="Arial"/>
              </a:rPr>
              <a:t> </a:t>
            </a:r>
            <a:r>
              <a:rPr sz="1600" spc="4" dirty="0" smtClean="0">
                <a:solidFill>
                  <a:srgbClr val="292300"/>
                </a:solidFill>
                <a:latin typeface="Arial"/>
                <a:cs typeface="Arial"/>
              </a:rPr>
              <a:t>M</a:t>
            </a:r>
            <a:r>
              <a:rPr sz="1600" spc="0" dirty="0" smtClean="0">
                <a:solidFill>
                  <a:srgbClr val="292300"/>
                </a:solidFill>
                <a:latin typeface="Arial"/>
                <a:cs typeface="Arial"/>
              </a:rPr>
              <a:t>W</a:t>
            </a:r>
            <a:r>
              <a:rPr sz="1600" spc="-8" dirty="0" smtClean="0">
                <a:solidFill>
                  <a:srgbClr val="292300"/>
                </a:solidFill>
                <a:latin typeface="Arial"/>
                <a:cs typeface="Arial"/>
              </a:rPr>
              <a:t> </a:t>
            </a:r>
            <a:r>
              <a:rPr sz="1600" spc="0" dirty="0" smtClean="0">
                <a:solidFill>
                  <a:srgbClr val="292300"/>
                </a:solidFill>
                <a:latin typeface="Arial"/>
                <a:cs typeface="Arial"/>
              </a:rPr>
              <a:t>of</a:t>
            </a:r>
            <a:r>
              <a:rPr sz="1600" spc="1" dirty="0" smtClean="0">
                <a:solidFill>
                  <a:srgbClr val="292300"/>
                </a:solidFill>
                <a:latin typeface="Arial"/>
                <a:cs typeface="Arial"/>
              </a:rPr>
              <a:t> </a:t>
            </a:r>
            <a:r>
              <a:rPr sz="1600" spc="0" dirty="0" smtClean="0">
                <a:solidFill>
                  <a:srgbClr val="292300"/>
                </a:solidFill>
                <a:latin typeface="Arial"/>
                <a:cs typeface="Arial"/>
              </a:rPr>
              <a:t>protei</a:t>
            </a:r>
            <a:r>
              <a:rPr sz="1600" spc="4" dirty="0" smtClean="0">
                <a:solidFill>
                  <a:srgbClr val="292300"/>
                </a:solidFill>
                <a:latin typeface="Arial"/>
                <a:cs typeface="Arial"/>
              </a:rPr>
              <a:t>n</a:t>
            </a:r>
            <a:r>
              <a:rPr sz="1600" spc="9" dirty="0" smtClean="0">
                <a:solidFill>
                  <a:srgbClr val="292300"/>
                </a:solidFill>
                <a:latin typeface="Arial"/>
                <a:cs typeface="Arial"/>
              </a:rPr>
              <a:t>s</a:t>
            </a:r>
            <a:r>
              <a:rPr sz="1600" spc="0" dirty="0" smtClean="0">
                <a:solidFill>
                  <a:srgbClr val="292300"/>
                </a:solidFill>
                <a:latin typeface="Arial"/>
                <a:cs typeface="Arial"/>
              </a:rPr>
              <a:t>.</a:t>
            </a:r>
            <a:endParaRPr sz="1600">
              <a:latin typeface="Arial"/>
              <a:cs typeface="Arial"/>
            </a:endParaRPr>
          </a:p>
        </p:txBody>
      </p:sp>
      <p:sp>
        <p:nvSpPr>
          <p:cNvPr id="3" name="object 3"/>
          <p:cNvSpPr txBox="1"/>
          <p:nvPr/>
        </p:nvSpPr>
        <p:spPr>
          <a:xfrm>
            <a:off x="651764" y="6529874"/>
            <a:ext cx="4851157" cy="228092"/>
          </a:xfrm>
          <a:prstGeom prst="rect">
            <a:avLst/>
          </a:prstGeom>
        </p:spPr>
        <p:txBody>
          <a:bodyPr wrap="square" lIns="0" tIns="0" rIns="0" bIns="0" rtlCol="0">
            <a:noAutofit/>
          </a:bodyPr>
          <a:lstStyle/>
          <a:p>
            <a:pPr marL="12700">
              <a:lnSpc>
                <a:spcPts val="1730"/>
              </a:lnSpc>
              <a:spcBef>
                <a:spcPts val="86"/>
              </a:spcBef>
            </a:pPr>
            <a:r>
              <a:rPr sz="1250" spc="0" dirty="0" smtClean="0">
                <a:solidFill>
                  <a:srgbClr val="FD8537"/>
                </a:solidFill>
                <a:latin typeface="Wingdings 2"/>
                <a:cs typeface="Wingdings 2"/>
              </a:rPr>
              <a:t></a:t>
            </a:r>
            <a:r>
              <a:rPr sz="1250" spc="0" dirty="0" smtClean="0">
                <a:solidFill>
                  <a:srgbClr val="FD8537"/>
                </a:solidFill>
                <a:latin typeface="Times New Roman"/>
                <a:cs typeface="Times New Roman"/>
              </a:rPr>
              <a:t>    </a:t>
            </a:r>
            <a:r>
              <a:rPr sz="1250" spc="176" dirty="0" smtClean="0">
                <a:solidFill>
                  <a:srgbClr val="FD8537"/>
                </a:solidFill>
                <a:latin typeface="Times New Roman"/>
                <a:cs typeface="Times New Roman"/>
              </a:rPr>
              <a:t> </a:t>
            </a:r>
            <a:r>
              <a:rPr sz="1600" spc="-79" dirty="0" smtClean="0">
                <a:solidFill>
                  <a:srgbClr val="292300"/>
                </a:solidFill>
                <a:latin typeface="Arial"/>
                <a:cs typeface="Arial"/>
              </a:rPr>
              <a:t>V</a:t>
            </a:r>
            <a:r>
              <a:rPr sz="1600" spc="0" dirty="0" smtClean="0">
                <a:solidFill>
                  <a:srgbClr val="292300"/>
                </a:solidFill>
                <a:latin typeface="Arial"/>
                <a:cs typeface="Arial"/>
              </a:rPr>
              <a:t>ery</a:t>
            </a:r>
            <a:r>
              <a:rPr sz="1600" spc="-37" dirty="0" smtClean="0">
                <a:solidFill>
                  <a:srgbClr val="292300"/>
                </a:solidFill>
                <a:latin typeface="Arial"/>
                <a:cs typeface="Arial"/>
              </a:rPr>
              <a:t> </a:t>
            </a:r>
            <a:r>
              <a:rPr sz="1600" spc="0" dirty="0" smtClean="0">
                <a:solidFill>
                  <a:srgbClr val="292300"/>
                </a:solidFill>
                <a:latin typeface="Arial"/>
                <a:cs typeface="Arial"/>
              </a:rPr>
              <a:t>u</a:t>
            </a:r>
            <a:r>
              <a:rPr sz="1600" spc="4" dirty="0" smtClean="0">
                <a:solidFill>
                  <a:srgbClr val="292300"/>
                </a:solidFill>
                <a:latin typeface="Arial"/>
                <a:cs typeface="Arial"/>
              </a:rPr>
              <a:t>s</a:t>
            </a:r>
            <a:r>
              <a:rPr sz="1600" spc="0" dirty="0" smtClean="0">
                <a:solidFill>
                  <a:srgbClr val="292300"/>
                </a:solidFill>
                <a:latin typeface="Arial"/>
                <a:cs typeface="Arial"/>
              </a:rPr>
              <a:t>eful</a:t>
            </a:r>
            <a:r>
              <a:rPr sz="1600" spc="-32" dirty="0" smtClean="0">
                <a:solidFill>
                  <a:srgbClr val="292300"/>
                </a:solidFill>
                <a:latin typeface="Arial"/>
                <a:cs typeface="Arial"/>
              </a:rPr>
              <a:t> </a:t>
            </a:r>
            <a:r>
              <a:rPr sz="1600" spc="0" dirty="0" smtClean="0">
                <a:solidFill>
                  <a:srgbClr val="292300"/>
                </a:solidFill>
                <a:latin typeface="Arial"/>
                <a:cs typeface="Arial"/>
              </a:rPr>
              <a:t>for</a:t>
            </a:r>
            <a:r>
              <a:rPr sz="1600" spc="1" dirty="0" smtClean="0">
                <a:solidFill>
                  <a:srgbClr val="292300"/>
                </a:solidFill>
                <a:latin typeface="Arial"/>
                <a:cs typeface="Arial"/>
              </a:rPr>
              <a:t> </a:t>
            </a:r>
            <a:r>
              <a:rPr sz="1600" spc="4" dirty="0" smtClean="0">
                <a:solidFill>
                  <a:srgbClr val="292300"/>
                </a:solidFill>
                <a:latin typeface="Arial"/>
                <a:cs typeface="Arial"/>
              </a:rPr>
              <a:t>c</a:t>
            </a:r>
            <a:r>
              <a:rPr sz="1600" spc="0" dirty="0" smtClean="0">
                <a:solidFill>
                  <a:srgbClr val="292300"/>
                </a:solidFill>
                <a:latin typeface="Arial"/>
                <a:cs typeface="Arial"/>
              </a:rPr>
              <a:t>he</a:t>
            </a:r>
            <a:r>
              <a:rPr sz="1600" spc="4" dirty="0" smtClean="0">
                <a:solidFill>
                  <a:srgbClr val="292300"/>
                </a:solidFill>
                <a:latin typeface="Arial"/>
                <a:cs typeface="Arial"/>
              </a:rPr>
              <a:t>cki</a:t>
            </a:r>
            <a:r>
              <a:rPr sz="1600" spc="0" dirty="0" smtClean="0">
                <a:solidFill>
                  <a:srgbClr val="292300"/>
                </a:solidFill>
                <a:latin typeface="Arial"/>
                <a:cs typeface="Arial"/>
              </a:rPr>
              <a:t>ng</a:t>
            </a:r>
            <a:r>
              <a:rPr sz="1600" spc="-78" dirty="0" smtClean="0">
                <a:solidFill>
                  <a:srgbClr val="292300"/>
                </a:solidFill>
                <a:latin typeface="Arial"/>
                <a:cs typeface="Arial"/>
              </a:rPr>
              <a:t> </a:t>
            </a:r>
            <a:r>
              <a:rPr sz="1600" spc="0" dirty="0" smtClean="0">
                <a:solidFill>
                  <a:srgbClr val="292300"/>
                </a:solidFill>
                <a:latin typeface="Arial"/>
                <a:cs typeface="Arial"/>
              </a:rPr>
              <a:t>purity</a:t>
            </a:r>
            <a:r>
              <a:rPr sz="1600" spc="-14" dirty="0" smtClean="0">
                <a:solidFill>
                  <a:srgbClr val="292300"/>
                </a:solidFill>
                <a:latin typeface="Arial"/>
                <a:cs typeface="Arial"/>
              </a:rPr>
              <a:t> </a:t>
            </a:r>
            <a:r>
              <a:rPr sz="1600" spc="0" dirty="0" smtClean="0">
                <a:solidFill>
                  <a:srgbClr val="292300"/>
                </a:solidFill>
                <a:latin typeface="Arial"/>
                <a:cs typeface="Arial"/>
              </a:rPr>
              <a:t>of</a:t>
            </a:r>
            <a:r>
              <a:rPr sz="1600" spc="1" dirty="0" smtClean="0">
                <a:solidFill>
                  <a:srgbClr val="292300"/>
                </a:solidFill>
                <a:latin typeface="Arial"/>
                <a:cs typeface="Arial"/>
              </a:rPr>
              <a:t> </a:t>
            </a:r>
            <a:r>
              <a:rPr sz="1600" spc="0" dirty="0" smtClean="0">
                <a:solidFill>
                  <a:srgbClr val="292300"/>
                </a:solidFill>
                <a:latin typeface="Arial"/>
                <a:cs typeface="Arial"/>
              </a:rPr>
              <a:t>protein</a:t>
            </a:r>
            <a:r>
              <a:rPr sz="1600" spc="-43" dirty="0" smtClean="0">
                <a:solidFill>
                  <a:srgbClr val="292300"/>
                </a:solidFill>
                <a:latin typeface="Arial"/>
                <a:cs typeface="Arial"/>
              </a:rPr>
              <a:t> </a:t>
            </a:r>
            <a:r>
              <a:rPr sz="1600" spc="4" dirty="0" smtClean="0">
                <a:solidFill>
                  <a:srgbClr val="292300"/>
                </a:solidFill>
                <a:latin typeface="Arial"/>
                <a:cs typeface="Arial"/>
              </a:rPr>
              <a:t>s</a:t>
            </a:r>
            <a:r>
              <a:rPr sz="1600" spc="0" dirty="0" smtClean="0">
                <a:solidFill>
                  <a:srgbClr val="292300"/>
                </a:solidFill>
                <a:latin typeface="Arial"/>
                <a:cs typeface="Arial"/>
              </a:rPr>
              <a:t>amp</a:t>
            </a:r>
            <a:r>
              <a:rPr sz="1600" spc="9" dirty="0" smtClean="0">
                <a:solidFill>
                  <a:srgbClr val="292300"/>
                </a:solidFill>
                <a:latin typeface="Arial"/>
                <a:cs typeface="Arial"/>
              </a:rPr>
              <a:t>l</a:t>
            </a:r>
            <a:r>
              <a:rPr sz="1600" spc="0" dirty="0" smtClean="0">
                <a:solidFill>
                  <a:srgbClr val="292300"/>
                </a:solidFill>
                <a:latin typeface="Arial"/>
                <a:cs typeface="Arial"/>
              </a:rPr>
              <a:t>e</a:t>
            </a:r>
            <a:r>
              <a:rPr sz="1600" spc="9" dirty="0" smtClean="0">
                <a:solidFill>
                  <a:srgbClr val="292300"/>
                </a:solidFill>
                <a:latin typeface="Arial"/>
                <a:cs typeface="Arial"/>
              </a:rPr>
              <a:t>s</a:t>
            </a:r>
            <a:r>
              <a:rPr sz="1600" spc="0" dirty="0" smtClean="0">
                <a:solidFill>
                  <a:srgbClr val="292300"/>
                </a:solidFill>
                <a:latin typeface="Arial"/>
                <a:cs typeface="Arial"/>
              </a:rPr>
              <a:t>.</a:t>
            </a:r>
            <a:endParaRPr sz="1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p:cNvSpPr/>
          <p:nvPr/>
        </p:nvSpPr>
        <p:spPr>
          <a:xfrm>
            <a:off x="1752600" y="0"/>
            <a:ext cx="5105400" cy="6705600"/>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6" name="object 26"/>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7" name="object 27"/>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4" name="object 24"/>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chemeClr val="accent2">
              <a:lumMod val="20000"/>
              <a:lumOff val="80000"/>
            </a:schemeClr>
          </a:solidFill>
        </p:spPr>
        <p:txBody>
          <a:bodyPr wrap="square" lIns="0" tIns="0" rIns="0" bIns="0" rtlCol="0">
            <a:noAutofit/>
          </a:bodyPr>
          <a:lstStyle/>
          <a:p>
            <a:endParaRPr/>
          </a:p>
        </p:txBody>
      </p:sp>
      <p:sp>
        <p:nvSpPr>
          <p:cNvPr id="25" name="object 25"/>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3" name="object 23"/>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chemeClr val="accent2">
              <a:lumMod val="20000"/>
              <a:lumOff val="80000"/>
            </a:schemeClr>
          </a:solidFill>
        </p:spPr>
        <p:txBody>
          <a:bodyPr wrap="square" lIns="0" tIns="0" rIns="0" bIns="0" rtlCol="0">
            <a:noAutofit/>
          </a:bodyPr>
          <a:lstStyle/>
          <a:p>
            <a:endParaRPr/>
          </a:p>
        </p:txBody>
      </p:sp>
      <p:sp>
        <p:nvSpPr>
          <p:cNvPr id="19" name="object 19"/>
          <p:cNvSpPr/>
          <p:nvPr/>
        </p:nvSpPr>
        <p:spPr>
          <a:xfrm>
            <a:off x="2610612" y="21336"/>
            <a:ext cx="2037588" cy="819911"/>
          </a:xfrm>
          <a:prstGeom prst="rect">
            <a:avLst/>
          </a:prstGeom>
          <a:solidFill>
            <a:schemeClr val="accent2">
              <a:lumMod val="20000"/>
              <a:lumOff val="80000"/>
            </a:schemeClr>
          </a:solidFill>
        </p:spPr>
        <p:txBody>
          <a:bodyPr wrap="square" lIns="0" tIns="0" rIns="0" bIns="0" rtlCol="0">
            <a:noAutofit/>
          </a:bodyPr>
          <a:lstStyle/>
          <a:p>
            <a:endParaRPr/>
          </a:p>
        </p:txBody>
      </p:sp>
      <p:sp>
        <p:nvSpPr>
          <p:cNvPr id="20" name="object 20"/>
          <p:cNvSpPr/>
          <p:nvPr/>
        </p:nvSpPr>
        <p:spPr>
          <a:xfrm>
            <a:off x="3980688" y="21336"/>
            <a:ext cx="836676" cy="819911"/>
          </a:xfrm>
          <a:prstGeom prst="rect">
            <a:avLst/>
          </a:prstGeom>
          <a:solidFill>
            <a:schemeClr val="accent2">
              <a:lumMod val="20000"/>
              <a:lumOff val="80000"/>
            </a:schemeClr>
          </a:solidFill>
        </p:spPr>
        <p:txBody>
          <a:bodyPr wrap="square" lIns="0" tIns="0" rIns="0" bIns="0" rtlCol="0">
            <a:noAutofit/>
          </a:bodyPr>
          <a:lstStyle/>
          <a:p>
            <a:endParaRPr/>
          </a:p>
        </p:txBody>
      </p:sp>
      <p:sp>
        <p:nvSpPr>
          <p:cNvPr id="21" name="object 21"/>
          <p:cNvSpPr/>
          <p:nvPr/>
        </p:nvSpPr>
        <p:spPr>
          <a:xfrm>
            <a:off x="4149852" y="21336"/>
            <a:ext cx="976884" cy="819911"/>
          </a:xfrm>
          <a:prstGeom prst="rect">
            <a:avLst/>
          </a:prstGeom>
          <a:solidFill>
            <a:schemeClr val="accent2">
              <a:lumMod val="20000"/>
              <a:lumOff val="80000"/>
            </a:schemeClr>
          </a:solidFill>
        </p:spPr>
        <p:txBody>
          <a:bodyPr wrap="square" lIns="0" tIns="0" rIns="0" bIns="0" rtlCol="0">
            <a:noAutofit/>
          </a:bodyPr>
          <a:lstStyle/>
          <a:p>
            <a:endParaRPr/>
          </a:p>
        </p:txBody>
      </p:sp>
      <p:sp>
        <p:nvSpPr>
          <p:cNvPr id="22" name="object 22"/>
          <p:cNvSpPr/>
          <p:nvPr/>
        </p:nvSpPr>
        <p:spPr>
          <a:xfrm>
            <a:off x="4520184" y="150875"/>
            <a:ext cx="2875788" cy="690372"/>
          </a:xfrm>
          <a:prstGeom prst="rect">
            <a:avLst/>
          </a:prstGeom>
          <a:solidFill>
            <a:schemeClr val="accent2">
              <a:lumMod val="20000"/>
              <a:lumOff val="80000"/>
            </a:schemeClr>
          </a:solidFill>
        </p:spPr>
        <p:txBody>
          <a:bodyPr wrap="square" lIns="0" tIns="0" rIns="0" bIns="0" rtlCol="0">
            <a:noAutofit/>
          </a:bodyPr>
          <a:lstStyle/>
          <a:p>
            <a:endParaRPr/>
          </a:p>
        </p:txBody>
      </p:sp>
      <p:sp>
        <p:nvSpPr>
          <p:cNvPr id="18" name="object 18"/>
          <p:cNvSpPr txBox="1"/>
          <p:nvPr/>
        </p:nvSpPr>
        <p:spPr>
          <a:xfrm>
            <a:off x="505459" y="252542"/>
            <a:ext cx="8124783" cy="1475259"/>
          </a:xfrm>
          <a:prstGeom prst="rect">
            <a:avLst/>
          </a:prstGeom>
          <a:solidFill>
            <a:schemeClr val="accent2">
              <a:lumMod val="20000"/>
              <a:lumOff val="80000"/>
            </a:schemeClr>
          </a:solidFill>
        </p:spPr>
        <p:txBody>
          <a:bodyPr wrap="square" lIns="0" tIns="0" rIns="0" bIns="0" rtlCol="0">
            <a:noAutofit/>
          </a:bodyPr>
          <a:lstStyle/>
          <a:p>
            <a:pPr marL="2419985" marR="22349">
              <a:lnSpc>
                <a:spcPts val="4180"/>
              </a:lnSpc>
              <a:spcBef>
                <a:spcPts val="209"/>
              </a:spcBef>
            </a:pPr>
            <a:r>
              <a:rPr sz="4000" b="1" spc="-304" dirty="0" smtClean="0">
                <a:solidFill>
                  <a:srgbClr val="3668C4"/>
                </a:solidFill>
                <a:latin typeface="Times New Roman"/>
                <a:cs typeface="Times New Roman"/>
              </a:rPr>
              <a:t>P</a:t>
            </a:r>
            <a:r>
              <a:rPr sz="4000" b="1" spc="0" dirty="0" smtClean="0">
                <a:solidFill>
                  <a:srgbClr val="3668C4"/>
                </a:solidFill>
                <a:latin typeface="Times New Roman"/>
                <a:cs typeface="Times New Roman"/>
              </a:rPr>
              <a:t>AG</a:t>
            </a:r>
            <a:r>
              <a:rPr sz="4000" b="1" spc="-4" dirty="0" smtClean="0">
                <a:solidFill>
                  <a:srgbClr val="3668C4"/>
                </a:solidFill>
                <a:latin typeface="Times New Roman"/>
                <a:cs typeface="Times New Roman"/>
              </a:rPr>
              <a:t>E</a:t>
            </a:r>
            <a:r>
              <a:rPr sz="4000" b="1" spc="0" dirty="0" smtClean="0">
                <a:solidFill>
                  <a:srgbClr val="3668C4"/>
                </a:solidFill>
                <a:latin typeface="Times New Roman"/>
                <a:cs typeface="Times New Roman"/>
              </a:rPr>
              <a:t>-</a:t>
            </a:r>
            <a:r>
              <a:rPr sz="4000" b="1" spc="-4" dirty="0" smtClean="0">
                <a:solidFill>
                  <a:srgbClr val="3668C4"/>
                </a:solidFill>
                <a:latin typeface="Times New Roman"/>
                <a:cs typeface="Times New Roman"/>
              </a:rPr>
              <a:t>P</a:t>
            </a:r>
            <a:r>
              <a:rPr sz="3200" b="1" spc="0" dirty="0" smtClean="0">
                <a:solidFill>
                  <a:srgbClr val="3668C4"/>
                </a:solidFill>
                <a:latin typeface="Times New Roman"/>
                <a:cs typeface="Times New Roman"/>
              </a:rPr>
              <a:t>ROCE</a:t>
            </a:r>
            <a:r>
              <a:rPr sz="3200" b="1" spc="4" dirty="0" smtClean="0">
                <a:solidFill>
                  <a:srgbClr val="3668C4"/>
                </a:solidFill>
                <a:latin typeface="Times New Roman"/>
                <a:cs typeface="Times New Roman"/>
              </a:rPr>
              <a:t>D</a:t>
            </a:r>
            <a:r>
              <a:rPr sz="3200" b="1" spc="0" dirty="0" smtClean="0">
                <a:solidFill>
                  <a:srgbClr val="3668C4"/>
                </a:solidFill>
                <a:latin typeface="Times New Roman"/>
                <a:cs typeface="Times New Roman"/>
              </a:rPr>
              <a:t>URE</a:t>
            </a:r>
            <a:endParaRPr sz="3200">
              <a:latin typeface="Times New Roman"/>
              <a:cs typeface="Times New Roman"/>
            </a:endParaRPr>
          </a:p>
          <a:p>
            <a:pPr marL="12700">
              <a:lnSpc>
                <a:spcPct val="148437"/>
              </a:lnSpc>
              <a:spcBef>
                <a:spcPts val="1881"/>
              </a:spcBef>
            </a:pPr>
            <a:r>
              <a:rPr sz="1600" spc="0" dirty="0" smtClean="0">
                <a:latin typeface="Arial"/>
                <a:cs typeface="Arial"/>
              </a:rPr>
              <a:t>The</a:t>
            </a:r>
            <a:r>
              <a:rPr sz="1600" spc="-2" dirty="0" smtClean="0">
                <a:latin typeface="Arial"/>
                <a:cs typeface="Arial"/>
              </a:rPr>
              <a:t> </a:t>
            </a:r>
            <a:r>
              <a:rPr sz="1600" spc="0" dirty="0" smtClean="0">
                <a:latin typeface="Arial"/>
                <a:cs typeface="Arial"/>
              </a:rPr>
              <a:t>gel</a:t>
            </a:r>
            <a:r>
              <a:rPr sz="1600" spc="13" dirty="0" smtClean="0">
                <a:latin typeface="Arial"/>
                <a:cs typeface="Arial"/>
              </a:rPr>
              <a:t> </a:t>
            </a:r>
            <a:r>
              <a:rPr sz="1600" spc="0" dirty="0" smtClean="0">
                <a:latin typeface="Arial"/>
                <a:cs typeface="Arial"/>
              </a:rPr>
              <a:t>of</a:t>
            </a:r>
            <a:r>
              <a:rPr sz="1600" spc="11" dirty="0" smtClean="0">
                <a:latin typeface="Arial"/>
                <a:cs typeface="Arial"/>
              </a:rPr>
              <a:t> </a:t>
            </a:r>
            <a:r>
              <a:rPr sz="1600" spc="0" dirty="0" smtClean="0">
                <a:latin typeface="Arial"/>
                <a:cs typeface="Arial"/>
              </a:rPr>
              <a:t>d</a:t>
            </a:r>
            <a:r>
              <a:rPr sz="1600" spc="4" dirty="0" smtClean="0">
                <a:latin typeface="Arial"/>
                <a:cs typeface="Arial"/>
              </a:rPr>
              <a:t>i</a:t>
            </a:r>
            <a:r>
              <a:rPr sz="1600" spc="-25" dirty="0" smtClean="0">
                <a:latin typeface="Arial"/>
                <a:cs typeface="Arial"/>
              </a:rPr>
              <a:t>f</a:t>
            </a:r>
            <a:r>
              <a:rPr sz="1600" spc="0" dirty="0" smtClean="0">
                <a:latin typeface="Arial"/>
                <a:cs typeface="Arial"/>
              </a:rPr>
              <a:t>ferent</a:t>
            </a:r>
            <a:r>
              <a:rPr sz="1600" spc="-28" dirty="0" smtClean="0">
                <a:latin typeface="Arial"/>
                <a:cs typeface="Arial"/>
              </a:rPr>
              <a:t> </a:t>
            </a:r>
            <a:r>
              <a:rPr sz="1600" spc="0" dirty="0" smtClean="0">
                <a:latin typeface="Arial"/>
                <a:cs typeface="Arial"/>
              </a:rPr>
              <a:t>pore</a:t>
            </a:r>
            <a:r>
              <a:rPr sz="1600" spc="-6" dirty="0" smtClean="0">
                <a:latin typeface="Arial"/>
                <a:cs typeface="Arial"/>
              </a:rPr>
              <a:t> </a:t>
            </a:r>
            <a:r>
              <a:rPr sz="1600" spc="4" dirty="0" smtClean="0">
                <a:latin typeface="Arial"/>
                <a:cs typeface="Arial"/>
              </a:rPr>
              <a:t>siz</a:t>
            </a:r>
            <a:r>
              <a:rPr sz="1600" spc="0" dirty="0" smtClean="0">
                <a:latin typeface="Arial"/>
                <a:cs typeface="Arial"/>
              </a:rPr>
              <a:t>es</a:t>
            </a:r>
            <a:r>
              <a:rPr sz="1600" spc="3" dirty="0" smtClean="0">
                <a:latin typeface="Arial"/>
                <a:cs typeface="Arial"/>
              </a:rPr>
              <a:t> </a:t>
            </a:r>
            <a:r>
              <a:rPr sz="1600" spc="-4" dirty="0" smtClean="0">
                <a:latin typeface="Arial"/>
                <a:cs typeface="Arial"/>
              </a:rPr>
              <a:t>i</a:t>
            </a:r>
            <a:r>
              <a:rPr sz="1600" spc="0" dirty="0" smtClean="0">
                <a:latin typeface="Arial"/>
                <a:cs typeface="Arial"/>
              </a:rPr>
              <a:t>s</a:t>
            </a:r>
            <a:r>
              <a:rPr sz="1600" spc="18" dirty="0" smtClean="0">
                <a:latin typeface="Arial"/>
                <a:cs typeface="Arial"/>
              </a:rPr>
              <a:t> </a:t>
            </a:r>
            <a:r>
              <a:rPr sz="1600" spc="-4" dirty="0" smtClean="0">
                <a:latin typeface="Arial"/>
                <a:cs typeface="Arial"/>
              </a:rPr>
              <a:t>c</a:t>
            </a:r>
            <a:r>
              <a:rPr sz="1600" spc="0" dirty="0" smtClean="0">
                <a:latin typeface="Arial"/>
                <a:cs typeface="Arial"/>
              </a:rPr>
              <a:t>a</a:t>
            </a:r>
            <a:r>
              <a:rPr sz="1600" spc="4" dirty="0" smtClean="0">
                <a:latin typeface="Arial"/>
                <a:cs typeface="Arial"/>
              </a:rPr>
              <a:t>s</a:t>
            </a:r>
            <a:r>
              <a:rPr sz="1600" spc="0" dirty="0" smtClean="0">
                <a:latin typeface="Arial"/>
                <a:cs typeface="Arial"/>
              </a:rPr>
              <a:t>t </a:t>
            </a:r>
            <a:r>
              <a:rPr sz="1600" spc="25" dirty="0" smtClean="0">
                <a:latin typeface="Arial"/>
                <a:cs typeface="Arial"/>
              </a:rPr>
              <a:t> </a:t>
            </a:r>
            <a:r>
              <a:rPr sz="1600" spc="4" dirty="0" smtClean="0">
                <a:latin typeface="Arial"/>
                <a:cs typeface="Arial"/>
              </a:rPr>
              <a:t>i</a:t>
            </a:r>
            <a:r>
              <a:rPr sz="1600" spc="0" dirty="0" smtClean="0">
                <a:latin typeface="Arial"/>
                <a:cs typeface="Arial"/>
              </a:rPr>
              <a:t>nto a</a:t>
            </a:r>
            <a:r>
              <a:rPr sz="1600" spc="16"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l</a:t>
            </a:r>
            <a:r>
              <a:rPr sz="1600" spc="0" dirty="0" smtClean="0">
                <a:latin typeface="Arial"/>
                <a:cs typeface="Arial"/>
              </a:rPr>
              <a:t>umn</a:t>
            </a:r>
            <a:r>
              <a:rPr sz="1600" spc="-16" dirty="0" smtClean="0">
                <a:latin typeface="Arial"/>
                <a:cs typeface="Arial"/>
              </a:rPr>
              <a:t> </a:t>
            </a:r>
            <a:r>
              <a:rPr sz="1600" spc="4" dirty="0" smtClean="0">
                <a:latin typeface="Arial"/>
                <a:cs typeface="Arial"/>
              </a:rPr>
              <a:t>i</a:t>
            </a:r>
            <a:r>
              <a:rPr sz="1600" spc="0" dirty="0" smtClean="0">
                <a:latin typeface="Arial"/>
                <a:cs typeface="Arial"/>
              </a:rPr>
              <a:t>n</a:t>
            </a:r>
            <a:r>
              <a:rPr sz="1600" spc="-4" dirty="0" smtClean="0">
                <a:latin typeface="Arial"/>
                <a:cs typeface="Arial"/>
              </a:rPr>
              <a:t>s</a:t>
            </a:r>
            <a:r>
              <a:rPr sz="1600" spc="4" dirty="0" smtClean="0">
                <a:latin typeface="Arial"/>
                <a:cs typeface="Arial"/>
              </a:rPr>
              <a:t>i</a:t>
            </a:r>
            <a:r>
              <a:rPr sz="1600" spc="0" dirty="0" smtClean="0">
                <a:latin typeface="Arial"/>
                <a:cs typeface="Arial"/>
              </a:rPr>
              <a:t>de</a:t>
            </a:r>
            <a:r>
              <a:rPr sz="1600" spc="-16" dirty="0" smtClean="0">
                <a:latin typeface="Arial"/>
                <a:cs typeface="Arial"/>
              </a:rPr>
              <a:t> </a:t>
            </a:r>
            <a:r>
              <a:rPr sz="1600" spc="0" dirty="0" smtClean="0">
                <a:latin typeface="Arial"/>
                <a:cs typeface="Arial"/>
              </a:rPr>
              <a:t>a</a:t>
            </a:r>
            <a:r>
              <a:rPr sz="1600" spc="16" dirty="0" smtClean="0">
                <a:latin typeface="Arial"/>
                <a:cs typeface="Arial"/>
              </a:rPr>
              <a:t> </a:t>
            </a:r>
            <a:r>
              <a:rPr sz="1600" spc="4" dirty="0" smtClean="0">
                <a:latin typeface="Arial"/>
                <a:cs typeface="Arial"/>
              </a:rPr>
              <a:t>v</a:t>
            </a:r>
            <a:r>
              <a:rPr sz="1600" spc="0" dirty="0" smtClean="0">
                <a:latin typeface="Arial"/>
                <a:cs typeface="Arial"/>
              </a:rPr>
              <a:t>erti</a:t>
            </a:r>
            <a:r>
              <a:rPr sz="1600" spc="9" dirty="0" smtClean="0">
                <a:latin typeface="Arial"/>
                <a:cs typeface="Arial"/>
              </a:rPr>
              <a:t>c</a:t>
            </a:r>
            <a:r>
              <a:rPr sz="1600" spc="-9" dirty="0" smtClean="0">
                <a:latin typeface="Arial"/>
                <a:cs typeface="Arial"/>
              </a:rPr>
              <a:t>a</a:t>
            </a:r>
            <a:r>
              <a:rPr sz="1600" spc="0" dirty="0" smtClean="0">
                <a:latin typeface="Arial"/>
                <a:cs typeface="Arial"/>
              </a:rPr>
              <a:t>l</a:t>
            </a:r>
            <a:r>
              <a:rPr sz="1600" spc="-15" dirty="0" smtClean="0">
                <a:latin typeface="Arial"/>
                <a:cs typeface="Arial"/>
              </a:rPr>
              <a:t> </a:t>
            </a:r>
            <a:r>
              <a:rPr sz="1600" spc="0" dirty="0" smtClean="0">
                <a:latin typeface="Arial"/>
                <a:cs typeface="Arial"/>
              </a:rPr>
              <a:t>tube,</a:t>
            </a:r>
            <a:r>
              <a:rPr sz="1600" spc="-5" dirty="0" smtClean="0">
                <a:latin typeface="Arial"/>
                <a:cs typeface="Arial"/>
              </a:rPr>
              <a:t> </a:t>
            </a:r>
            <a:r>
              <a:rPr sz="1600" spc="0" dirty="0" smtClean="0">
                <a:latin typeface="Arial"/>
                <a:cs typeface="Arial"/>
              </a:rPr>
              <a:t>often </a:t>
            </a:r>
            <a:r>
              <a:rPr sz="1600" spc="-14" dirty="0" smtClean="0">
                <a:latin typeface="Arial"/>
                <a:cs typeface="Arial"/>
              </a:rPr>
              <a:t>w</a:t>
            </a:r>
            <a:r>
              <a:rPr sz="1600" spc="4" dirty="0" smtClean="0">
                <a:latin typeface="Arial"/>
                <a:cs typeface="Arial"/>
              </a:rPr>
              <a:t>i</a:t>
            </a:r>
            <a:r>
              <a:rPr sz="1600" spc="0" dirty="0" smtClean="0">
                <a:latin typeface="Arial"/>
                <a:cs typeface="Arial"/>
              </a:rPr>
              <a:t>th</a:t>
            </a:r>
            <a:r>
              <a:rPr sz="1600" spc="11" dirty="0" smtClean="0">
                <a:latin typeface="Arial"/>
                <a:cs typeface="Arial"/>
              </a:rPr>
              <a:t> </a:t>
            </a:r>
            <a:r>
              <a:rPr sz="1600" spc="4" dirty="0" smtClean="0">
                <a:latin typeface="Arial"/>
                <a:cs typeface="Arial"/>
              </a:rPr>
              <a:t>l</a:t>
            </a:r>
            <a:r>
              <a:rPr sz="1600" spc="0" dirty="0" smtClean="0">
                <a:latin typeface="Arial"/>
                <a:cs typeface="Arial"/>
              </a:rPr>
              <a:t>arge pore</a:t>
            </a:r>
            <a:r>
              <a:rPr sz="1600" spc="-31" dirty="0" smtClean="0">
                <a:latin typeface="Arial"/>
                <a:cs typeface="Arial"/>
              </a:rPr>
              <a:t> </a:t>
            </a:r>
            <a:r>
              <a:rPr sz="1600" spc="0" dirty="0" smtClean="0">
                <a:latin typeface="Arial"/>
                <a:cs typeface="Arial"/>
              </a:rPr>
              <a:t>gel</a:t>
            </a:r>
            <a:r>
              <a:rPr sz="1600" spc="-11" dirty="0" smtClean="0">
                <a:latin typeface="Arial"/>
                <a:cs typeface="Arial"/>
              </a:rPr>
              <a:t> </a:t>
            </a:r>
            <a:r>
              <a:rPr sz="1600" spc="0" dirty="0" smtClean="0">
                <a:latin typeface="Arial"/>
                <a:cs typeface="Arial"/>
              </a:rPr>
              <a:t>at</a:t>
            </a:r>
            <a:r>
              <a:rPr sz="1600" spc="1"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top</a:t>
            </a:r>
            <a:r>
              <a:rPr sz="1600" spc="-7" dirty="0" smtClean="0">
                <a:latin typeface="Arial"/>
                <a:cs typeface="Arial"/>
              </a:rPr>
              <a:t> </a:t>
            </a:r>
            <a:r>
              <a:rPr sz="1600" spc="0" dirty="0" smtClean="0">
                <a:latin typeface="Arial"/>
                <a:cs typeface="Arial"/>
              </a:rPr>
              <a:t>and</a:t>
            </a:r>
            <a:r>
              <a:rPr sz="1600" spc="-26" dirty="0" smtClean="0">
                <a:latin typeface="Arial"/>
                <a:cs typeface="Arial"/>
              </a:rPr>
              <a:t> </a:t>
            </a:r>
            <a:r>
              <a:rPr sz="1600" spc="4" dirty="0" smtClean="0">
                <a:latin typeface="Arial"/>
                <a:cs typeface="Arial"/>
              </a:rPr>
              <a:t>s</a:t>
            </a:r>
            <a:r>
              <a:rPr sz="1600" spc="0" dirty="0" smtClean="0">
                <a:latin typeface="Arial"/>
                <a:cs typeface="Arial"/>
              </a:rPr>
              <a:t>ma</a:t>
            </a:r>
            <a:r>
              <a:rPr sz="1600" spc="9" dirty="0" smtClean="0">
                <a:latin typeface="Arial"/>
                <a:cs typeface="Arial"/>
              </a:rPr>
              <a:t>l</a:t>
            </a:r>
            <a:r>
              <a:rPr sz="1600" spc="0" dirty="0" smtClean="0">
                <a:latin typeface="Arial"/>
                <a:cs typeface="Arial"/>
              </a:rPr>
              <a:t>l</a:t>
            </a:r>
            <a:r>
              <a:rPr sz="1600" spc="-37" dirty="0" smtClean="0">
                <a:latin typeface="Arial"/>
                <a:cs typeface="Arial"/>
              </a:rPr>
              <a:t> </a:t>
            </a:r>
            <a:r>
              <a:rPr sz="1600" spc="0" dirty="0" smtClean="0">
                <a:latin typeface="Arial"/>
                <a:cs typeface="Arial"/>
              </a:rPr>
              <a:t>pore</a:t>
            </a:r>
            <a:r>
              <a:rPr sz="1600" spc="-21" dirty="0" smtClean="0">
                <a:latin typeface="Arial"/>
                <a:cs typeface="Arial"/>
              </a:rPr>
              <a:t> </a:t>
            </a:r>
            <a:r>
              <a:rPr sz="1600" spc="0" dirty="0" smtClean="0">
                <a:latin typeface="Arial"/>
                <a:cs typeface="Arial"/>
              </a:rPr>
              <a:t>gel</a:t>
            </a:r>
            <a:r>
              <a:rPr sz="1600" spc="-16" dirty="0" smtClean="0">
                <a:latin typeface="Arial"/>
                <a:cs typeface="Arial"/>
              </a:rPr>
              <a:t> </a:t>
            </a:r>
            <a:r>
              <a:rPr sz="1600" spc="0" dirty="0" smtClean="0">
                <a:latin typeface="Arial"/>
                <a:cs typeface="Arial"/>
              </a:rPr>
              <a:t>at</a:t>
            </a:r>
            <a:r>
              <a:rPr sz="1600" spc="1" dirty="0" smtClean="0">
                <a:latin typeface="Arial"/>
                <a:cs typeface="Arial"/>
              </a:rPr>
              <a:t> </a:t>
            </a:r>
            <a:r>
              <a:rPr sz="1600" spc="0" dirty="0" smtClean="0">
                <a:latin typeface="Arial"/>
                <a:cs typeface="Arial"/>
              </a:rPr>
              <a:t>the</a:t>
            </a:r>
            <a:r>
              <a:rPr sz="1600" spc="-22" dirty="0" smtClean="0">
                <a:latin typeface="Arial"/>
                <a:cs typeface="Arial"/>
              </a:rPr>
              <a:t> </a:t>
            </a:r>
            <a:r>
              <a:rPr sz="1600" spc="0" dirty="0" smtClean="0">
                <a:latin typeface="Arial"/>
                <a:cs typeface="Arial"/>
              </a:rPr>
              <a:t>bottom.</a:t>
            </a:r>
            <a:endParaRPr sz="1600">
              <a:latin typeface="Arial"/>
              <a:cs typeface="Arial"/>
            </a:endParaRPr>
          </a:p>
        </p:txBody>
      </p:sp>
      <p:sp>
        <p:nvSpPr>
          <p:cNvPr id="17" name="object 17"/>
          <p:cNvSpPr txBox="1"/>
          <p:nvPr/>
        </p:nvSpPr>
        <p:spPr>
          <a:xfrm>
            <a:off x="231140" y="1183399"/>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16" name="object 16"/>
          <p:cNvSpPr txBox="1"/>
          <p:nvPr/>
        </p:nvSpPr>
        <p:spPr>
          <a:xfrm>
            <a:off x="505459" y="1941669"/>
            <a:ext cx="8132565" cy="594290"/>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M</a:t>
            </a:r>
            <a:r>
              <a:rPr sz="1600" spc="4" dirty="0" smtClean="0">
                <a:latin typeface="Arial"/>
                <a:cs typeface="Arial"/>
              </a:rPr>
              <a:t>ic</a:t>
            </a:r>
            <a:r>
              <a:rPr sz="1600" spc="0" dirty="0" smtClean="0">
                <a:latin typeface="Arial"/>
                <a:cs typeface="Arial"/>
              </a:rPr>
              <a:t>rog</a:t>
            </a:r>
            <a:r>
              <a:rPr sz="1600" spc="-4" dirty="0" smtClean="0">
                <a:latin typeface="Arial"/>
                <a:cs typeface="Arial"/>
              </a:rPr>
              <a:t>r</a:t>
            </a:r>
            <a:r>
              <a:rPr sz="1600" spc="0" dirty="0" smtClean="0">
                <a:latin typeface="Arial"/>
                <a:cs typeface="Arial"/>
              </a:rPr>
              <a:t>am</a:t>
            </a:r>
            <a:r>
              <a:rPr sz="1600" spc="64" dirty="0" smtClean="0">
                <a:latin typeface="Arial"/>
                <a:cs typeface="Arial"/>
              </a:rPr>
              <a:t> </a:t>
            </a:r>
            <a:r>
              <a:rPr sz="1600" spc="0" dirty="0" smtClean="0">
                <a:latin typeface="Arial"/>
                <a:cs typeface="Arial"/>
              </a:rPr>
              <a:t>quan</a:t>
            </a:r>
            <a:r>
              <a:rPr sz="1600" spc="14" dirty="0" smtClean="0">
                <a:latin typeface="Arial"/>
                <a:cs typeface="Arial"/>
              </a:rPr>
              <a:t>t</a:t>
            </a:r>
            <a:r>
              <a:rPr sz="1600" spc="4" dirty="0" smtClean="0">
                <a:latin typeface="Arial"/>
                <a:cs typeface="Arial"/>
              </a:rPr>
              <a:t>i</a:t>
            </a:r>
            <a:r>
              <a:rPr sz="1600" spc="0" dirty="0" smtClean="0">
                <a:latin typeface="Arial"/>
                <a:cs typeface="Arial"/>
              </a:rPr>
              <a:t>ty</a:t>
            </a:r>
            <a:r>
              <a:rPr sz="1600" spc="63" dirty="0" smtClean="0">
                <a:latin typeface="Arial"/>
                <a:cs typeface="Arial"/>
              </a:rPr>
              <a:t> </a:t>
            </a:r>
            <a:r>
              <a:rPr sz="1600" spc="0" dirty="0" smtClean="0">
                <a:latin typeface="Arial"/>
                <a:cs typeface="Arial"/>
              </a:rPr>
              <a:t>of</a:t>
            </a:r>
            <a:r>
              <a:rPr sz="1600" spc="121" dirty="0" smtClean="0">
                <a:latin typeface="Arial"/>
                <a:cs typeface="Arial"/>
              </a:rPr>
              <a:t> </a:t>
            </a:r>
            <a:r>
              <a:rPr sz="1600" spc="0" dirty="0" smtClean="0">
                <a:latin typeface="Arial"/>
                <a:cs typeface="Arial"/>
              </a:rPr>
              <a:t>the</a:t>
            </a:r>
            <a:r>
              <a:rPr sz="1600" spc="112"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 </a:t>
            </a:r>
            <a:r>
              <a:rPr sz="1600" spc="196" dirty="0" smtClean="0">
                <a:latin typeface="Arial"/>
                <a:cs typeface="Arial"/>
              </a:rPr>
              <a:t> </a:t>
            </a:r>
            <a:r>
              <a:rPr sz="1600" spc="4" dirty="0" smtClean="0">
                <a:latin typeface="Arial"/>
                <a:cs typeface="Arial"/>
              </a:rPr>
              <a:t>i</a:t>
            </a:r>
            <a:r>
              <a:rPr sz="1600" spc="0" dirty="0" smtClean="0">
                <a:latin typeface="Arial"/>
                <a:cs typeface="Arial"/>
              </a:rPr>
              <a:t>s</a:t>
            </a:r>
            <a:r>
              <a:rPr sz="1600" spc="113" dirty="0" smtClean="0">
                <a:latin typeface="Arial"/>
                <a:cs typeface="Arial"/>
              </a:rPr>
              <a:t> </a:t>
            </a:r>
            <a:r>
              <a:rPr sz="1600" spc="0" dirty="0" smtClean="0">
                <a:latin typeface="Arial"/>
                <a:cs typeface="Arial"/>
              </a:rPr>
              <a:t>p</a:t>
            </a:r>
            <a:r>
              <a:rPr sz="1600" spc="4" dirty="0" smtClean="0">
                <a:latin typeface="Arial"/>
                <a:cs typeface="Arial"/>
              </a:rPr>
              <a:t>l</a:t>
            </a:r>
            <a:r>
              <a:rPr sz="1600" spc="0" dirty="0" smtClean="0">
                <a:latin typeface="Arial"/>
                <a:cs typeface="Arial"/>
              </a:rPr>
              <a:t>a</a:t>
            </a:r>
            <a:r>
              <a:rPr sz="1600" spc="4" dirty="0" smtClean="0">
                <a:latin typeface="Arial"/>
                <a:cs typeface="Arial"/>
              </a:rPr>
              <a:t>c</a:t>
            </a:r>
            <a:r>
              <a:rPr sz="1600" spc="0" dirty="0" smtClean="0">
                <a:latin typeface="Arial"/>
                <a:cs typeface="Arial"/>
              </a:rPr>
              <a:t>ed</a:t>
            </a:r>
            <a:r>
              <a:rPr sz="1600" spc="77" dirty="0" smtClean="0">
                <a:latin typeface="Arial"/>
                <a:cs typeface="Arial"/>
              </a:rPr>
              <a:t> </a:t>
            </a:r>
            <a:r>
              <a:rPr sz="1600" spc="0" dirty="0" smtClean="0">
                <a:latin typeface="Arial"/>
                <a:cs typeface="Arial"/>
              </a:rPr>
              <a:t>o</a:t>
            </a:r>
            <a:r>
              <a:rPr sz="1600" spc="4" dirty="0" smtClean="0">
                <a:latin typeface="Arial"/>
                <a:cs typeface="Arial"/>
              </a:rPr>
              <a:t>v</a:t>
            </a:r>
            <a:r>
              <a:rPr sz="1600" spc="0" dirty="0" smtClean="0">
                <a:latin typeface="Arial"/>
                <a:cs typeface="Arial"/>
              </a:rPr>
              <a:t>er</a:t>
            </a:r>
            <a:r>
              <a:rPr sz="1600" spc="88" dirty="0" smtClean="0">
                <a:latin typeface="Arial"/>
                <a:cs typeface="Arial"/>
              </a:rPr>
              <a:t> </a:t>
            </a:r>
            <a:r>
              <a:rPr sz="1600" spc="9" dirty="0" smtClean="0">
                <a:latin typeface="Arial"/>
                <a:cs typeface="Arial"/>
              </a:rPr>
              <a:t>t</a:t>
            </a:r>
            <a:r>
              <a:rPr sz="1600" spc="0" dirty="0" smtClean="0">
                <a:latin typeface="Arial"/>
                <a:cs typeface="Arial"/>
              </a:rPr>
              <a:t>he</a:t>
            </a:r>
            <a:r>
              <a:rPr sz="1600" spc="107" dirty="0" smtClean="0">
                <a:latin typeface="Arial"/>
                <a:cs typeface="Arial"/>
              </a:rPr>
              <a:t> </a:t>
            </a:r>
            <a:r>
              <a:rPr sz="1600" spc="0" dirty="0" smtClean="0">
                <a:latin typeface="Arial"/>
                <a:cs typeface="Arial"/>
              </a:rPr>
              <a:t>top</a:t>
            </a:r>
            <a:r>
              <a:rPr sz="1600" spc="97" dirty="0" smtClean="0">
                <a:latin typeface="Arial"/>
                <a:cs typeface="Arial"/>
              </a:rPr>
              <a:t> </a:t>
            </a:r>
            <a:r>
              <a:rPr sz="1600" spc="14" dirty="0" smtClean="0">
                <a:latin typeface="Arial"/>
                <a:cs typeface="Arial"/>
              </a:rPr>
              <a:t>o</a:t>
            </a:r>
            <a:r>
              <a:rPr sz="1600" spc="0" dirty="0" smtClean="0">
                <a:latin typeface="Arial"/>
                <a:cs typeface="Arial"/>
              </a:rPr>
              <a:t>f</a:t>
            </a:r>
            <a:r>
              <a:rPr sz="1600" spc="121" dirty="0" smtClean="0">
                <a:latin typeface="Arial"/>
                <a:cs typeface="Arial"/>
              </a:rPr>
              <a:t> </a:t>
            </a:r>
            <a:r>
              <a:rPr sz="1600" spc="0" dirty="0" smtClean="0">
                <a:latin typeface="Arial"/>
                <a:cs typeface="Arial"/>
              </a:rPr>
              <a:t>the</a:t>
            </a:r>
            <a:r>
              <a:rPr sz="1600" spc="97" dirty="0" smtClean="0">
                <a:latin typeface="Arial"/>
                <a:cs typeface="Arial"/>
              </a:rPr>
              <a:t> </a:t>
            </a:r>
            <a:r>
              <a:rPr sz="1600" spc="0" dirty="0" smtClean="0">
                <a:latin typeface="Arial"/>
                <a:cs typeface="Arial"/>
              </a:rPr>
              <a:t>gel</a:t>
            </a:r>
            <a:r>
              <a:rPr sz="1600" spc="103"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l</a:t>
            </a:r>
            <a:r>
              <a:rPr sz="1600" spc="0" dirty="0" smtClean="0">
                <a:latin typeface="Arial"/>
                <a:cs typeface="Arial"/>
              </a:rPr>
              <a:t>umn</a:t>
            </a:r>
            <a:r>
              <a:rPr sz="1600" spc="78" dirty="0" smtClean="0">
                <a:latin typeface="Arial"/>
                <a:cs typeface="Arial"/>
              </a:rPr>
              <a:t> </a:t>
            </a:r>
            <a:r>
              <a:rPr sz="1600" spc="0" dirty="0" smtClean="0">
                <a:latin typeface="Arial"/>
                <a:cs typeface="Arial"/>
              </a:rPr>
              <a:t>and</a:t>
            </a:r>
            <a:r>
              <a:rPr sz="1600" spc="93"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v</a:t>
            </a:r>
            <a:r>
              <a:rPr sz="1600" spc="0" dirty="0" smtClean="0">
                <a:latin typeface="Arial"/>
                <a:cs typeface="Arial"/>
              </a:rPr>
              <a:t>ered</a:t>
            </a:r>
            <a:endParaRPr sz="1600">
              <a:latin typeface="Arial"/>
              <a:cs typeface="Arial"/>
            </a:endParaRPr>
          </a:p>
          <a:p>
            <a:pPr marL="12700" marR="30403">
              <a:lnSpc>
                <a:spcPct val="95825"/>
              </a:lnSpc>
              <a:spcBef>
                <a:spcPts val="956"/>
              </a:spcBef>
            </a:pPr>
            <a:r>
              <a:rPr sz="1600" spc="0" dirty="0" smtClean="0">
                <a:latin typeface="Arial"/>
                <a:cs typeface="Arial"/>
              </a:rPr>
              <a:t>by</a:t>
            </a:r>
            <a:r>
              <a:rPr sz="1600" spc="-21" dirty="0" smtClean="0">
                <a:latin typeface="Arial"/>
                <a:cs typeface="Arial"/>
              </a:rPr>
              <a:t> </a:t>
            </a:r>
            <a:r>
              <a:rPr sz="1600" spc="0" dirty="0" smtClean="0">
                <a:latin typeface="Arial"/>
                <a:cs typeface="Arial"/>
              </a:rPr>
              <a:t>a bu</a:t>
            </a:r>
            <a:r>
              <a:rPr sz="1600" spc="-25" dirty="0" smtClean="0">
                <a:latin typeface="Arial"/>
                <a:cs typeface="Arial"/>
              </a:rPr>
              <a:t>f</a:t>
            </a:r>
            <a:r>
              <a:rPr sz="1600" spc="0" dirty="0" smtClean="0">
                <a:latin typeface="Arial"/>
                <a:cs typeface="Arial"/>
              </a:rPr>
              <a:t>fer</a:t>
            </a:r>
            <a:r>
              <a:rPr sz="1600" spc="-30" dirty="0" smtClean="0">
                <a:latin typeface="Arial"/>
                <a:cs typeface="Arial"/>
              </a:rPr>
              <a:t> </a:t>
            </a:r>
            <a:r>
              <a:rPr sz="1600" spc="4" dirty="0" smtClean="0">
                <a:latin typeface="Arial"/>
                <a:cs typeface="Arial"/>
              </a:rPr>
              <a:t>s</a:t>
            </a:r>
            <a:r>
              <a:rPr sz="1600" spc="0" dirty="0" smtClean="0">
                <a:latin typeface="Arial"/>
                <a:cs typeface="Arial"/>
              </a:rPr>
              <a:t>olut</a:t>
            </a:r>
            <a:r>
              <a:rPr sz="1600" spc="4" dirty="0" smtClean="0">
                <a:latin typeface="Arial"/>
                <a:cs typeface="Arial"/>
              </a:rPr>
              <a:t>i</a:t>
            </a:r>
            <a:r>
              <a:rPr sz="1600" spc="0" dirty="0" smtClean="0">
                <a:latin typeface="Arial"/>
                <a:cs typeface="Arial"/>
              </a:rPr>
              <a:t>on</a:t>
            </a:r>
            <a:r>
              <a:rPr sz="1600" spc="-65" dirty="0" smtClean="0">
                <a:latin typeface="Arial"/>
                <a:cs typeface="Arial"/>
              </a:rPr>
              <a:t> </a:t>
            </a:r>
            <a:r>
              <a:rPr sz="1600" spc="0" dirty="0" smtClean="0">
                <a:latin typeface="Arial"/>
                <a:cs typeface="Arial"/>
              </a:rPr>
              <a:t>hav</a:t>
            </a:r>
            <a:r>
              <a:rPr sz="1600" spc="4" dirty="0" smtClean="0">
                <a:latin typeface="Arial"/>
                <a:cs typeface="Arial"/>
              </a:rPr>
              <a:t>i</a:t>
            </a:r>
            <a:r>
              <a:rPr sz="1600" spc="0" dirty="0" smtClean="0">
                <a:latin typeface="Arial"/>
                <a:cs typeface="Arial"/>
              </a:rPr>
              <a:t>ng</a:t>
            </a:r>
            <a:r>
              <a:rPr sz="1600" spc="-57" dirty="0" smtClean="0">
                <a:latin typeface="Arial"/>
                <a:cs typeface="Arial"/>
              </a:rPr>
              <a:t> </a:t>
            </a:r>
            <a:r>
              <a:rPr sz="1600" spc="4" dirty="0" smtClean="0">
                <a:latin typeface="Arial"/>
                <a:cs typeface="Arial"/>
              </a:rPr>
              <a:t>s</a:t>
            </a:r>
            <a:r>
              <a:rPr sz="1600" spc="0" dirty="0" smtClean="0">
                <a:latin typeface="Arial"/>
                <a:cs typeface="Arial"/>
              </a:rPr>
              <a:t>uch</a:t>
            </a:r>
            <a:r>
              <a:rPr sz="1600" spc="-23" dirty="0" smtClean="0">
                <a:latin typeface="Arial"/>
                <a:cs typeface="Arial"/>
              </a:rPr>
              <a:t> </a:t>
            </a:r>
            <a:r>
              <a:rPr sz="1600" spc="0" dirty="0" smtClean="0">
                <a:latin typeface="Arial"/>
                <a:cs typeface="Arial"/>
              </a:rPr>
              <a:t>a pH</a:t>
            </a:r>
            <a:r>
              <a:rPr sz="1600" spc="-20" dirty="0" smtClean="0">
                <a:latin typeface="Arial"/>
                <a:cs typeface="Arial"/>
              </a:rPr>
              <a:t> </a:t>
            </a:r>
            <a:r>
              <a:rPr sz="1600" spc="4" dirty="0" smtClean="0">
                <a:latin typeface="Arial"/>
                <a:cs typeface="Arial"/>
              </a:rPr>
              <a:t>s</a:t>
            </a:r>
            <a:r>
              <a:rPr sz="1600" spc="0" dirty="0" smtClean="0">
                <a:latin typeface="Arial"/>
                <a:cs typeface="Arial"/>
              </a:rPr>
              <a:t>o</a:t>
            </a:r>
            <a:r>
              <a:rPr sz="1600" spc="-16" dirty="0" smtClean="0">
                <a:latin typeface="Arial"/>
                <a:cs typeface="Arial"/>
              </a:rPr>
              <a:t> </a:t>
            </a:r>
            <a:r>
              <a:rPr sz="1600" spc="0" dirty="0" smtClean="0">
                <a:latin typeface="Arial"/>
                <a:cs typeface="Arial"/>
              </a:rPr>
              <a:t>as</a:t>
            </a:r>
            <a:r>
              <a:rPr sz="1600" spc="-11" dirty="0" smtClean="0">
                <a:latin typeface="Arial"/>
                <a:cs typeface="Arial"/>
              </a:rPr>
              <a:t> </a:t>
            </a:r>
            <a:r>
              <a:rPr sz="1600" spc="0" dirty="0" smtClean="0">
                <a:latin typeface="Arial"/>
                <a:cs typeface="Arial"/>
              </a:rPr>
              <a:t>to</a:t>
            </a:r>
            <a:r>
              <a:rPr sz="1600" spc="9" dirty="0" smtClean="0">
                <a:latin typeface="Arial"/>
                <a:cs typeface="Arial"/>
              </a:rPr>
              <a:t> </a:t>
            </a:r>
            <a:r>
              <a:rPr sz="1600" spc="4" dirty="0" smtClean="0">
                <a:latin typeface="Arial"/>
                <a:cs typeface="Arial"/>
              </a:rPr>
              <a:t>c</a:t>
            </a:r>
            <a:r>
              <a:rPr sz="1600" spc="0" dirty="0" smtClean="0">
                <a:latin typeface="Arial"/>
                <a:cs typeface="Arial"/>
              </a:rPr>
              <a:t>hange</a:t>
            </a:r>
            <a:r>
              <a:rPr sz="1600" spc="-52" dirty="0" smtClean="0">
                <a:latin typeface="Arial"/>
                <a:cs typeface="Arial"/>
              </a:rPr>
              <a:t> </a:t>
            </a:r>
            <a:r>
              <a:rPr sz="1600" spc="4" dirty="0" smtClean="0">
                <a:latin typeface="Arial"/>
                <a:cs typeface="Arial"/>
              </a:rPr>
              <a:t>s</a:t>
            </a:r>
            <a:r>
              <a:rPr sz="1600" spc="0" dirty="0" smtClean="0">
                <a:latin typeface="Arial"/>
                <a:cs typeface="Arial"/>
              </a:rPr>
              <a:t>ample</a:t>
            </a:r>
            <a:r>
              <a:rPr sz="1600" spc="-46" dirty="0" smtClean="0">
                <a:latin typeface="Arial"/>
                <a:cs typeface="Arial"/>
              </a:rPr>
              <a:t> </a:t>
            </a:r>
            <a:r>
              <a:rPr sz="1600" spc="4" dirty="0" smtClean="0">
                <a:latin typeface="Arial"/>
                <a:cs typeface="Arial"/>
              </a:rPr>
              <a:t>c</a:t>
            </a:r>
            <a:r>
              <a:rPr sz="1600" spc="0" dirty="0" smtClean="0">
                <a:latin typeface="Arial"/>
                <a:cs typeface="Arial"/>
              </a:rPr>
              <a:t>omponents</a:t>
            </a:r>
            <a:r>
              <a:rPr sz="1600" spc="-82" dirty="0" smtClean="0">
                <a:latin typeface="Arial"/>
                <a:cs typeface="Arial"/>
              </a:rPr>
              <a:t> </a:t>
            </a:r>
            <a:r>
              <a:rPr sz="1600" spc="4" dirty="0" smtClean="0">
                <a:latin typeface="Arial"/>
                <a:cs typeface="Arial"/>
              </a:rPr>
              <a:t>i</a:t>
            </a:r>
            <a:r>
              <a:rPr sz="1600" spc="0" dirty="0" smtClean="0">
                <a:latin typeface="Arial"/>
                <a:cs typeface="Arial"/>
              </a:rPr>
              <a:t>nto</a:t>
            </a:r>
            <a:r>
              <a:rPr sz="1600" spc="-25" dirty="0" smtClean="0">
                <a:latin typeface="Arial"/>
                <a:cs typeface="Arial"/>
              </a:rPr>
              <a:t> </a:t>
            </a:r>
            <a:r>
              <a:rPr sz="1600" spc="0" dirty="0" smtClean="0">
                <a:latin typeface="Arial"/>
                <a:cs typeface="Arial"/>
              </a:rPr>
              <a:t>anion</a:t>
            </a:r>
            <a:r>
              <a:rPr sz="1600" spc="4" dirty="0" smtClean="0">
                <a:latin typeface="Arial"/>
                <a:cs typeface="Arial"/>
              </a:rPr>
              <a:t>s</a:t>
            </a:r>
            <a:r>
              <a:rPr sz="1600" spc="0" dirty="0" smtClean="0">
                <a:latin typeface="Arial"/>
                <a:cs typeface="Arial"/>
              </a:rPr>
              <a:t>.</a:t>
            </a:r>
            <a:endParaRPr sz="1600">
              <a:latin typeface="Arial"/>
              <a:cs typeface="Arial"/>
            </a:endParaRPr>
          </a:p>
        </p:txBody>
      </p:sp>
      <p:sp>
        <p:nvSpPr>
          <p:cNvPr id="15" name="object 15"/>
          <p:cNvSpPr txBox="1"/>
          <p:nvPr/>
        </p:nvSpPr>
        <p:spPr>
          <a:xfrm>
            <a:off x="231140" y="1991119"/>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14" name="object 14"/>
          <p:cNvSpPr txBox="1"/>
          <p:nvPr/>
        </p:nvSpPr>
        <p:spPr>
          <a:xfrm>
            <a:off x="505459" y="2749770"/>
            <a:ext cx="7536826"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The</a:t>
            </a:r>
            <a:r>
              <a:rPr sz="1600" spc="-27" dirty="0" smtClean="0">
                <a:latin typeface="Arial"/>
                <a:cs typeface="Arial"/>
              </a:rPr>
              <a:t> </a:t>
            </a:r>
            <a:r>
              <a:rPr sz="1600" spc="0" dirty="0" smtClean="0">
                <a:latin typeface="Arial"/>
                <a:cs typeface="Arial"/>
              </a:rPr>
              <a:t>foot</a:t>
            </a:r>
            <a:r>
              <a:rPr sz="1600" spc="-11"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gel</a:t>
            </a:r>
            <a:r>
              <a:rPr sz="1600" spc="-16"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l</a:t>
            </a:r>
            <a:r>
              <a:rPr sz="1600" spc="0" dirty="0" smtClean="0">
                <a:latin typeface="Arial"/>
                <a:cs typeface="Arial"/>
              </a:rPr>
              <a:t>umn</a:t>
            </a:r>
            <a:r>
              <a:rPr sz="1600" spc="-56" dirty="0" smtClean="0">
                <a:latin typeface="Arial"/>
                <a:cs typeface="Arial"/>
              </a:rPr>
              <a:t> </a:t>
            </a:r>
            <a:r>
              <a:rPr sz="1600" spc="4" dirty="0" smtClean="0">
                <a:latin typeface="Arial"/>
                <a:cs typeface="Arial"/>
              </a:rPr>
              <a:t>i</a:t>
            </a:r>
            <a:r>
              <a:rPr sz="1600" spc="0" dirty="0" smtClean="0">
                <a:latin typeface="Arial"/>
                <a:cs typeface="Arial"/>
              </a:rPr>
              <a:t>s</a:t>
            </a:r>
            <a:r>
              <a:rPr sz="1600" spc="-1" dirty="0" smtClean="0">
                <a:latin typeface="Arial"/>
                <a:cs typeface="Arial"/>
              </a:rPr>
              <a:t> </a:t>
            </a:r>
            <a:r>
              <a:rPr sz="1600" spc="0" dirty="0" smtClean="0">
                <a:latin typeface="Arial"/>
                <a:cs typeface="Arial"/>
              </a:rPr>
              <a:t>made</a:t>
            </a:r>
            <a:r>
              <a:rPr sz="1600" spc="-34" dirty="0" smtClean="0">
                <a:latin typeface="Arial"/>
                <a:cs typeface="Arial"/>
              </a:rPr>
              <a:t> </a:t>
            </a:r>
            <a:r>
              <a:rPr sz="1600" spc="0" dirty="0" smtClean="0">
                <a:latin typeface="Arial"/>
                <a:cs typeface="Arial"/>
              </a:rPr>
              <a:t>to</a:t>
            </a:r>
            <a:r>
              <a:rPr sz="1600" spc="1" dirty="0" smtClean="0">
                <a:latin typeface="Arial"/>
                <a:cs typeface="Arial"/>
              </a:rPr>
              <a:t> </a:t>
            </a:r>
            <a:r>
              <a:rPr sz="1600" spc="0" dirty="0" smtClean="0">
                <a:latin typeface="Arial"/>
                <a:cs typeface="Arial"/>
              </a:rPr>
              <a:t>d</a:t>
            </a:r>
            <a:r>
              <a:rPr sz="1600" spc="4" dirty="0" smtClean="0">
                <a:latin typeface="Arial"/>
                <a:cs typeface="Arial"/>
              </a:rPr>
              <a:t>i</a:t>
            </a:r>
            <a:r>
              <a:rPr sz="1600" spc="0" dirty="0" smtClean="0">
                <a:latin typeface="Arial"/>
                <a:cs typeface="Arial"/>
              </a:rPr>
              <a:t>p</a:t>
            </a:r>
            <a:r>
              <a:rPr sz="1600" spc="-21"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0" dirty="0" smtClean="0">
                <a:latin typeface="Arial"/>
                <a:cs typeface="Arial"/>
              </a:rPr>
              <a:t>the</a:t>
            </a:r>
            <a:r>
              <a:rPr sz="1600" spc="-22" dirty="0" smtClean="0">
                <a:latin typeface="Arial"/>
                <a:cs typeface="Arial"/>
              </a:rPr>
              <a:t> </a:t>
            </a:r>
            <a:r>
              <a:rPr sz="1600" spc="4" dirty="0" smtClean="0">
                <a:latin typeface="Arial"/>
                <a:cs typeface="Arial"/>
              </a:rPr>
              <a:t>s</a:t>
            </a:r>
            <a:r>
              <a:rPr sz="1600" spc="0" dirty="0" smtClean="0">
                <a:latin typeface="Arial"/>
                <a:cs typeface="Arial"/>
              </a:rPr>
              <a:t>ame</a:t>
            </a:r>
            <a:r>
              <a:rPr sz="1600" spc="-19" dirty="0" smtClean="0">
                <a:latin typeface="Arial"/>
                <a:cs typeface="Arial"/>
              </a:rPr>
              <a:t> </a:t>
            </a:r>
            <a:r>
              <a:rPr sz="1600" spc="0" dirty="0" smtClean="0">
                <a:latin typeface="Arial"/>
                <a:cs typeface="Arial"/>
              </a:rPr>
              <a:t>bu</a:t>
            </a:r>
            <a:r>
              <a:rPr sz="1600" spc="-19" dirty="0" smtClean="0">
                <a:latin typeface="Arial"/>
                <a:cs typeface="Arial"/>
              </a:rPr>
              <a:t>f</a:t>
            </a:r>
            <a:r>
              <a:rPr sz="1600" spc="0" dirty="0" smtClean="0">
                <a:latin typeface="Arial"/>
                <a:cs typeface="Arial"/>
              </a:rPr>
              <a:t>fer</a:t>
            </a:r>
            <a:r>
              <a:rPr sz="1600" spc="-20" dirty="0" smtClean="0">
                <a:latin typeface="Arial"/>
                <a:cs typeface="Arial"/>
              </a:rPr>
              <a:t> </a:t>
            </a:r>
            <a:r>
              <a:rPr sz="1600" spc="4" dirty="0" smtClean="0">
                <a:latin typeface="Arial"/>
                <a:cs typeface="Arial"/>
              </a:rPr>
              <a:t>i</a:t>
            </a:r>
            <a:r>
              <a:rPr sz="1600" spc="0" dirty="0" smtClean="0">
                <a:latin typeface="Arial"/>
                <a:cs typeface="Arial"/>
              </a:rPr>
              <a:t>n</a:t>
            </a:r>
            <a:r>
              <a:rPr sz="1600" spc="-22"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bottom</a:t>
            </a:r>
            <a:r>
              <a:rPr sz="1600" spc="-23" dirty="0" smtClean="0">
                <a:latin typeface="Arial"/>
                <a:cs typeface="Arial"/>
              </a:rPr>
              <a:t> </a:t>
            </a:r>
            <a:r>
              <a:rPr sz="1600" spc="0" dirty="0" smtClean="0">
                <a:latin typeface="Arial"/>
                <a:cs typeface="Arial"/>
              </a:rPr>
              <a:t>reser</a:t>
            </a:r>
            <a:r>
              <a:rPr sz="1600" spc="4" dirty="0" smtClean="0">
                <a:latin typeface="Arial"/>
                <a:cs typeface="Arial"/>
              </a:rPr>
              <a:t>v</a:t>
            </a:r>
            <a:r>
              <a:rPr sz="1600" spc="0" dirty="0" smtClean="0">
                <a:latin typeface="Arial"/>
                <a:cs typeface="Arial"/>
              </a:rPr>
              <a:t>o</a:t>
            </a:r>
            <a:r>
              <a:rPr sz="1600" spc="4" dirty="0" smtClean="0">
                <a:latin typeface="Arial"/>
                <a:cs typeface="Arial"/>
              </a:rPr>
              <a:t>i</a:t>
            </a:r>
            <a:r>
              <a:rPr sz="1600" spc="-79" dirty="0" smtClean="0">
                <a:latin typeface="Arial"/>
                <a:cs typeface="Arial"/>
              </a:rPr>
              <a:t>r</a:t>
            </a:r>
            <a:r>
              <a:rPr sz="1600" spc="0" dirty="0" smtClean="0">
                <a:latin typeface="Arial"/>
                <a:cs typeface="Arial"/>
              </a:rPr>
              <a:t>.</a:t>
            </a:r>
            <a:endParaRPr sz="1600">
              <a:latin typeface="Arial"/>
              <a:cs typeface="Arial"/>
            </a:endParaRPr>
          </a:p>
        </p:txBody>
      </p:sp>
      <p:sp>
        <p:nvSpPr>
          <p:cNvPr id="13" name="object 13"/>
          <p:cNvSpPr txBox="1"/>
          <p:nvPr/>
        </p:nvSpPr>
        <p:spPr>
          <a:xfrm>
            <a:off x="231140" y="2799220"/>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12" name="object 12"/>
          <p:cNvSpPr txBox="1"/>
          <p:nvPr/>
        </p:nvSpPr>
        <p:spPr>
          <a:xfrm>
            <a:off x="505459" y="3191730"/>
            <a:ext cx="8133847" cy="59385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Cathode</a:t>
            </a:r>
            <a:r>
              <a:rPr sz="1600" spc="187" dirty="0" smtClean="0">
                <a:latin typeface="Arial"/>
                <a:cs typeface="Arial"/>
              </a:rPr>
              <a:t> </a:t>
            </a:r>
            <a:r>
              <a:rPr sz="1600" spc="0" dirty="0" smtClean="0">
                <a:latin typeface="Arial"/>
                <a:cs typeface="Arial"/>
              </a:rPr>
              <a:t>and</a:t>
            </a:r>
            <a:r>
              <a:rPr sz="1600" spc="216" dirty="0" smtClean="0">
                <a:latin typeface="Arial"/>
                <a:cs typeface="Arial"/>
              </a:rPr>
              <a:t> </a:t>
            </a:r>
            <a:r>
              <a:rPr sz="1600" spc="0" dirty="0" smtClean="0">
                <a:latin typeface="Arial"/>
                <a:cs typeface="Arial"/>
              </a:rPr>
              <a:t>anode</a:t>
            </a:r>
            <a:r>
              <a:rPr sz="1600" spc="198" dirty="0" smtClean="0">
                <a:latin typeface="Arial"/>
                <a:cs typeface="Arial"/>
              </a:rPr>
              <a:t> </a:t>
            </a:r>
            <a:r>
              <a:rPr sz="1600" spc="0" dirty="0" smtClean="0">
                <a:latin typeface="Arial"/>
                <a:cs typeface="Arial"/>
              </a:rPr>
              <a:t>are</a:t>
            </a:r>
            <a:r>
              <a:rPr sz="1600" spc="215" dirty="0" smtClean="0">
                <a:latin typeface="Arial"/>
                <a:cs typeface="Arial"/>
              </a:rPr>
              <a:t> </a:t>
            </a:r>
            <a:r>
              <a:rPr sz="1600" spc="4" dirty="0" smtClean="0">
                <a:latin typeface="Arial"/>
                <a:cs typeface="Arial"/>
              </a:rPr>
              <a:t>k</a:t>
            </a:r>
            <a:r>
              <a:rPr sz="1600" spc="0" dirty="0" smtClean="0">
                <a:latin typeface="Arial"/>
                <a:cs typeface="Arial"/>
              </a:rPr>
              <a:t>ept</a:t>
            </a:r>
            <a:r>
              <a:rPr sz="1600" spc="227" dirty="0" smtClean="0">
                <a:latin typeface="Arial"/>
                <a:cs typeface="Arial"/>
              </a:rPr>
              <a:t> </a:t>
            </a:r>
            <a:r>
              <a:rPr sz="1600" spc="0" dirty="0" smtClean="0">
                <a:latin typeface="Arial"/>
                <a:cs typeface="Arial"/>
              </a:rPr>
              <a:t>abo</a:t>
            </a:r>
            <a:r>
              <a:rPr sz="1600" spc="4" dirty="0" smtClean="0">
                <a:latin typeface="Arial"/>
                <a:cs typeface="Arial"/>
              </a:rPr>
              <a:t>v</a:t>
            </a:r>
            <a:r>
              <a:rPr sz="1600" spc="0" dirty="0" smtClean="0">
                <a:latin typeface="Arial"/>
                <a:cs typeface="Arial"/>
              </a:rPr>
              <a:t>e</a:t>
            </a:r>
            <a:r>
              <a:rPr sz="1600" spc="199" dirty="0" smtClean="0">
                <a:latin typeface="Arial"/>
                <a:cs typeface="Arial"/>
              </a:rPr>
              <a:t> </a:t>
            </a:r>
            <a:r>
              <a:rPr sz="1600" spc="0" dirty="0" smtClean="0">
                <a:latin typeface="Arial"/>
                <a:cs typeface="Arial"/>
              </a:rPr>
              <a:t>and</a:t>
            </a:r>
            <a:r>
              <a:rPr sz="1600" spc="216" dirty="0" smtClean="0">
                <a:latin typeface="Arial"/>
                <a:cs typeface="Arial"/>
              </a:rPr>
              <a:t> </a:t>
            </a:r>
            <a:r>
              <a:rPr sz="1600" spc="0" dirty="0" smtClean="0">
                <a:latin typeface="Arial"/>
                <a:cs typeface="Arial"/>
              </a:rPr>
              <a:t>be</a:t>
            </a:r>
            <a:r>
              <a:rPr sz="1600" spc="4" dirty="0" smtClean="0">
                <a:latin typeface="Arial"/>
                <a:cs typeface="Arial"/>
              </a:rPr>
              <a:t>l</a:t>
            </a:r>
            <a:r>
              <a:rPr sz="1600" spc="0" dirty="0" smtClean="0">
                <a:latin typeface="Arial"/>
                <a:cs typeface="Arial"/>
              </a:rPr>
              <a:t>ow</a:t>
            </a:r>
            <a:r>
              <a:rPr sz="1600" spc="191" dirty="0" smtClean="0">
                <a:latin typeface="Arial"/>
                <a:cs typeface="Arial"/>
              </a:rPr>
              <a:t> </a:t>
            </a:r>
            <a:r>
              <a:rPr sz="1600" spc="9" dirty="0" smtClean="0">
                <a:latin typeface="Arial"/>
                <a:cs typeface="Arial"/>
              </a:rPr>
              <a:t>t</a:t>
            </a:r>
            <a:r>
              <a:rPr sz="1600" spc="0" dirty="0" smtClean="0">
                <a:latin typeface="Arial"/>
                <a:cs typeface="Arial"/>
              </a:rPr>
              <a:t>he</a:t>
            </a:r>
            <a:r>
              <a:rPr sz="1600" spc="225"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l</a:t>
            </a:r>
            <a:r>
              <a:rPr sz="1600" spc="0" dirty="0" smtClean="0">
                <a:latin typeface="Arial"/>
                <a:cs typeface="Arial"/>
              </a:rPr>
              <a:t>umn </a:t>
            </a:r>
            <a:r>
              <a:rPr sz="1600" spc="436" dirty="0" smtClean="0">
                <a:latin typeface="Arial"/>
                <a:cs typeface="Arial"/>
              </a:rPr>
              <a:t> </a:t>
            </a:r>
            <a:r>
              <a:rPr sz="1600" spc="0" dirty="0" smtClean="0">
                <a:latin typeface="Arial"/>
                <a:cs typeface="Arial"/>
              </a:rPr>
              <a:t>to</a:t>
            </a:r>
            <a:r>
              <a:rPr sz="1600" spc="229" dirty="0" smtClean="0">
                <a:latin typeface="Arial"/>
                <a:cs typeface="Arial"/>
              </a:rPr>
              <a:t> </a:t>
            </a:r>
            <a:r>
              <a:rPr sz="1600" spc="4" dirty="0" smtClean="0">
                <a:latin typeface="Arial"/>
                <a:cs typeface="Arial"/>
              </a:rPr>
              <a:t>i</a:t>
            </a:r>
            <a:r>
              <a:rPr sz="1600" spc="0" dirty="0" smtClean="0">
                <a:latin typeface="Arial"/>
                <a:cs typeface="Arial"/>
              </a:rPr>
              <a:t>mpo</a:t>
            </a:r>
            <a:r>
              <a:rPr sz="1600" spc="9" dirty="0" smtClean="0">
                <a:latin typeface="Arial"/>
                <a:cs typeface="Arial"/>
              </a:rPr>
              <a:t>s</a:t>
            </a:r>
            <a:r>
              <a:rPr sz="1600" spc="0" dirty="0" smtClean="0">
                <a:latin typeface="Arial"/>
                <a:cs typeface="Arial"/>
              </a:rPr>
              <a:t>e</a:t>
            </a:r>
            <a:r>
              <a:rPr sz="1600" spc="191" dirty="0" smtClean="0">
                <a:latin typeface="Arial"/>
                <a:cs typeface="Arial"/>
              </a:rPr>
              <a:t> </a:t>
            </a:r>
            <a:r>
              <a:rPr sz="1600" spc="0" dirty="0" smtClean="0">
                <a:latin typeface="Arial"/>
                <a:cs typeface="Arial"/>
              </a:rPr>
              <a:t>an</a:t>
            </a:r>
            <a:r>
              <a:rPr sz="1600" spc="225"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tric</a:t>
            </a:r>
            <a:r>
              <a:rPr sz="1600" spc="202" dirty="0" smtClean="0">
                <a:latin typeface="Arial"/>
                <a:cs typeface="Arial"/>
              </a:rPr>
              <a:t> </a:t>
            </a:r>
            <a:r>
              <a:rPr sz="1600" spc="0" dirty="0" smtClean="0">
                <a:latin typeface="Arial"/>
                <a:cs typeface="Arial"/>
              </a:rPr>
              <a:t>f</a:t>
            </a:r>
            <a:r>
              <a:rPr sz="1600" spc="4" dirty="0" smtClean="0">
                <a:latin typeface="Arial"/>
                <a:cs typeface="Arial"/>
              </a:rPr>
              <a:t>i</a:t>
            </a:r>
            <a:r>
              <a:rPr sz="1600" spc="0" dirty="0" smtClean="0">
                <a:latin typeface="Arial"/>
                <a:cs typeface="Arial"/>
              </a:rPr>
              <a:t>e</a:t>
            </a:r>
            <a:r>
              <a:rPr sz="1600" spc="4" dirty="0" smtClean="0">
                <a:latin typeface="Arial"/>
                <a:cs typeface="Arial"/>
              </a:rPr>
              <a:t>l</a:t>
            </a:r>
            <a:r>
              <a:rPr sz="1600" spc="0" dirty="0" smtClean="0">
                <a:latin typeface="Arial"/>
                <a:cs typeface="Arial"/>
              </a:rPr>
              <a:t>d</a:t>
            </a:r>
            <a:endParaRPr sz="1600">
              <a:latin typeface="Arial"/>
              <a:cs typeface="Arial"/>
            </a:endParaRPr>
          </a:p>
          <a:p>
            <a:pPr marL="12700" marR="30403">
              <a:lnSpc>
                <a:spcPct val="95825"/>
              </a:lnSpc>
              <a:spcBef>
                <a:spcPts val="953"/>
              </a:spcBef>
            </a:pPr>
            <a:r>
              <a:rPr sz="1600" spc="0" dirty="0" smtClean="0">
                <a:latin typeface="Arial"/>
                <a:cs typeface="Arial"/>
              </a:rPr>
              <a:t>through</a:t>
            </a:r>
            <a:r>
              <a:rPr sz="1600" spc="-39" dirty="0" smtClean="0">
                <a:latin typeface="Arial"/>
                <a:cs typeface="Arial"/>
              </a:rPr>
              <a:t> </a:t>
            </a:r>
            <a:r>
              <a:rPr sz="1600" spc="0" dirty="0" smtClean="0">
                <a:latin typeface="Arial"/>
                <a:cs typeface="Arial"/>
              </a:rPr>
              <a:t>the</a:t>
            </a:r>
            <a:r>
              <a:rPr sz="1600" spc="-22"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l</a:t>
            </a:r>
            <a:r>
              <a:rPr sz="1600" spc="0" dirty="0" smtClean="0">
                <a:latin typeface="Arial"/>
                <a:cs typeface="Arial"/>
              </a:rPr>
              <a:t>um</a:t>
            </a:r>
            <a:r>
              <a:rPr sz="1600" spc="4" dirty="0" smtClean="0">
                <a:latin typeface="Arial"/>
                <a:cs typeface="Arial"/>
              </a:rPr>
              <a:t>n</a:t>
            </a:r>
            <a:r>
              <a:rPr sz="1600" spc="0" dirty="0" smtClean="0">
                <a:latin typeface="Arial"/>
                <a:cs typeface="Arial"/>
              </a:rPr>
              <a:t>.</a:t>
            </a:r>
            <a:endParaRPr sz="1600">
              <a:latin typeface="Arial"/>
              <a:cs typeface="Arial"/>
            </a:endParaRPr>
          </a:p>
        </p:txBody>
      </p:sp>
      <p:sp>
        <p:nvSpPr>
          <p:cNvPr id="11" name="object 11"/>
          <p:cNvSpPr txBox="1"/>
          <p:nvPr/>
        </p:nvSpPr>
        <p:spPr>
          <a:xfrm>
            <a:off x="231140" y="3241180"/>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10" name="object 10"/>
          <p:cNvSpPr txBox="1"/>
          <p:nvPr/>
        </p:nvSpPr>
        <p:spPr>
          <a:xfrm>
            <a:off x="505459" y="3999457"/>
            <a:ext cx="6413387" cy="228396"/>
          </a:xfrm>
          <a:prstGeom prst="rect">
            <a:avLst/>
          </a:prstGeom>
          <a:solidFill>
            <a:schemeClr val="accent2">
              <a:lumMod val="20000"/>
              <a:lumOff val="80000"/>
            </a:schemeClr>
          </a:solidFill>
        </p:spPr>
        <p:txBody>
          <a:bodyPr wrap="square" lIns="0" tIns="0" rIns="0" bIns="0" rtlCol="0">
            <a:noAutofit/>
          </a:bodyPr>
          <a:lstStyle/>
          <a:p>
            <a:pPr marL="12700">
              <a:lnSpc>
                <a:spcPts val="1735"/>
              </a:lnSpc>
              <a:spcBef>
                <a:spcPts val="86"/>
              </a:spcBef>
            </a:pPr>
            <a:r>
              <a:rPr sz="1600" spc="0" dirty="0" smtClean="0">
                <a:latin typeface="Arial"/>
                <a:cs typeface="Arial"/>
              </a:rPr>
              <a:t>Macromole</a:t>
            </a:r>
            <a:r>
              <a:rPr sz="1600" spc="4" dirty="0" smtClean="0">
                <a:latin typeface="Arial"/>
                <a:cs typeface="Arial"/>
              </a:rPr>
              <a:t>c</a:t>
            </a:r>
            <a:r>
              <a:rPr sz="1600" spc="0" dirty="0" smtClean="0">
                <a:latin typeface="Arial"/>
                <a:cs typeface="Arial"/>
              </a:rPr>
              <a:t>ular</a:t>
            </a:r>
            <a:r>
              <a:rPr sz="1600" spc="-118" dirty="0" smtClean="0">
                <a:latin typeface="Arial"/>
                <a:cs typeface="Arial"/>
              </a:rPr>
              <a:t> </a:t>
            </a:r>
            <a:r>
              <a:rPr sz="1600" spc="0" dirty="0" smtClean="0">
                <a:latin typeface="Arial"/>
                <a:cs typeface="Arial"/>
              </a:rPr>
              <a:t>anions</a:t>
            </a:r>
            <a:r>
              <a:rPr sz="1600" spc="-37" dirty="0" smtClean="0">
                <a:latin typeface="Arial"/>
                <a:cs typeface="Arial"/>
              </a:rPr>
              <a:t> </a:t>
            </a:r>
            <a:r>
              <a:rPr sz="1600" spc="0" dirty="0" smtClean="0">
                <a:latin typeface="Arial"/>
                <a:cs typeface="Arial"/>
              </a:rPr>
              <a:t>move</a:t>
            </a:r>
            <a:r>
              <a:rPr sz="1600" spc="-29" dirty="0" smtClean="0">
                <a:latin typeface="Arial"/>
                <a:cs typeface="Arial"/>
              </a:rPr>
              <a:t> </a:t>
            </a:r>
            <a:r>
              <a:rPr sz="1600" spc="0" dirty="0" smtClean="0">
                <a:latin typeface="Arial"/>
                <a:cs typeface="Arial"/>
              </a:rPr>
              <a:t>to</a:t>
            </a:r>
            <a:r>
              <a:rPr sz="1600" spc="-14" dirty="0" smtClean="0">
                <a:latin typeface="Arial"/>
                <a:cs typeface="Arial"/>
              </a:rPr>
              <a:t>w</a:t>
            </a:r>
            <a:r>
              <a:rPr sz="1600" spc="0" dirty="0" smtClean="0">
                <a:latin typeface="Arial"/>
                <a:cs typeface="Arial"/>
              </a:rPr>
              <a:t>a</a:t>
            </a:r>
            <a:r>
              <a:rPr sz="1600" spc="-4" dirty="0" smtClean="0">
                <a:latin typeface="Arial"/>
                <a:cs typeface="Arial"/>
              </a:rPr>
              <a:t>r</a:t>
            </a:r>
            <a:r>
              <a:rPr sz="1600" spc="0" dirty="0" smtClean="0">
                <a:latin typeface="Arial"/>
                <a:cs typeface="Arial"/>
              </a:rPr>
              <a:t>ds</a:t>
            </a:r>
            <a:r>
              <a:rPr sz="1600" spc="-25" dirty="0" smtClean="0">
                <a:latin typeface="Arial"/>
                <a:cs typeface="Arial"/>
              </a:rPr>
              <a:t> </a:t>
            </a:r>
            <a:r>
              <a:rPr sz="1600" spc="0" dirty="0" smtClean="0">
                <a:latin typeface="Arial"/>
                <a:cs typeface="Arial"/>
              </a:rPr>
              <a:t>the</a:t>
            </a:r>
            <a:r>
              <a:rPr sz="1600" spc="-12" dirty="0" smtClean="0">
                <a:latin typeface="Arial"/>
                <a:cs typeface="Arial"/>
              </a:rPr>
              <a:t> </a:t>
            </a:r>
            <a:r>
              <a:rPr sz="1600" spc="0" dirty="0" smtClean="0">
                <a:latin typeface="Arial"/>
                <a:cs typeface="Arial"/>
              </a:rPr>
              <a:t>anode</a:t>
            </a:r>
            <a:r>
              <a:rPr sz="1600" spc="-34" dirty="0" smtClean="0">
                <a:latin typeface="Arial"/>
                <a:cs typeface="Arial"/>
              </a:rPr>
              <a:t> </a:t>
            </a:r>
            <a:r>
              <a:rPr sz="1600" spc="0" dirty="0" smtClean="0">
                <a:latin typeface="Arial"/>
                <a:cs typeface="Arial"/>
              </a:rPr>
              <a:t>do</a:t>
            </a:r>
            <a:r>
              <a:rPr sz="1600" spc="-14" dirty="0" smtClean="0">
                <a:latin typeface="Arial"/>
                <a:cs typeface="Arial"/>
              </a:rPr>
              <a:t>w</a:t>
            </a:r>
            <a:r>
              <a:rPr sz="1600" spc="0" dirty="0" smtClean="0">
                <a:latin typeface="Arial"/>
                <a:cs typeface="Arial"/>
              </a:rPr>
              <a:t>n</a:t>
            </a:r>
            <a:r>
              <a:rPr sz="1600" spc="-23" dirty="0" smtClean="0">
                <a:latin typeface="Arial"/>
                <a:cs typeface="Arial"/>
              </a:rPr>
              <a:t> </a:t>
            </a:r>
            <a:r>
              <a:rPr sz="1600" spc="0" dirty="0" smtClean="0">
                <a:latin typeface="Arial"/>
                <a:cs typeface="Arial"/>
              </a:rPr>
              <a:t>the</a:t>
            </a:r>
            <a:r>
              <a:rPr sz="1600" spc="-12" dirty="0" smtClean="0">
                <a:latin typeface="Arial"/>
                <a:cs typeface="Arial"/>
              </a:rPr>
              <a:t> </a:t>
            </a:r>
            <a:r>
              <a:rPr sz="1600" spc="0" dirty="0" smtClean="0">
                <a:latin typeface="Arial"/>
                <a:cs typeface="Arial"/>
              </a:rPr>
              <a:t>gel</a:t>
            </a:r>
            <a:r>
              <a:rPr sz="1600" spc="-26" dirty="0" smtClean="0">
                <a:latin typeface="Arial"/>
                <a:cs typeface="Arial"/>
              </a:rPr>
              <a:t> </a:t>
            </a:r>
            <a:r>
              <a:rPr sz="1600" spc="4" dirty="0" smtClean="0">
                <a:latin typeface="Arial"/>
                <a:cs typeface="Arial"/>
              </a:rPr>
              <a:t>c</a:t>
            </a:r>
            <a:r>
              <a:rPr sz="1600" spc="0" dirty="0" smtClean="0">
                <a:latin typeface="Arial"/>
                <a:cs typeface="Arial"/>
              </a:rPr>
              <a:t>olum</a:t>
            </a:r>
            <a:r>
              <a:rPr sz="1600" spc="4" dirty="0" smtClean="0">
                <a:latin typeface="Arial"/>
                <a:cs typeface="Arial"/>
              </a:rPr>
              <a:t>n</a:t>
            </a:r>
            <a:r>
              <a:rPr sz="1600" spc="0" dirty="0" smtClean="0">
                <a:latin typeface="Arial"/>
                <a:cs typeface="Arial"/>
              </a:rPr>
              <a:t>.</a:t>
            </a:r>
            <a:endParaRPr sz="1600">
              <a:latin typeface="Arial"/>
              <a:cs typeface="Arial"/>
            </a:endParaRPr>
          </a:p>
        </p:txBody>
      </p:sp>
      <p:sp>
        <p:nvSpPr>
          <p:cNvPr id="9" name="object 9"/>
          <p:cNvSpPr txBox="1"/>
          <p:nvPr/>
        </p:nvSpPr>
        <p:spPr>
          <a:xfrm>
            <a:off x="231140" y="4048907"/>
            <a:ext cx="173260" cy="167436"/>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8" name="object 8"/>
          <p:cNvSpPr txBox="1"/>
          <p:nvPr/>
        </p:nvSpPr>
        <p:spPr>
          <a:xfrm>
            <a:off x="505459" y="4441664"/>
            <a:ext cx="8131146" cy="59385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The</a:t>
            </a:r>
            <a:r>
              <a:rPr sz="1600" spc="-4" dirty="0" smtClean="0">
                <a:latin typeface="Arial"/>
                <a:cs typeface="Arial"/>
              </a:rPr>
              <a:t>r</a:t>
            </a:r>
            <a:r>
              <a:rPr sz="1600" spc="0" dirty="0" smtClean="0">
                <a:latin typeface="Arial"/>
                <a:cs typeface="Arial"/>
              </a:rPr>
              <a:t>e</a:t>
            </a:r>
            <a:r>
              <a:rPr sz="1600" spc="143" dirty="0" smtClean="0">
                <a:latin typeface="Arial"/>
                <a:cs typeface="Arial"/>
              </a:rPr>
              <a:t> </a:t>
            </a:r>
            <a:r>
              <a:rPr sz="1600" spc="4" dirty="0" smtClean="0">
                <a:latin typeface="Arial"/>
                <a:cs typeface="Arial"/>
              </a:rPr>
              <a:t>i</a:t>
            </a:r>
            <a:r>
              <a:rPr sz="1600" spc="0" dirty="0" smtClean="0">
                <a:latin typeface="Arial"/>
                <a:cs typeface="Arial"/>
              </a:rPr>
              <a:t>s</a:t>
            </a:r>
            <a:r>
              <a:rPr sz="1600" spc="173" dirty="0" smtClean="0">
                <a:latin typeface="Arial"/>
                <a:cs typeface="Arial"/>
              </a:rPr>
              <a:t> </a:t>
            </a:r>
            <a:r>
              <a:rPr sz="1600" spc="0" dirty="0" smtClean="0">
                <a:latin typeface="Arial"/>
                <a:cs typeface="Arial"/>
              </a:rPr>
              <a:t>no</a:t>
            </a:r>
            <a:r>
              <a:rPr sz="1600" spc="162" dirty="0" smtClean="0">
                <a:latin typeface="Arial"/>
                <a:cs typeface="Arial"/>
              </a:rPr>
              <a:t> </a:t>
            </a:r>
            <a:r>
              <a:rPr sz="1600" spc="0" dirty="0" smtClean="0">
                <a:latin typeface="Arial"/>
                <a:cs typeface="Arial"/>
              </a:rPr>
              <a:t>e</a:t>
            </a:r>
            <a:r>
              <a:rPr sz="1600" spc="-4" dirty="0" smtClean="0">
                <a:latin typeface="Arial"/>
                <a:cs typeface="Arial"/>
              </a:rPr>
              <a:t>x</a:t>
            </a:r>
            <a:r>
              <a:rPr sz="1600" spc="0" dirty="0" smtClean="0">
                <a:latin typeface="Arial"/>
                <a:cs typeface="Arial"/>
              </a:rPr>
              <a:t>t</a:t>
            </a:r>
            <a:r>
              <a:rPr sz="1600" spc="9" dirty="0" smtClean="0">
                <a:latin typeface="Arial"/>
                <a:cs typeface="Arial"/>
              </a:rPr>
              <a:t>e</a:t>
            </a:r>
            <a:r>
              <a:rPr sz="1600" spc="0" dirty="0" smtClean="0">
                <a:latin typeface="Arial"/>
                <a:cs typeface="Arial"/>
              </a:rPr>
              <a:t>rnal</a:t>
            </a:r>
            <a:r>
              <a:rPr sz="1600" spc="128"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4" dirty="0" smtClean="0">
                <a:latin typeface="Arial"/>
                <a:cs typeface="Arial"/>
              </a:rPr>
              <a:t>v</a:t>
            </a:r>
            <a:r>
              <a:rPr sz="1600" spc="0" dirty="0" smtClean="0">
                <a:latin typeface="Arial"/>
                <a:cs typeface="Arial"/>
              </a:rPr>
              <a:t>ent</a:t>
            </a:r>
            <a:r>
              <a:rPr sz="1600" spc="139" dirty="0" smtClean="0">
                <a:latin typeface="Arial"/>
                <a:cs typeface="Arial"/>
              </a:rPr>
              <a:t> </a:t>
            </a:r>
            <a:r>
              <a:rPr sz="1600" spc="4" dirty="0" smtClean="0">
                <a:latin typeface="Arial"/>
                <a:cs typeface="Arial"/>
              </a:rPr>
              <a:t>s</a:t>
            </a:r>
            <a:r>
              <a:rPr sz="1600" spc="0" dirty="0" smtClean="0">
                <a:latin typeface="Arial"/>
                <a:cs typeface="Arial"/>
              </a:rPr>
              <a:t>pa</a:t>
            </a:r>
            <a:r>
              <a:rPr sz="1600" spc="4" dirty="0" smtClean="0">
                <a:latin typeface="Arial"/>
                <a:cs typeface="Arial"/>
              </a:rPr>
              <a:t>c</a:t>
            </a:r>
            <a:r>
              <a:rPr sz="1600" spc="0" dirty="0" smtClean="0">
                <a:latin typeface="Arial"/>
                <a:cs typeface="Arial"/>
              </a:rPr>
              <a:t>e,</a:t>
            </a:r>
            <a:r>
              <a:rPr sz="1600" spc="137" dirty="0" smtClean="0">
                <a:latin typeface="Arial"/>
                <a:cs typeface="Arial"/>
              </a:rPr>
              <a:t> </a:t>
            </a:r>
            <a:r>
              <a:rPr sz="1600" spc="0" dirty="0" smtClean="0">
                <a:latin typeface="Arial"/>
                <a:cs typeface="Arial"/>
              </a:rPr>
              <a:t>a</a:t>
            </a:r>
            <a:r>
              <a:rPr sz="1600" spc="4" dirty="0" smtClean="0">
                <a:latin typeface="Arial"/>
                <a:cs typeface="Arial"/>
              </a:rPr>
              <a:t>l</a:t>
            </a:r>
            <a:r>
              <a:rPr sz="1600" spc="0" dirty="0" smtClean="0">
                <a:latin typeface="Arial"/>
                <a:cs typeface="Arial"/>
              </a:rPr>
              <a:t>l</a:t>
            </a:r>
            <a:r>
              <a:rPr sz="1600" spc="173" dirty="0" smtClean="0">
                <a:latin typeface="Arial"/>
                <a:cs typeface="Arial"/>
              </a:rPr>
              <a:t> </a:t>
            </a:r>
            <a:r>
              <a:rPr sz="1600" spc="0" dirty="0" smtClean="0">
                <a:latin typeface="Arial"/>
                <a:cs typeface="Arial"/>
              </a:rPr>
              <a:t>the</a:t>
            </a:r>
            <a:r>
              <a:rPr sz="1600" spc="157" dirty="0" smtClean="0">
                <a:latin typeface="Arial"/>
                <a:cs typeface="Arial"/>
              </a:rPr>
              <a:t> </a:t>
            </a:r>
            <a:r>
              <a:rPr sz="1600" spc="0" dirty="0" smtClean="0">
                <a:latin typeface="Arial"/>
                <a:cs typeface="Arial"/>
              </a:rPr>
              <a:t>m</a:t>
            </a:r>
            <a:r>
              <a:rPr sz="1600" spc="4" dirty="0" smtClean="0">
                <a:latin typeface="Arial"/>
                <a:cs typeface="Arial"/>
              </a:rPr>
              <a:t>i</a:t>
            </a:r>
            <a:r>
              <a:rPr sz="1600" spc="0" dirty="0" smtClean="0">
                <a:latin typeface="Arial"/>
                <a:cs typeface="Arial"/>
              </a:rPr>
              <a:t>grato</a:t>
            </a:r>
            <a:r>
              <a:rPr sz="1600" spc="4" dirty="0" smtClean="0">
                <a:latin typeface="Arial"/>
                <a:cs typeface="Arial"/>
              </a:rPr>
              <a:t>r</a:t>
            </a:r>
            <a:r>
              <a:rPr sz="1600" spc="0" dirty="0" smtClean="0">
                <a:latin typeface="Arial"/>
                <a:cs typeface="Arial"/>
              </a:rPr>
              <a:t>y</a:t>
            </a:r>
            <a:r>
              <a:rPr sz="1600" spc="113" dirty="0" smtClean="0">
                <a:latin typeface="Arial"/>
                <a:cs typeface="Arial"/>
              </a:rPr>
              <a:t> </a:t>
            </a:r>
            <a:r>
              <a:rPr sz="1600" spc="0" dirty="0" smtClean="0">
                <a:latin typeface="Arial"/>
                <a:cs typeface="Arial"/>
              </a:rPr>
              <a:t>pa</a:t>
            </a:r>
            <a:r>
              <a:rPr sz="1600" spc="9" dirty="0" smtClean="0">
                <a:latin typeface="Arial"/>
                <a:cs typeface="Arial"/>
              </a:rPr>
              <a:t>r</a:t>
            </a:r>
            <a:r>
              <a:rPr sz="1600" spc="0" dirty="0" smtClean="0">
                <a:latin typeface="Arial"/>
                <a:cs typeface="Arial"/>
              </a:rPr>
              <a:t>t</a:t>
            </a:r>
            <a:r>
              <a:rPr sz="1600" spc="4" dirty="0" smtClean="0">
                <a:latin typeface="Arial"/>
                <a:cs typeface="Arial"/>
              </a:rPr>
              <a:t>icl</a:t>
            </a:r>
            <a:r>
              <a:rPr sz="1600" spc="-9" dirty="0" smtClean="0">
                <a:latin typeface="Arial"/>
                <a:cs typeface="Arial"/>
              </a:rPr>
              <a:t>e</a:t>
            </a:r>
            <a:r>
              <a:rPr sz="1600" spc="0" dirty="0" smtClean="0">
                <a:latin typeface="Arial"/>
                <a:cs typeface="Arial"/>
              </a:rPr>
              <a:t>s</a:t>
            </a:r>
            <a:r>
              <a:rPr sz="1600" spc="130" dirty="0" smtClean="0">
                <a:latin typeface="Arial"/>
                <a:cs typeface="Arial"/>
              </a:rPr>
              <a:t> </a:t>
            </a:r>
            <a:r>
              <a:rPr sz="1600" spc="0" dirty="0" smtClean="0">
                <a:latin typeface="Arial"/>
                <a:cs typeface="Arial"/>
              </a:rPr>
              <a:t>have</a:t>
            </a:r>
            <a:r>
              <a:rPr sz="1600" spc="140" dirty="0" smtClean="0">
                <a:latin typeface="Arial"/>
                <a:cs typeface="Arial"/>
              </a:rPr>
              <a:t> </a:t>
            </a:r>
            <a:r>
              <a:rPr sz="1600" spc="0" dirty="0" smtClean="0">
                <a:latin typeface="Arial"/>
                <a:cs typeface="Arial"/>
              </a:rPr>
              <a:t>to</a:t>
            </a:r>
            <a:r>
              <a:rPr sz="1600" spc="166" dirty="0" smtClean="0">
                <a:latin typeface="Arial"/>
                <a:cs typeface="Arial"/>
              </a:rPr>
              <a:t> </a:t>
            </a:r>
            <a:r>
              <a:rPr sz="1600" spc="0" dirty="0" smtClean="0">
                <a:latin typeface="Arial"/>
                <a:cs typeface="Arial"/>
              </a:rPr>
              <a:t>pa</a:t>
            </a:r>
            <a:r>
              <a:rPr sz="1600" spc="4" dirty="0" smtClean="0">
                <a:latin typeface="Arial"/>
                <a:cs typeface="Arial"/>
              </a:rPr>
              <a:t>s</a:t>
            </a:r>
            <a:r>
              <a:rPr sz="1600" spc="0" dirty="0" smtClean="0">
                <a:latin typeface="Arial"/>
                <a:cs typeface="Arial"/>
              </a:rPr>
              <a:t>s</a:t>
            </a:r>
            <a:r>
              <a:rPr sz="1600" spc="156" dirty="0" smtClean="0">
                <a:latin typeface="Arial"/>
                <a:cs typeface="Arial"/>
              </a:rPr>
              <a:t> </a:t>
            </a:r>
            <a:r>
              <a:rPr sz="1600" spc="0" dirty="0" smtClean="0">
                <a:latin typeface="Arial"/>
                <a:cs typeface="Arial"/>
              </a:rPr>
              <a:t>throu</a:t>
            </a:r>
            <a:r>
              <a:rPr sz="1600" spc="9" dirty="0" smtClean="0">
                <a:latin typeface="Arial"/>
                <a:cs typeface="Arial"/>
              </a:rPr>
              <a:t>g</a:t>
            </a:r>
            <a:r>
              <a:rPr sz="1600" spc="0" dirty="0" smtClean="0">
                <a:latin typeface="Arial"/>
                <a:cs typeface="Arial"/>
              </a:rPr>
              <a:t>h</a:t>
            </a:r>
            <a:r>
              <a:rPr sz="1600" spc="130" dirty="0" smtClean="0">
                <a:latin typeface="Arial"/>
                <a:cs typeface="Arial"/>
              </a:rPr>
              <a:t> </a:t>
            </a:r>
            <a:r>
              <a:rPr sz="1600" spc="0" dirty="0" smtClean="0">
                <a:latin typeface="Arial"/>
                <a:cs typeface="Arial"/>
              </a:rPr>
              <a:t>the</a:t>
            </a:r>
            <a:endParaRPr sz="1600">
              <a:latin typeface="Arial"/>
              <a:cs typeface="Arial"/>
            </a:endParaRPr>
          </a:p>
          <a:p>
            <a:pPr marL="12700" marR="30403">
              <a:lnSpc>
                <a:spcPct val="95825"/>
              </a:lnSpc>
              <a:spcBef>
                <a:spcPts val="953"/>
              </a:spcBef>
            </a:pPr>
            <a:r>
              <a:rPr sz="1600" spc="0" dirty="0" smtClean="0">
                <a:latin typeface="Arial"/>
                <a:cs typeface="Arial"/>
              </a:rPr>
              <a:t>gel</a:t>
            </a:r>
            <a:r>
              <a:rPr sz="1600" spc="-26" dirty="0" smtClean="0">
                <a:latin typeface="Arial"/>
                <a:cs typeface="Arial"/>
              </a:rPr>
              <a:t> </a:t>
            </a:r>
            <a:r>
              <a:rPr sz="1600" spc="0" dirty="0" smtClean="0">
                <a:latin typeface="Arial"/>
                <a:cs typeface="Arial"/>
              </a:rPr>
              <a:t>pore</a:t>
            </a:r>
            <a:r>
              <a:rPr sz="1600" spc="4" dirty="0" smtClean="0">
                <a:latin typeface="Arial"/>
                <a:cs typeface="Arial"/>
              </a:rPr>
              <a:t>s</a:t>
            </a:r>
            <a:r>
              <a:rPr sz="1600" spc="0" dirty="0" smtClean="0">
                <a:latin typeface="Arial"/>
                <a:cs typeface="Arial"/>
              </a:rPr>
              <a:t>.</a:t>
            </a:r>
            <a:endParaRPr sz="1600">
              <a:latin typeface="Arial"/>
              <a:cs typeface="Arial"/>
            </a:endParaRPr>
          </a:p>
        </p:txBody>
      </p:sp>
      <p:sp>
        <p:nvSpPr>
          <p:cNvPr id="7" name="object 7"/>
          <p:cNvSpPr txBox="1"/>
          <p:nvPr/>
        </p:nvSpPr>
        <p:spPr>
          <a:xfrm>
            <a:off x="231140" y="4491114"/>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6" name="object 6"/>
          <p:cNvSpPr txBox="1"/>
          <p:nvPr/>
        </p:nvSpPr>
        <p:spPr>
          <a:xfrm>
            <a:off x="505459" y="5249384"/>
            <a:ext cx="5160529"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Rate</a:t>
            </a:r>
            <a:r>
              <a:rPr sz="1600" spc="-33"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m</a:t>
            </a:r>
            <a:r>
              <a:rPr sz="1600" spc="4" dirty="0" smtClean="0">
                <a:latin typeface="Arial"/>
                <a:cs typeface="Arial"/>
              </a:rPr>
              <a:t>i</a:t>
            </a:r>
            <a:r>
              <a:rPr sz="1600" spc="0" dirty="0" smtClean="0">
                <a:latin typeface="Arial"/>
                <a:cs typeface="Arial"/>
              </a:rPr>
              <a:t>gration</a:t>
            </a:r>
            <a:r>
              <a:rPr sz="1600" spc="-60" dirty="0" smtClean="0">
                <a:latin typeface="Arial"/>
                <a:cs typeface="Arial"/>
              </a:rPr>
              <a:t> </a:t>
            </a:r>
            <a:r>
              <a:rPr sz="1600" spc="0" dirty="0" smtClean="0">
                <a:latin typeface="Arial"/>
                <a:cs typeface="Arial"/>
              </a:rPr>
              <a:t>depends</a:t>
            </a:r>
            <a:r>
              <a:rPr sz="1600" spc="-56" dirty="0" smtClean="0">
                <a:latin typeface="Arial"/>
                <a:cs typeface="Arial"/>
              </a:rPr>
              <a:t> </a:t>
            </a:r>
            <a:r>
              <a:rPr sz="1600" spc="0" dirty="0" smtClean="0">
                <a:latin typeface="Arial"/>
                <a:cs typeface="Arial"/>
              </a:rPr>
              <a:t>on</a:t>
            </a:r>
            <a:r>
              <a:rPr sz="1600" spc="-17" dirty="0" smtClean="0">
                <a:latin typeface="Arial"/>
                <a:cs typeface="Arial"/>
              </a:rPr>
              <a:t> </a:t>
            </a:r>
            <a:r>
              <a:rPr sz="1600" spc="0" dirty="0" smtClean="0">
                <a:latin typeface="Arial"/>
                <a:cs typeface="Arial"/>
              </a:rPr>
              <a:t>the</a:t>
            </a:r>
            <a:r>
              <a:rPr sz="1600" spc="-7" dirty="0" smtClean="0">
                <a:latin typeface="Arial"/>
                <a:cs typeface="Arial"/>
              </a:rPr>
              <a:t> </a:t>
            </a:r>
            <a:r>
              <a:rPr sz="1600" b="1" spc="0" dirty="0" smtClean="0">
                <a:latin typeface="Arial"/>
                <a:cs typeface="Arial"/>
              </a:rPr>
              <a:t>charge</a:t>
            </a:r>
            <a:r>
              <a:rPr sz="1600" b="1" spc="-42" dirty="0" smtClean="0">
                <a:latin typeface="Arial"/>
                <a:cs typeface="Arial"/>
              </a:rPr>
              <a:t> </a:t>
            </a:r>
            <a:r>
              <a:rPr sz="1600" b="1" spc="-4" dirty="0" smtClean="0">
                <a:latin typeface="Arial"/>
                <a:cs typeface="Arial"/>
              </a:rPr>
              <a:t>t</a:t>
            </a:r>
            <a:r>
              <a:rPr sz="1600" b="1" spc="0" dirty="0" smtClean="0">
                <a:latin typeface="Arial"/>
                <a:cs typeface="Arial"/>
              </a:rPr>
              <a:t>o</a:t>
            </a:r>
            <a:r>
              <a:rPr sz="1600" b="1" spc="4" dirty="0" smtClean="0">
                <a:latin typeface="Arial"/>
                <a:cs typeface="Arial"/>
              </a:rPr>
              <a:t> </a:t>
            </a:r>
            <a:r>
              <a:rPr sz="1600" b="1" spc="0" dirty="0" smtClean="0">
                <a:latin typeface="Arial"/>
                <a:cs typeface="Arial"/>
              </a:rPr>
              <a:t>mass</a:t>
            </a:r>
            <a:r>
              <a:rPr sz="1600" b="1" spc="-30" dirty="0" smtClean="0">
                <a:latin typeface="Arial"/>
                <a:cs typeface="Arial"/>
              </a:rPr>
              <a:t> </a:t>
            </a:r>
            <a:r>
              <a:rPr sz="1600" b="1" spc="0" dirty="0" smtClean="0">
                <a:latin typeface="Arial"/>
                <a:cs typeface="Arial"/>
              </a:rPr>
              <a:t>ratio.</a:t>
            </a:r>
            <a:endParaRPr sz="1600">
              <a:latin typeface="Arial"/>
              <a:cs typeface="Arial"/>
            </a:endParaRPr>
          </a:p>
        </p:txBody>
      </p:sp>
      <p:sp>
        <p:nvSpPr>
          <p:cNvPr id="5" name="object 5"/>
          <p:cNvSpPr txBox="1"/>
          <p:nvPr/>
        </p:nvSpPr>
        <p:spPr>
          <a:xfrm>
            <a:off x="231140" y="5298834"/>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4" name="object 4"/>
          <p:cNvSpPr txBox="1"/>
          <p:nvPr/>
        </p:nvSpPr>
        <p:spPr>
          <a:xfrm>
            <a:off x="505459" y="5691674"/>
            <a:ext cx="8103226" cy="416100"/>
          </a:xfrm>
          <a:prstGeom prst="rect">
            <a:avLst/>
          </a:prstGeom>
          <a:solidFill>
            <a:schemeClr val="accent2">
              <a:lumMod val="20000"/>
              <a:lumOff val="80000"/>
            </a:schemeClr>
          </a:solidFill>
        </p:spPr>
        <p:txBody>
          <a:bodyPr wrap="square" lIns="0" tIns="0" rIns="0" bIns="0" rtlCol="0">
            <a:noAutofit/>
          </a:bodyPr>
          <a:lstStyle/>
          <a:p>
            <a:pPr marR="12700" algn="r">
              <a:lnSpc>
                <a:spcPts val="1730"/>
              </a:lnSpc>
              <a:spcBef>
                <a:spcPts val="86"/>
              </a:spcBef>
            </a:pPr>
            <a:r>
              <a:rPr sz="1600" spc="0" dirty="0" smtClean="0">
                <a:latin typeface="Arial"/>
                <a:cs typeface="Arial"/>
              </a:rPr>
              <a:t>D</a:t>
            </a:r>
            <a:r>
              <a:rPr sz="1600" spc="4" dirty="0" smtClean="0">
                <a:latin typeface="Arial"/>
                <a:cs typeface="Arial"/>
              </a:rPr>
              <a:t>i</a:t>
            </a:r>
            <a:r>
              <a:rPr sz="1600" spc="-25" dirty="0" smtClean="0">
                <a:latin typeface="Arial"/>
                <a:cs typeface="Arial"/>
              </a:rPr>
              <a:t>f</a:t>
            </a:r>
            <a:r>
              <a:rPr sz="1600" spc="0" dirty="0" smtClean="0">
                <a:latin typeface="Arial"/>
                <a:cs typeface="Arial"/>
              </a:rPr>
              <a:t>ferent</a:t>
            </a:r>
            <a:r>
              <a:rPr sz="1600" spc="128"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a:t>
            </a:r>
            <a:r>
              <a:rPr sz="1600" spc="133" dirty="0" smtClean="0">
                <a:latin typeface="Arial"/>
                <a:cs typeface="Arial"/>
              </a:rPr>
              <a:t> </a:t>
            </a:r>
            <a:r>
              <a:rPr sz="1600" spc="4" dirty="0" smtClean="0">
                <a:latin typeface="Arial"/>
                <a:cs typeface="Arial"/>
              </a:rPr>
              <a:t>c</a:t>
            </a:r>
            <a:r>
              <a:rPr sz="1600" spc="0" dirty="0" smtClean="0">
                <a:latin typeface="Arial"/>
                <a:cs typeface="Arial"/>
              </a:rPr>
              <a:t>ompo</a:t>
            </a:r>
            <a:r>
              <a:rPr sz="1600" spc="4" dirty="0" smtClean="0">
                <a:latin typeface="Arial"/>
                <a:cs typeface="Arial"/>
              </a:rPr>
              <a:t>n</a:t>
            </a:r>
            <a:r>
              <a:rPr sz="1600" spc="0" dirty="0" smtClean="0">
                <a:latin typeface="Arial"/>
                <a:cs typeface="Arial"/>
              </a:rPr>
              <a:t>ents</a:t>
            </a:r>
            <a:r>
              <a:rPr sz="1600" spc="107" dirty="0" smtClean="0">
                <a:latin typeface="Arial"/>
                <a:cs typeface="Arial"/>
              </a:rPr>
              <a:t> </a:t>
            </a:r>
            <a:r>
              <a:rPr sz="1600" spc="0" dirty="0" smtClean="0">
                <a:latin typeface="Arial"/>
                <a:cs typeface="Arial"/>
              </a:rPr>
              <a:t>get</a:t>
            </a:r>
            <a:r>
              <a:rPr sz="1600" spc="172" dirty="0" smtClean="0">
                <a:latin typeface="Arial"/>
                <a:cs typeface="Arial"/>
              </a:rPr>
              <a:t> </a:t>
            </a:r>
            <a:r>
              <a:rPr sz="1600" spc="4" dirty="0" smtClean="0">
                <a:latin typeface="Arial"/>
                <a:cs typeface="Arial"/>
              </a:rPr>
              <a:t>s</a:t>
            </a:r>
            <a:r>
              <a:rPr sz="1600" spc="0" dirty="0" smtClean="0">
                <a:latin typeface="Arial"/>
                <a:cs typeface="Arial"/>
              </a:rPr>
              <a:t>eparated</a:t>
            </a:r>
            <a:r>
              <a:rPr sz="1600" spc="123" dirty="0" smtClean="0">
                <a:latin typeface="Arial"/>
                <a:cs typeface="Arial"/>
              </a:rPr>
              <a:t> </a:t>
            </a:r>
            <a:r>
              <a:rPr sz="1600" spc="4" dirty="0" smtClean="0">
                <a:latin typeface="Arial"/>
                <a:cs typeface="Arial"/>
              </a:rPr>
              <a:t>i</a:t>
            </a:r>
            <a:r>
              <a:rPr sz="1600" spc="0" dirty="0" smtClean="0">
                <a:latin typeface="Arial"/>
                <a:cs typeface="Arial"/>
              </a:rPr>
              <a:t>nto</a:t>
            </a:r>
            <a:r>
              <a:rPr sz="1600" spc="169" dirty="0" smtClean="0">
                <a:latin typeface="Arial"/>
                <a:cs typeface="Arial"/>
              </a:rPr>
              <a:t> </a:t>
            </a:r>
            <a:r>
              <a:rPr sz="1600" spc="0" dirty="0" smtClean="0">
                <a:latin typeface="Arial"/>
                <a:cs typeface="Arial"/>
              </a:rPr>
              <a:t>d</a:t>
            </a:r>
            <a:r>
              <a:rPr sz="1600" spc="4" dirty="0" smtClean="0">
                <a:latin typeface="Arial"/>
                <a:cs typeface="Arial"/>
              </a:rPr>
              <a:t>i</a:t>
            </a:r>
            <a:r>
              <a:rPr sz="1600" spc="-4" dirty="0" smtClean="0">
                <a:latin typeface="Arial"/>
                <a:cs typeface="Arial"/>
              </a:rPr>
              <a:t>s</a:t>
            </a:r>
            <a:r>
              <a:rPr sz="1600" spc="4" dirty="0" smtClean="0">
                <a:latin typeface="Arial"/>
                <a:cs typeface="Arial"/>
              </a:rPr>
              <a:t>c</a:t>
            </a:r>
            <a:r>
              <a:rPr sz="1600" spc="0" dirty="0" smtClean="0">
                <a:latin typeface="Arial"/>
                <a:cs typeface="Arial"/>
              </a:rPr>
              <a:t>rete</a:t>
            </a:r>
            <a:r>
              <a:rPr sz="1600" spc="138" dirty="0" smtClean="0">
                <a:latin typeface="Arial"/>
                <a:cs typeface="Arial"/>
              </a:rPr>
              <a:t> </a:t>
            </a:r>
            <a:r>
              <a:rPr sz="1600" spc="0" dirty="0" smtClean="0">
                <a:latin typeface="Arial"/>
                <a:cs typeface="Arial"/>
              </a:rPr>
              <a:t>m</a:t>
            </a:r>
            <a:r>
              <a:rPr sz="1600" spc="4" dirty="0" smtClean="0">
                <a:latin typeface="Arial"/>
                <a:cs typeface="Arial"/>
              </a:rPr>
              <a:t>i</a:t>
            </a:r>
            <a:r>
              <a:rPr sz="1600" spc="0" dirty="0" smtClean="0">
                <a:latin typeface="Arial"/>
                <a:cs typeface="Arial"/>
              </a:rPr>
              <a:t>grat</a:t>
            </a:r>
            <a:r>
              <a:rPr sz="1600" spc="9" dirty="0" smtClean="0">
                <a:latin typeface="Arial"/>
                <a:cs typeface="Arial"/>
              </a:rPr>
              <a:t>o</a:t>
            </a:r>
            <a:r>
              <a:rPr sz="1600" spc="4" dirty="0" smtClean="0">
                <a:latin typeface="Arial"/>
                <a:cs typeface="Arial"/>
              </a:rPr>
              <a:t>r</a:t>
            </a:r>
            <a:r>
              <a:rPr sz="1600" spc="0" dirty="0" smtClean="0">
                <a:latin typeface="Arial"/>
                <a:cs typeface="Arial"/>
              </a:rPr>
              <a:t>y</a:t>
            </a:r>
            <a:r>
              <a:rPr sz="1600" spc="113" dirty="0" smtClean="0">
                <a:latin typeface="Arial"/>
                <a:cs typeface="Arial"/>
              </a:rPr>
              <a:t> </a:t>
            </a:r>
            <a:r>
              <a:rPr sz="1600" spc="0" dirty="0" smtClean="0">
                <a:latin typeface="Arial"/>
                <a:cs typeface="Arial"/>
              </a:rPr>
              <a:t>bands</a:t>
            </a:r>
            <a:r>
              <a:rPr sz="1600" spc="146" dirty="0" smtClean="0">
                <a:latin typeface="Arial"/>
                <a:cs typeface="Arial"/>
              </a:rPr>
              <a:t> </a:t>
            </a:r>
            <a:r>
              <a:rPr sz="1600" spc="0" dirty="0" smtClean="0">
                <a:latin typeface="Arial"/>
                <a:cs typeface="Arial"/>
              </a:rPr>
              <a:t>a</a:t>
            </a:r>
            <a:r>
              <a:rPr sz="1600" spc="4" dirty="0" smtClean="0">
                <a:latin typeface="Arial"/>
                <a:cs typeface="Arial"/>
              </a:rPr>
              <a:t>l</a:t>
            </a:r>
            <a:r>
              <a:rPr sz="1600" spc="0" dirty="0" smtClean="0">
                <a:latin typeface="Arial"/>
                <a:cs typeface="Arial"/>
              </a:rPr>
              <a:t>ong</a:t>
            </a:r>
            <a:r>
              <a:rPr sz="1600" spc="145" dirty="0" smtClean="0">
                <a:latin typeface="Arial"/>
                <a:cs typeface="Arial"/>
              </a:rPr>
              <a:t> </a:t>
            </a:r>
            <a:r>
              <a:rPr sz="1600" spc="0" dirty="0" smtClean="0">
                <a:latin typeface="Arial"/>
                <a:cs typeface="Arial"/>
              </a:rPr>
              <a:t>t</a:t>
            </a:r>
            <a:r>
              <a:rPr sz="1600" spc="9" dirty="0" smtClean="0">
                <a:latin typeface="Arial"/>
                <a:cs typeface="Arial"/>
              </a:rPr>
              <a:t>h</a:t>
            </a:r>
            <a:r>
              <a:rPr sz="1600" spc="0" dirty="0" smtClean="0">
                <a:latin typeface="Arial"/>
                <a:cs typeface="Arial"/>
              </a:rPr>
              <a:t>e</a:t>
            </a:r>
            <a:r>
              <a:rPr sz="1600" spc="162" dirty="0" smtClean="0">
                <a:latin typeface="Arial"/>
                <a:cs typeface="Arial"/>
              </a:rPr>
              <a:t> </a:t>
            </a:r>
            <a:r>
              <a:rPr sz="1600" spc="0" dirty="0" smtClean="0">
                <a:latin typeface="Arial"/>
                <a:cs typeface="Arial"/>
              </a:rPr>
              <a:t>gel</a:t>
            </a:r>
            <a:endParaRPr sz="1600">
              <a:latin typeface="Arial"/>
              <a:cs typeface="Arial"/>
            </a:endParaRPr>
          </a:p>
          <a:p>
            <a:pPr marR="75556" algn="r">
              <a:lnSpc>
                <a:spcPts val="1475"/>
              </a:lnSpc>
            </a:pPr>
            <a:r>
              <a:rPr sz="1400" b="1" spc="0" dirty="0" smtClean="0">
                <a:solidFill>
                  <a:srgbClr val="FFFFFF"/>
                </a:solidFill>
                <a:latin typeface="Arial"/>
                <a:cs typeface="Arial"/>
              </a:rPr>
              <a:t>17</a:t>
            </a:r>
            <a:endParaRPr sz="1400">
              <a:latin typeface="Arial"/>
              <a:cs typeface="Arial"/>
            </a:endParaRPr>
          </a:p>
        </p:txBody>
      </p:sp>
      <p:sp>
        <p:nvSpPr>
          <p:cNvPr id="3" name="object 3"/>
          <p:cNvSpPr txBox="1"/>
          <p:nvPr/>
        </p:nvSpPr>
        <p:spPr>
          <a:xfrm>
            <a:off x="231140" y="5741124"/>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2" name="object 2"/>
          <p:cNvSpPr txBox="1"/>
          <p:nvPr/>
        </p:nvSpPr>
        <p:spPr>
          <a:xfrm>
            <a:off x="505459" y="6057434"/>
            <a:ext cx="6320293"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4" dirty="0" smtClean="0">
                <a:latin typeface="Arial"/>
                <a:cs typeface="Arial"/>
              </a:rPr>
              <a:t>c</a:t>
            </a:r>
            <a:r>
              <a:rPr sz="1600" spc="0" dirty="0" smtClean="0">
                <a:latin typeface="Arial"/>
                <a:cs typeface="Arial"/>
              </a:rPr>
              <a:t>o</a:t>
            </a:r>
            <a:r>
              <a:rPr sz="1600" spc="4" dirty="0" smtClean="0">
                <a:latin typeface="Arial"/>
                <a:cs typeface="Arial"/>
              </a:rPr>
              <a:t>l</a:t>
            </a:r>
            <a:r>
              <a:rPr sz="1600" spc="0" dirty="0" smtClean="0">
                <a:latin typeface="Arial"/>
                <a:cs typeface="Arial"/>
              </a:rPr>
              <a:t>umn</a:t>
            </a:r>
            <a:r>
              <a:rPr sz="1600" spc="-51" dirty="0" smtClean="0">
                <a:latin typeface="Arial"/>
                <a:cs typeface="Arial"/>
              </a:rPr>
              <a:t> </a:t>
            </a:r>
            <a:r>
              <a:rPr sz="1600" spc="0" dirty="0" smtClean="0">
                <a:latin typeface="Arial"/>
                <a:cs typeface="Arial"/>
              </a:rPr>
              <a:t>on</a:t>
            </a:r>
            <a:r>
              <a:rPr sz="1600" spc="-17"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ba</a:t>
            </a:r>
            <a:r>
              <a:rPr sz="1600" spc="4" dirty="0" smtClean="0">
                <a:latin typeface="Arial"/>
                <a:cs typeface="Arial"/>
              </a:rPr>
              <a:t>si</a:t>
            </a:r>
            <a:r>
              <a:rPr sz="1600" spc="0" dirty="0" smtClean="0">
                <a:latin typeface="Arial"/>
                <a:cs typeface="Arial"/>
              </a:rPr>
              <a:t>s</a:t>
            </a:r>
            <a:r>
              <a:rPr sz="1600" spc="-37"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trophoretic</a:t>
            </a:r>
            <a:r>
              <a:rPr sz="1600" spc="-89" dirty="0" smtClean="0">
                <a:latin typeface="Arial"/>
                <a:cs typeface="Arial"/>
              </a:rPr>
              <a:t> </a:t>
            </a:r>
            <a:r>
              <a:rPr sz="1600" spc="0" dirty="0" smtClean="0">
                <a:latin typeface="Arial"/>
                <a:cs typeface="Arial"/>
              </a:rPr>
              <a:t>mob</a:t>
            </a:r>
            <a:r>
              <a:rPr sz="1600" spc="9" dirty="0" smtClean="0">
                <a:latin typeface="Arial"/>
                <a:cs typeface="Arial"/>
              </a:rPr>
              <a:t>i</a:t>
            </a:r>
            <a:r>
              <a:rPr sz="1600" spc="4" dirty="0" smtClean="0">
                <a:latin typeface="Arial"/>
                <a:cs typeface="Arial"/>
              </a:rPr>
              <a:t>li</a:t>
            </a:r>
            <a:r>
              <a:rPr sz="1600" spc="0" dirty="0" smtClean="0">
                <a:latin typeface="Arial"/>
                <a:cs typeface="Arial"/>
              </a:rPr>
              <a:t>ty</a:t>
            </a:r>
            <a:r>
              <a:rPr sz="1600" spc="-54" dirty="0" smtClean="0">
                <a:latin typeface="Arial"/>
                <a:cs typeface="Arial"/>
              </a:rPr>
              <a:t> </a:t>
            </a:r>
            <a:r>
              <a:rPr sz="1600" spc="0" dirty="0" smtClean="0">
                <a:latin typeface="Arial"/>
                <a:cs typeface="Arial"/>
              </a:rPr>
              <a:t>and</a:t>
            </a:r>
            <a:r>
              <a:rPr sz="1600" spc="-26" dirty="0" smtClean="0">
                <a:latin typeface="Arial"/>
                <a:cs typeface="Arial"/>
              </a:rPr>
              <a:t> </a:t>
            </a:r>
            <a:r>
              <a:rPr sz="1600" spc="0" dirty="0" smtClean="0">
                <a:latin typeface="Arial"/>
                <a:cs typeface="Arial"/>
              </a:rPr>
              <a:t>gel</a:t>
            </a:r>
            <a:r>
              <a:rPr sz="1600" spc="-16" dirty="0" smtClean="0">
                <a:latin typeface="Arial"/>
                <a:cs typeface="Arial"/>
              </a:rPr>
              <a:t> </a:t>
            </a:r>
            <a:r>
              <a:rPr sz="1600" spc="0" dirty="0" smtClean="0">
                <a:latin typeface="Arial"/>
                <a:cs typeface="Arial"/>
              </a:rPr>
              <a:t>f</a:t>
            </a:r>
            <a:r>
              <a:rPr sz="1600" spc="4" dirty="0" smtClean="0">
                <a:latin typeface="Arial"/>
                <a:cs typeface="Arial"/>
              </a:rPr>
              <a:t>il</a:t>
            </a:r>
            <a:r>
              <a:rPr sz="1600" spc="0" dirty="0" smtClean="0">
                <a:latin typeface="Arial"/>
                <a:cs typeface="Arial"/>
              </a:rPr>
              <a:t>tration</a:t>
            </a:r>
            <a:r>
              <a:rPr sz="1600" spc="-45" dirty="0" smtClean="0">
                <a:latin typeface="Arial"/>
                <a:cs typeface="Arial"/>
              </a:rPr>
              <a:t> </a:t>
            </a:r>
            <a:r>
              <a:rPr sz="1600" spc="0" dirty="0" smtClean="0">
                <a:latin typeface="Arial"/>
                <a:cs typeface="Arial"/>
              </a:rPr>
              <a:t>e</a:t>
            </a:r>
            <a:r>
              <a:rPr sz="1600" spc="-19" dirty="0" smtClean="0">
                <a:latin typeface="Arial"/>
                <a:cs typeface="Arial"/>
              </a:rPr>
              <a:t>f</a:t>
            </a:r>
            <a:r>
              <a:rPr sz="1600" spc="0" dirty="0" smtClean="0">
                <a:latin typeface="Arial"/>
                <a:cs typeface="Arial"/>
              </a:rPr>
              <a:t>fe</a:t>
            </a:r>
            <a:r>
              <a:rPr sz="1600" spc="4" dirty="0" smtClean="0">
                <a:latin typeface="Arial"/>
                <a:cs typeface="Arial"/>
              </a:rPr>
              <a:t>c</a:t>
            </a:r>
            <a:r>
              <a:rPr sz="1600" spc="0" dirty="0" smtClean="0">
                <a:latin typeface="Arial"/>
                <a:cs typeface="Arial"/>
              </a:rPr>
              <a:t>t.</a:t>
            </a:r>
            <a:endParaRPr sz="16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4" name="object 24"/>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5" name="object 25"/>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2" name="object 22"/>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3" name="object 23"/>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1" name="object 21"/>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9" name="object 19"/>
          <p:cNvSpPr/>
          <p:nvPr/>
        </p:nvSpPr>
        <p:spPr>
          <a:xfrm>
            <a:off x="533400" y="1376299"/>
            <a:ext cx="3810000" cy="5329301"/>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527050" y="1369949"/>
            <a:ext cx="3822700" cy="5342001"/>
          </a:xfrm>
          <a:custGeom>
            <a:avLst/>
            <a:gdLst/>
            <a:ahLst/>
            <a:cxnLst/>
            <a:rect l="l" t="t" r="r" b="b"/>
            <a:pathLst>
              <a:path w="3822700" h="5342001">
                <a:moveTo>
                  <a:pt x="0" y="5342001"/>
                </a:moveTo>
                <a:lnTo>
                  <a:pt x="3822700" y="5342001"/>
                </a:lnTo>
                <a:lnTo>
                  <a:pt x="3822700" y="0"/>
                </a:lnTo>
                <a:lnTo>
                  <a:pt x="0" y="0"/>
                </a:lnTo>
                <a:lnTo>
                  <a:pt x="0" y="5342001"/>
                </a:lnTo>
                <a:close/>
              </a:path>
            </a:pathLst>
          </a:custGeom>
          <a:ln w="12700">
            <a:solidFill>
              <a:srgbClr val="000000"/>
            </a:solidFill>
          </a:ln>
        </p:spPr>
        <p:txBody>
          <a:bodyPr wrap="square" lIns="0" tIns="0" rIns="0" bIns="0" rtlCol="0">
            <a:noAutofit/>
          </a:bodyPr>
          <a:lstStyle/>
          <a:p>
            <a:endParaRPr/>
          </a:p>
        </p:txBody>
      </p:sp>
      <p:sp>
        <p:nvSpPr>
          <p:cNvPr id="18" name="object 18"/>
          <p:cNvSpPr/>
          <p:nvPr/>
        </p:nvSpPr>
        <p:spPr>
          <a:xfrm>
            <a:off x="4876800" y="1371600"/>
            <a:ext cx="3761486" cy="2971800"/>
          </a:xfrm>
          <a:prstGeom prst="rect">
            <a:avLst/>
          </a:prstGeom>
          <a:blipFill>
            <a:blip r:embed="rId3" cstate="print"/>
            <a:stretch>
              <a:fillRect/>
            </a:stretch>
          </a:blipFill>
        </p:spPr>
        <p:txBody>
          <a:bodyPr wrap="square" lIns="0" tIns="0" rIns="0" bIns="0" rtlCol="0">
            <a:noAutofit/>
          </a:bodyPr>
          <a:lstStyle/>
          <a:p>
            <a:endParaRPr/>
          </a:p>
        </p:txBody>
      </p:sp>
      <p:sp>
        <p:nvSpPr>
          <p:cNvPr id="17" name="object 17"/>
          <p:cNvSpPr/>
          <p:nvPr/>
        </p:nvSpPr>
        <p:spPr>
          <a:xfrm>
            <a:off x="5905500" y="400812"/>
            <a:ext cx="2161031" cy="499872"/>
          </a:xfrm>
          <a:prstGeom prst="rect">
            <a:avLst/>
          </a:prstGeom>
          <a:blipFill>
            <a:blip r:embed="rId4" cstate="print"/>
            <a:stretch>
              <a:fillRect/>
            </a:stretch>
          </a:blipFill>
        </p:spPr>
        <p:txBody>
          <a:bodyPr wrap="square" lIns="0" tIns="0" rIns="0" bIns="0" rtlCol="0">
            <a:noAutofit/>
          </a:bodyPr>
          <a:lstStyle/>
          <a:p>
            <a:endParaRPr/>
          </a:p>
        </p:txBody>
      </p:sp>
      <p:sp>
        <p:nvSpPr>
          <p:cNvPr id="16" name="object 16"/>
          <p:cNvSpPr/>
          <p:nvPr/>
        </p:nvSpPr>
        <p:spPr>
          <a:xfrm>
            <a:off x="798576" y="399288"/>
            <a:ext cx="3232404" cy="499872"/>
          </a:xfrm>
          <a:prstGeom prst="rect">
            <a:avLst/>
          </a:prstGeom>
          <a:blipFill>
            <a:blip r:embed="rId5" cstate="print"/>
            <a:stretch>
              <a:fillRect/>
            </a:stretch>
          </a:blipFill>
        </p:spPr>
        <p:txBody>
          <a:bodyPr wrap="square" lIns="0" tIns="0" rIns="0" bIns="0" rtlCol="0">
            <a:noAutofit/>
          </a:bodyPr>
          <a:lstStyle/>
          <a:p>
            <a:endParaRPr/>
          </a:p>
        </p:txBody>
      </p:sp>
      <p:sp>
        <p:nvSpPr>
          <p:cNvPr id="15" name="object 15"/>
          <p:cNvSpPr txBox="1"/>
          <p:nvPr/>
        </p:nvSpPr>
        <p:spPr>
          <a:xfrm>
            <a:off x="975766" y="534769"/>
            <a:ext cx="894994" cy="330200"/>
          </a:xfrm>
          <a:prstGeom prst="rect">
            <a:avLst/>
          </a:prstGeom>
        </p:spPr>
        <p:txBody>
          <a:bodyPr wrap="square" lIns="0" tIns="0" rIns="0" bIns="0" rtlCol="0">
            <a:noAutofit/>
          </a:bodyPr>
          <a:lstStyle/>
          <a:p>
            <a:pPr marL="12700">
              <a:lnSpc>
                <a:spcPts val="2550"/>
              </a:lnSpc>
              <a:spcBef>
                <a:spcPts val="127"/>
              </a:spcBef>
            </a:pPr>
            <a:r>
              <a:rPr sz="2400" b="1" spc="-179" dirty="0" smtClean="0">
                <a:solidFill>
                  <a:srgbClr val="3668C4"/>
                </a:solidFill>
                <a:latin typeface="Times New Roman"/>
                <a:cs typeface="Times New Roman"/>
              </a:rPr>
              <a:t>P</a:t>
            </a:r>
            <a:r>
              <a:rPr sz="2400" b="1" spc="0" dirty="0" smtClean="0">
                <a:solidFill>
                  <a:srgbClr val="3668C4"/>
                </a:solidFill>
                <a:latin typeface="Times New Roman"/>
                <a:cs typeface="Times New Roman"/>
              </a:rPr>
              <a:t>AGE</a:t>
            </a:r>
            <a:endParaRPr sz="2400">
              <a:latin typeface="Times New Roman"/>
              <a:cs typeface="Times New Roman"/>
            </a:endParaRPr>
          </a:p>
        </p:txBody>
      </p:sp>
      <p:sp>
        <p:nvSpPr>
          <p:cNvPr id="14" name="object 14"/>
          <p:cNvSpPr txBox="1"/>
          <p:nvPr/>
        </p:nvSpPr>
        <p:spPr>
          <a:xfrm>
            <a:off x="1874621" y="534769"/>
            <a:ext cx="2001418" cy="330200"/>
          </a:xfrm>
          <a:prstGeom prst="rect">
            <a:avLst/>
          </a:prstGeom>
        </p:spPr>
        <p:txBody>
          <a:bodyPr wrap="square" lIns="0" tIns="0" rIns="0" bIns="0" rtlCol="0">
            <a:noAutofit/>
          </a:bodyPr>
          <a:lstStyle/>
          <a:p>
            <a:pPr marL="12700">
              <a:lnSpc>
                <a:spcPts val="2550"/>
              </a:lnSpc>
              <a:spcBef>
                <a:spcPts val="127"/>
              </a:spcBef>
            </a:pPr>
            <a:r>
              <a:rPr sz="2400" b="1" spc="0" dirty="0" smtClean="0">
                <a:solidFill>
                  <a:srgbClr val="3668C4"/>
                </a:solidFill>
                <a:latin typeface="Times New Roman"/>
                <a:cs typeface="Times New Roman"/>
              </a:rPr>
              <a:t>PROCEDURE</a:t>
            </a:r>
            <a:endParaRPr sz="2400">
              <a:latin typeface="Times New Roman"/>
              <a:cs typeface="Times New Roman"/>
            </a:endParaRPr>
          </a:p>
        </p:txBody>
      </p:sp>
      <p:sp>
        <p:nvSpPr>
          <p:cNvPr id="13" name="object 13"/>
          <p:cNvSpPr txBox="1"/>
          <p:nvPr/>
        </p:nvSpPr>
        <p:spPr>
          <a:xfrm>
            <a:off x="6083300" y="536479"/>
            <a:ext cx="1824329" cy="330200"/>
          </a:xfrm>
          <a:prstGeom prst="rect">
            <a:avLst/>
          </a:prstGeom>
        </p:spPr>
        <p:txBody>
          <a:bodyPr wrap="square" lIns="0" tIns="0" rIns="0" bIns="0" rtlCol="0">
            <a:noAutofit/>
          </a:bodyPr>
          <a:lstStyle/>
          <a:p>
            <a:pPr marL="12700">
              <a:lnSpc>
                <a:spcPts val="2555"/>
              </a:lnSpc>
              <a:spcBef>
                <a:spcPts val="127"/>
              </a:spcBef>
            </a:pPr>
            <a:r>
              <a:rPr sz="2400" b="1" spc="0" dirty="0" smtClean="0">
                <a:solidFill>
                  <a:srgbClr val="3668C4"/>
                </a:solidFill>
                <a:latin typeface="Arial"/>
                <a:cs typeface="Arial"/>
              </a:rPr>
              <a:t>SL</a:t>
            </a:r>
            <a:r>
              <a:rPr sz="2400" b="1" spc="-9" dirty="0" smtClean="0">
                <a:solidFill>
                  <a:srgbClr val="3668C4"/>
                </a:solidFill>
                <a:latin typeface="Arial"/>
                <a:cs typeface="Arial"/>
              </a:rPr>
              <a:t>A</a:t>
            </a:r>
            <a:r>
              <a:rPr sz="2400" b="1" spc="0" dirty="0" smtClean="0">
                <a:solidFill>
                  <a:srgbClr val="3668C4"/>
                </a:solidFill>
                <a:latin typeface="Arial"/>
                <a:cs typeface="Arial"/>
              </a:rPr>
              <a:t>B </a:t>
            </a:r>
            <a:r>
              <a:rPr sz="2400" b="1" spc="-184" dirty="0" smtClean="0">
                <a:solidFill>
                  <a:srgbClr val="3668C4"/>
                </a:solidFill>
                <a:latin typeface="Arial"/>
                <a:cs typeface="Arial"/>
              </a:rPr>
              <a:t>P</a:t>
            </a:r>
            <a:r>
              <a:rPr sz="2400" b="1" spc="0" dirty="0" smtClean="0">
                <a:solidFill>
                  <a:srgbClr val="3668C4"/>
                </a:solidFill>
                <a:latin typeface="Arial"/>
                <a:cs typeface="Arial"/>
              </a:rPr>
              <a:t>AGE</a:t>
            </a:r>
            <a:endParaRPr sz="2400">
              <a:latin typeface="Arial"/>
              <a:cs typeface="Arial"/>
            </a:endParaRPr>
          </a:p>
        </p:txBody>
      </p:sp>
      <p:sp>
        <p:nvSpPr>
          <p:cNvPr id="12" name="object 12"/>
          <p:cNvSpPr txBox="1"/>
          <p:nvPr/>
        </p:nvSpPr>
        <p:spPr>
          <a:xfrm>
            <a:off x="4956175" y="4719140"/>
            <a:ext cx="1495526" cy="528319"/>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Po</a:t>
            </a:r>
            <a:r>
              <a:rPr sz="1800" spc="-14" dirty="0" smtClean="0">
                <a:latin typeface="Times New Roman"/>
                <a:cs typeface="Times New Roman"/>
              </a:rPr>
              <a:t>l</a:t>
            </a:r>
            <a:r>
              <a:rPr sz="1800" spc="19" dirty="0" smtClean="0">
                <a:latin typeface="Times New Roman"/>
                <a:cs typeface="Times New Roman"/>
              </a:rPr>
              <a:t>y</a:t>
            </a:r>
            <a:r>
              <a:rPr sz="1800" spc="-4" dirty="0" smtClean="0">
                <a:latin typeface="Times New Roman"/>
                <a:cs typeface="Times New Roman"/>
              </a:rPr>
              <a:t>a</a:t>
            </a:r>
            <a:r>
              <a:rPr sz="1800" spc="0" dirty="0" smtClean="0">
                <a:latin typeface="Times New Roman"/>
                <a:cs typeface="Times New Roman"/>
              </a:rPr>
              <a:t>c</a:t>
            </a:r>
            <a:r>
              <a:rPr sz="1800" spc="-4" dirty="0" smtClean="0">
                <a:latin typeface="Times New Roman"/>
                <a:cs typeface="Times New Roman"/>
              </a:rPr>
              <a:t>r</a:t>
            </a:r>
            <a:r>
              <a:rPr sz="1800" spc="9" dirty="0" smtClean="0">
                <a:latin typeface="Times New Roman"/>
                <a:cs typeface="Times New Roman"/>
              </a:rPr>
              <a:t>y</a:t>
            </a:r>
            <a:r>
              <a:rPr sz="1800" spc="0" dirty="0" smtClean="0">
                <a:latin typeface="Times New Roman"/>
                <a:cs typeface="Times New Roman"/>
              </a:rPr>
              <a:t>l</a:t>
            </a:r>
            <a:r>
              <a:rPr sz="1800" spc="4" dirty="0" smtClean="0">
                <a:latin typeface="Times New Roman"/>
                <a:cs typeface="Times New Roman"/>
              </a:rPr>
              <a:t>a</a:t>
            </a:r>
            <a:r>
              <a:rPr sz="1800" spc="-4" dirty="0" smtClean="0">
                <a:latin typeface="Times New Roman"/>
                <a:cs typeface="Times New Roman"/>
              </a:rPr>
              <a:t>m</a:t>
            </a:r>
            <a:r>
              <a:rPr sz="1800" spc="0" dirty="0" smtClean="0">
                <a:latin typeface="Times New Roman"/>
                <a:cs typeface="Times New Roman"/>
              </a:rPr>
              <a:t>ide</a:t>
            </a:r>
            <a:endParaRPr sz="1800">
              <a:latin typeface="Times New Roman"/>
              <a:cs typeface="Times New Roman"/>
            </a:endParaRPr>
          </a:p>
          <a:p>
            <a:pPr marL="12700" marR="34289">
              <a:lnSpc>
                <a:spcPct val="95825"/>
              </a:lnSpc>
            </a:pPr>
            <a:r>
              <a:rPr sz="1800" spc="0" dirty="0" smtClean="0">
                <a:latin typeface="Times New Roman"/>
                <a:cs typeface="Times New Roman"/>
              </a:rPr>
              <a:t>(</a:t>
            </a:r>
            <a:r>
              <a:rPr sz="1800" spc="-175" dirty="0" smtClean="0">
                <a:latin typeface="Times New Roman"/>
                <a:cs typeface="Times New Roman"/>
              </a:rPr>
              <a:t>P</a:t>
            </a:r>
            <a:r>
              <a:rPr sz="1800" spc="0" dirty="0" smtClean="0">
                <a:latin typeface="Times New Roman"/>
                <a:cs typeface="Times New Roman"/>
              </a:rPr>
              <a:t>AGE)</a:t>
            </a:r>
            <a:endParaRPr sz="1800">
              <a:latin typeface="Times New Roman"/>
              <a:cs typeface="Times New Roman"/>
            </a:endParaRPr>
          </a:p>
        </p:txBody>
      </p:sp>
      <p:sp>
        <p:nvSpPr>
          <p:cNvPr id="11" name="object 11"/>
          <p:cNvSpPr txBox="1"/>
          <p:nvPr/>
        </p:nvSpPr>
        <p:spPr>
          <a:xfrm>
            <a:off x="6573393" y="4719140"/>
            <a:ext cx="389788"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Gel</a:t>
            </a:r>
            <a:endParaRPr sz="1800">
              <a:latin typeface="Times New Roman"/>
              <a:cs typeface="Times New Roman"/>
            </a:endParaRPr>
          </a:p>
        </p:txBody>
      </p:sp>
      <p:sp>
        <p:nvSpPr>
          <p:cNvPr id="10" name="object 10"/>
          <p:cNvSpPr txBox="1"/>
          <p:nvPr/>
        </p:nvSpPr>
        <p:spPr>
          <a:xfrm>
            <a:off x="7085457" y="4719140"/>
            <a:ext cx="1480667"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Electro</a:t>
            </a:r>
            <a:r>
              <a:rPr sz="1800" spc="-14" dirty="0" smtClean="0">
                <a:latin typeface="Times New Roman"/>
                <a:cs typeface="Times New Roman"/>
              </a:rPr>
              <a:t>p</a:t>
            </a:r>
            <a:r>
              <a:rPr sz="1800" spc="0" dirty="0" smtClean="0">
                <a:latin typeface="Times New Roman"/>
                <a:cs typeface="Times New Roman"/>
              </a:rPr>
              <a:t>hor</a:t>
            </a:r>
            <a:r>
              <a:rPr sz="1800" spc="4" dirty="0" smtClean="0">
                <a:latin typeface="Times New Roman"/>
                <a:cs typeface="Times New Roman"/>
              </a:rPr>
              <a:t>e</a:t>
            </a:r>
            <a:r>
              <a:rPr sz="1800" spc="0" dirty="0" smtClean="0">
                <a:latin typeface="Times New Roman"/>
                <a:cs typeface="Times New Roman"/>
              </a:rPr>
              <a:t>sis</a:t>
            </a:r>
            <a:endParaRPr sz="1800">
              <a:latin typeface="Times New Roman"/>
              <a:cs typeface="Times New Roman"/>
            </a:endParaRPr>
          </a:p>
        </p:txBody>
      </p:sp>
      <p:sp>
        <p:nvSpPr>
          <p:cNvPr id="9" name="object 9"/>
          <p:cNvSpPr txBox="1"/>
          <p:nvPr/>
        </p:nvSpPr>
        <p:spPr>
          <a:xfrm>
            <a:off x="5014087" y="5267916"/>
            <a:ext cx="238542" cy="254304"/>
          </a:xfrm>
          <a:prstGeom prst="rect">
            <a:avLst/>
          </a:prstGeom>
        </p:spPr>
        <p:txBody>
          <a:bodyPr wrap="square" lIns="0" tIns="0" rIns="0" bIns="0" rtlCol="0">
            <a:noAutofit/>
          </a:bodyPr>
          <a:lstStyle/>
          <a:p>
            <a:pPr marL="12700">
              <a:lnSpc>
                <a:spcPts val="1939"/>
              </a:lnSpc>
              <a:spcBef>
                <a:spcPts val="97"/>
              </a:spcBef>
            </a:pPr>
            <a:r>
              <a:rPr sz="1800" spc="4" dirty="0" smtClean="0">
                <a:latin typeface="Times New Roman"/>
                <a:cs typeface="Times New Roman"/>
              </a:rPr>
              <a:t>a)</a:t>
            </a:r>
            <a:endParaRPr sz="1800">
              <a:latin typeface="Times New Roman"/>
              <a:cs typeface="Times New Roman"/>
            </a:endParaRPr>
          </a:p>
        </p:txBody>
      </p:sp>
      <p:sp>
        <p:nvSpPr>
          <p:cNvPr id="8" name="object 8"/>
          <p:cNvSpPr txBox="1"/>
          <p:nvPr/>
        </p:nvSpPr>
        <p:spPr>
          <a:xfrm>
            <a:off x="5398389" y="5267916"/>
            <a:ext cx="414767" cy="254304"/>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T</a:t>
            </a:r>
            <a:r>
              <a:rPr sz="1800" spc="-4" dirty="0" smtClean="0">
                <a:latin typeface="Times New Roman"/>
                <a:cs typeface="Times New Roman"/>
              </a:rPr>
              <a:t>h</a:t>
            </a:r>
            <a:r>
              <a:rPr sz="1800" spc="0" dirty="0" smtClean="0">
                <a:latin typeface="Times New Roman"/>
                <a:cs typeface="Times New Roman"/>
              </a:rPr>
              <a:t>e</a:t>
            </a:r>
            <a:endParaRPr sz="1800">
              <a:latin typeface="Times New Roman"/>
              <a:cs typeface="Times New Roman"/>
            </a:endParaRPr>
          </a:p>
        </p:txBody>
      </p:sp>
      <p:sp>
        <p:nvSpPr>
          <p:cNvPr id="7" name="object 7"/>
          <p:cNvSpPr txBox="1"/>
          <p:nvPr/>
        </p:nvSpPr>
        <p:spPr>
          <a:xfrm>
            <a:off x="5959221" y="5267916"/>
            <a:ext cx="339457" cy="254304"/>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gel</a:t>
            </a:r>
            <a:endParaRPr sz="1800">
              <a:latin typeface="Times New Roman"/>
              <a:cs typeface="Times New Roman"/>
            </a:endParaRPr>
          </a:p>
        </p:txBody>
      </p:sp>
      <p:sp>
        <p:nvSpPr>
          <p:cNvPr id="6" name="object 6"/>
          <p:cNvSpPr txBox="1"/>
          <p:nvPr/>
        </p:nvSpPr>
        <p:spPr>
          <a:xfrm>
            <a:off x="6443853" y="5267916"/>
            <a:ext cx="210111" cy="254304"/>
          </a:xfrm>
          <a:prstGeom prst="rect">
            <a:avLst/>
          </a:prstGeom>
        </p:spPr>
        <p:txBody>
          <a:bodyPr wrap="square" lIns="0" tIns="0" rIns="0" bIns="0" rtlCol="0">
            <a:noAutofit/>
          </a:bodyPr>
          <a:lstStyle/>
          <a:p>
            <a:pPr marL="12700">
              <a:lnSpc>
                <a:spcPts val="1939"/>
              </a:lnSpc>
              <a:spcBef>
                <a:spcPts val="97"/>
              </a:spcBef>
            </a:pPr>
            <a:r>
              <a:rPr sz="1800" spc="-9" dirty="0" smtClean="0">
                <a:latin typeface="Times New Roman"/>
                <a:cs typeface="Times New Roman"/>
              </a:rPr>
              <a:t>is</a:t>
            </a:r>
            <a:endParaRPr sz="1800">
              <a:latin typeface="Times New Roman"/>
              <a:cs typeface="Times New Roman"/>
            </a:endParaRPr>
          </a:p>
        </p:txBody>
      </p:sp>
      <p:sp>
        <p:nvSpPr>
          <p:cNvPr id="5" name="object 5"/>
          <p:cNvSpPr txBox="1"/>
          <p:nvPr/>
        </p:nvSpPr>
        <p:spPr>
          <a:xfrm>
            <a:off x="6800469" y="5267916"/>
            <a:ext cx="695404" cy="254304"/>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poured</a:t>
            </a:r>
            <a:endParaRPr sz="1800">
              <a:latin typeface="Times New Roman"/>
              <a:cs typeface="Times New Roman"/>
            </a:endParaRPr>
          </a:p>
        </p:txBody>
      </p:sp>
      <p:sp>
        <p:nvSpPr>
          <p:cNvPr id="4" name="object 4"/>
          <p:cNvSpPr txBox="1"/>
          <p:nvPr/>
        </p:nvSpPr>
        <p:spPr>
          <a:xfrm>
            <a:off x="7642098" y="5267916"/>
            <a:ext cx="922477" cy="254304"/>
          </a:xfrm>
          <a:prstGeom prst="rect">
            <a:avLst/>
          </a:prstGeom>
        </p:spPr>
        <p:txBody>
          <a:bodyPr wrap="square" lIns="0" tIns="0" rIns="0" bIns="0" rtlCol="0">
            <a:noAutofit/>
          </a:bodyPr>
          <a:lstStyle/>
          <a:p>
            <a:pPr marL="12700">
              <a:lnSpc>
                <a:spcPts val="1939"/>
              </a:lnSpc>
              <a:spcBef>
                <a:spcPts val="97"/>
              </a:spcBef>
            </a:pPr>
            <a:r>
              <a:rPr sz="1800" spc="0" dirty="0" smtClean="0">
                <a:latin typeface="Times New Roman"/>
                <a:cs typeface="Times New Roman"/>
              </a:rPr>
              <a:t>vertical</a:t>
            </a:r>
            <a:r>
              <a:rPr sz="1800" spc="-14" dirty="0" smtClean="0">
                <a:latin typeface="Times New Roman"/>
                <a:cs typeface="Times New Roman"/>
              </a:rPr>
              <a:t>l</a:t>
            </a:r>
            <a:r>
              <a:rPr sz="1800" spc="0" dirty="0" smtClean="0">
                <a:latin typeface="Times New Roman"/>
                <a:cs typeface="Times New Roman"/>
              </a:rPr>
              <a:t>y</a:t>
            </a:r>
            <a:endParaRPr sz="1800">
              <a:latin typeface="Times New Roman"/>
              <a:cs typeface="Times New Roman"/>
            </a:endParaRPr>
          </a:p>
        </p:txBody>
      </p:sp>
      <p:sp>
        <p:nvSpPr>
          <p:cNvPr id="3" name="object 3"/>
          <p:cNvSpPr txBox="1"/>
          <p:nvPr/>
        </p:nvSpPr>
        <p:spPr>
          <a:xfrm>
            <a:off x="4956175" y="5542430"/>
            <a:ext cx="3616798" cy="1076960"/>
          </a:xfrm>
          <a:prstGeom prst="rect">
            <a:avLst/>
          </a:prstGeom>
        </p:spPr>
        <p:txBody>
          <a:bodyPr wrap="square" lIns="0" tIns="0" rIns="0" bIns="0" rtlCol="0">
            <a:noAutofit/>
          </a:bodyPr>
          <a:lstStyle/>
          <a:p>
            <a:pPr marL="12700" marR="1244311" algn="just">
              <a:lnSpc>
                <a:spcPts val="1939"/>
              </a:lnSpc>
              <a:spcBef>
                <a:spcPts val="97"/>
              </a:spcBef>
            </a:pPr>
            <a:r>
              <a:rPr sz="1800" spc="0" dirty="0" smtClean="0">
                <a:latin typeface="Times New Roman"/>
                <a:cs typeface="Times New Roman"/>
              </a:rPr>
              <a:t>be</a:t>
            </a:r>
            <a:r>
              <a:rPr sz="1800" spc="4" dirty="0" smtClean="0">
                <a:latin typeface="Times New Roman"/>
                <a:cs typeface="Times New Roman"/>
              </a:rPr>
              <a:t>t</a:t>
            </a:r>
            <a:r>
              <a:rPr sz="1800" spc="0" dirty="0" smtClean="0">
                <a:latin typeface="Times New Roman"/>
                <a:cs typeface="Times New Roman"/>
              </a:rPr>
              <a:t>we</a:t>
            </a:r>
            <a:r>
              <a:rPr sz="1800" spc="4" dirty="0" smtClean="0">
                <a:latin typeface="Times New Roman"/>
                <a:cs typeface="Times New Roman"/>
              </a:rPr>
              <a:t>e</a:t>
            </a:r>
            <a:r>
              <a:rPr sz="1800" spc="0" dirty="0" smtClean="0">
                <a:latin typeface="Times New Roman"/>
                <a:cs typeface="Times New Roman"/>
              </a:rPr>
              <a:t>n</a:t>
            </a:r>
            <a:r>
              <a:rPr sz="1800" spc="-29" dirty="0" smtClean="0">
                <a:latin typeface="Times New Roman"/>
                <a:cs typeface="Times New Roman"/>
              </a:rPr>
              <a:t> </a:t>
            </a:r>
            <a:r>
              <a:rPr sz="1800" spc="0" dirty="0" smtClean="0">
                <a:latin typeface="Times New Roman"/>
                <a:cs typeface="Times New Roman"/>
              </a:rPr>
              <a:t>two</a:t>
            </a:r>
            <a:r>
              <a:rPr sz="1800" spc="4" dirty="0" smtClean="0">
                <a:latin typeface="Times New Roman"/>
                <a:cs typeface="Times New Roman"/>
              </a:rPr>
              <a:t> </a:t>
            </a:r>
            <a:r>
              <a:rPr sz="1800" spc="0" dirty="0" smtClean="0">
                <a:latin typeface="Times New Roman"/>
                <a:cs typeface="Times New Roman"/>
              </a:rPr>
              <a:t>gl</a:t>
            </a:r>
            <a:r>
              <a:rPr sz="1800" spc="4" dirty="0" smtClean="0">
                <a:latin typeface="Times New Roman"/>
                <a:cs typeface="Times New Roman"/>
              </a:rPr>
              <a:t>a</a:t>
            </a:r>
            <a:r>
              <a:rPr sz="1800" spc="0" dirty="0" smtClean="0">
                <a:latin typeface="Times New Roman"/>
                <a:cs typeface="Times New Roman"/>
              </a:rPr>
              <a:t>ss pl</a:t>
            </a:r>
            <a:r>
              <a:rPr sz="1800" spc="4" dirty="0" smtClean="0">
                <a:latin typeface="Times New Roman"/>
                <a:cs typeface="Times New Roman"/>
              </a:rPr>
              <a:t>a</a:t>
            </a:r>
            <a:r>
              <a:rPr sz="1800" spc="0" dirty="0" smtClean="0">
                <a:latin typeface="Times New Roman"/>
                <a:cs typeface="Times New Roman"/>
              </a:rPr>
              <a:t>t</a:t>
            </a:r>
            <a:r>
              <a:rPr sz="1800" spc="4" dirty="0" smtClean="0">
                <a:latin typeface="Times New Roman"/>
                <a:cs typeface="Times New Roman"/>
              </a:rPr>
              <a:t>e</a:t>
            </a:r>
            <a:r>
              <a:rPr sz="1800" spc="0" dirty="0" smtClean="0">
                <a:latin typeface="Times New Roman"/>
                <a:cs typeface="Times New Roman"/>
              </a:rPr>
              <a:t>s.</a:t>
            </a:r>
            <a:endParaRPr sz="1800">
              <a:latin typeface="Times New Roman"/>
              <a:cs typeface="Times New Roman"/>
            </a:endParaRPr>
          </a:p>
          <a:p>
            <a:pPr marL="12700" algn="just">
              <a:lnSpc>
                <a:spcPts val="2160"/>
              </a:lnSpc>
              <a:spcBef>
                <a:spcPts val="51"/>
              </a:spcBef>
            </a:pPr>
            <a:r>
              <a:rPr sz="1800" spc="0" dirty="0" smtClean="0">
                <a:latin typeface="Times New Roman"/>
                <a:cs typeface="Times New Roman"/>
              </a:rPr>
              <a:t>b</a:t>
            </a:r>
            <a:r>
              <a:rPr sz="1800" spc="9" dirty="0" smtClean="0">
                <a:latin typeface="Times New Roman"/>
                <a:cs typeface="Times New Roman"/>
              </a:rPr>
              <a:t>.</a:t>
            </a:r>
            <a:r>
              <a:rPr sz="1800" spc="0" dirty="0" smtClean="0">
                <a:latin typeface="Times New Roman"/>
                <a:cs typeface="Times New Roman"/>
              </a:rPr>
              <a:t>)</a:t>
            </a:r>
            <a:r>
              <a:rPr sz="1800" spc="5" dirty="0" smtClean="0">
                <a:latin typeface="Times New Roman"/>
                <a:cs typeface="Times New Roman"/>
              </a:rPr>
              <a:t> </a:t>
            </a:r>
            <a:r>
              <a:rPr sz="1800" spc="0" dirty="0" smtClean="0">
                <a:latin typeface="Times New Roman"/>
                <a:cs typeface="Times New Roman"/>
              </a:rPr>
              <a:t>Prote</a:t>
            </a:r>
            <a:r>
              <a:rPr sz="1800" spc="4" dirty="0" smtClean="0">
                <a:latin typeface="Times New Roman"/>
                <a:cs typeface="Times New Roman"/>
              </a:rPr>
              <a:t>i</a:t>
            </a:r>
            <a:r>
              <a:rPr sz="1800" spc="0" dirty="0" smtClean="0">
                <a:latin typeface="Times New Roman"/>
                <a:cs typeface="Times New Roman"/>
              </a:rPr>
              <a:t>n</a:t>
            </a:r>
            <a:r>
              <a:rPr sz="1800" spc="5" dirty="0" smtClean="0">
                <a:latin typeface="Times New Roman"/>
                <a:cs typeface="Times New Roman"/>
              </a:rPr>
              <a:t> </a:t>
            </a:r>
            <a:r>
              <a:rPr sz="1800" spc="-14" dirty="0" smtClean="0">
                <a:latin typeface="Times New Roman"/>
                <a:cs typeface="Times New Roman"/>
              </a:rPr>
              <a:t>b</a:t>
            </a:r>
            <a:r>
              <a:rPr sz="1800" spc="0" dirty="0" smtClean="0">
                <a:latin typeface="Times New Roman"/>
                <a:cs typeface="Times New Roman"/>
              </a:rPr>
              <a:t>an</a:t>
            </a:r>
            <a:r>
              <a:rPr sz="1800" spc="-4" dirty="0" smtClean="0">
                <a:latin typeface="Times New Roman"/>
                <a:cs typeface="Times New Roman"/>
              </a:rPr>
              <a:t>d</a:t>
            </a:r>
            <a:r>
              <a:rPr sz="1800" spc="0" dirty="0" smtClean="0">
                <a:latin typeface="Times New Roman"/>
                <a:cs typeface="Times New Roman"/>
              </a:rPr>
              <a:t>s are</a:t>
            </a:r>
            <a:r>
              <a:rPr sz="1800" spc="15" dirty="0" smtClean="0">
                <a:latin typeface="Times New Roman"/>
                <a:cs typeface="Times New Roman"/>
              </a:rPr>
              <a:t> </a:t>
            </a:r>
            <a:r>
              <a:rPr sz="1800" spc="0" dirty="0" smtClean="0">
                <a:latin typeface="Times New Roman"/>
                <a:cs typeface="Times New Roman"/>
              </a:rPr>
              <a:t>sep</a:t>
            </a:r>
            <a:r>
              <a:rPr sz="1800" spc="4" dirty="0" smtClean="0">
                <a:latin typeface="Times New Roman"/>
                <a:cs typeface="Times New Roman"/>
              </a:rPr>
              <a:t>a</a:t>
            </a:r>
            <a:r>
              <a:rPr sz="1800" spc="0" dirty="0" smtClean="0">
                <a:latin typeface="Times New Roman"/>
                <a:cs typeface="Times New Roman"/>
              </a:rPr>
              <a:t>r</a:t>
            </a:r>
            <a:r>
              <a:rPr sz="1800" spc="4" dirty="0" smtClean="0">
                <a:latin typeface="Times New Roman"/>
                <a:cs typeface="Times New Roman"/>
              </a:rPr>
              <a:t>a</a:t>
            </a:r>
            <a:r>
              <a:rPr sz="1800" spc="-9" dirty="0" smtClean="0">
                <a:latin typeface="Times New Roman"/>
                <a:cs typeface="Times New Roman"/>
              </a:rPr>
              <a:t>t</a:t>
            </a:r>
            <a:r>
              <a:rPr sz="1800" spc="0" dirty="0" smtClean="0">
                <a:latin typeface="Times New Roman"/>
                <a:cs typeface="Times New Roman"/>
              </a:rPr>
              <a:t>ed</a:t>
            </a:r>
            <a:r>
              <a:rPr sz="1800" spc="5" dirty="0" smtClean="0">
                <a:latin typeface="Times New Roman"/>
                <a:cs typeface="Times New Roman"/>
              </a:rPr>
              <a:t> </a:t>
            </a:r>
            <a:r>
              <a:rPr sz="1800" spc="0" dirty="0" smtClean="0">
                <a:latin typeface="Times New Roman"/>
                <a:cs typeface="Times New Roman"/>
              </a:rPr>
              <a:t>on</a:t>
            </a:r>
            <a:r>
              <a:rPr sz="1800" spc="5" dirty="0" smtClean="0">
                <a:latin typeface="Times New Roman"/>
                <a:cs typeface="Times New Roman"/>
              </a:rPr>
              <a:t> </a:t>
            </a:r>
            <a:r>
              <a:rPr sz="1800" spc="0" dirty="0" smtClean="0">
                <a:latin typeface="Times New Roman"/>
                <a:cs typeface="Times New Roman"/>
              </a:rPr>
              <a:t>t</a:t>
            </a:r>
            <a:r>
              <a:rPr sz="1800" spc="-639" dirty="0" smtClean="0">
                <a:latin typeface="Times New Roman"/>
                <a:cs typeface="Times New Roman"/>
              </a:rPr>
              <a:t>h</a:t>
            </a:r>
            <a:r>
              <a:rPr sz="2100" b="1" spc="-139" baseline="-16564" dirty="0" smtClean="0">
                <a:solidFill>
                  <a:srgbClr val="FFFFFF"/>
                </a:solidFill>
                <a:latin typeface="Arial"/>
                <a:cs typeface="Arial"/>
              </a:rPr>
              <a:t>1</a:t>
            </a:r>
            <a:r>
              <a:rPr sz="1800" spc="-659" dirty="0" smtClean="0">
                <a:latin typeface="Times New Roman"/>
                <a:cs typeface="Times New Roman"/>
              </a:rPr>
              <a:t>e</a:t>
            </a:r>
            <a:r>
              <a:rPr sz="2100" b="1" spc="0" baseline="-16564" dirty="0" smtClean="0">
                <a:solidFill>
                  <a:srgbClr val="FFFFFF"/>
                </a:solidFill>
                <a:latin typeface="Arial"/>
                <a:cs typeface="Arial"/>
              </a:rPr>
              <a:t>8 </a:t>
            </a:r>
            <a:r>
              <a:rPr sz="1800" spc="0" dirty="0" smtClean="0">
                <a:latin typeface="Times New Roman"/>
                <a:cs typeface="Times New Roman"/>
              </a:rPr>
              <a:t>basis</a:t>
            </a:r>
            <a:r>
              <a:rPr sz="1800" spc="15" dirty="0" smtClean="0">
                <a:latin typeface="Times New Roman"/>
                <a:cs typeface="Times New Roman"/>
              </a:rPr>
              <a:t> </a:t>
            </a:r>
            <a:r>
              <a:rPr sz="1800" spc="0" dirty="0" smtClean="0">
                <a:latin typeface="Times New Roman"/>
                <a:cs typeface="Times New Roman"/>
              </a:rPr>
              <a:t>of</a:t>
            </a:r>
            <a:r>
              <a:rPr sz="1800" spc="15" dirty="0" smtClean="0">
                <a:latin typeface="Times New Roman"/>
                <a:cs typeface="Times New Roman"/>
              </a:rPr>
              <a:t> </a:t>
            </a:r>
            <a:r>
              <a:rPr sz="1800" spc="0" dirty="0" smtClean="0">
                <a:latin typeface="Times New Roman"/>
                <a:cs typeface="Times New Roman"/>
              </a:rPr>
              <a:t>r</a:t>
            </a:r>
            <a:r>
              <a:rPr sz="1800" spc="4" dirty="0" smtClean="0">
                <a:latin typeface="Times New Roman"/>
                <a:cs typeface="Times New Roman"/>
              </a:rPr>
              <a:t>e</a:t>
            </a:r>
            <a:r>
              <a:rPr sz="1800" spc="0" dirty="0" smtClean="0">
                <a:latin typeface="Times New Roman"/>
                <a:cs typeface="Times New Roman"/>
              </a:rPr>
              <a:t>lative </a:t>
            </a:r>
            <a:r>
              <a:rPr sz="1800" spc="-4" dirty="0" smtClean="0">
                <a:latin typeface="Times New Roman"/>
                <a:cs typeface="Times New Roman"/>
              </a:rPr>
              <a:t>m</a:t>
            </a:r>
            <a:r>
              <a:rPr sz="1800" spc="0" dirty="0" smtClean="0">
                <a:latin typeface="Times New Roman"/>
                <a:cs typeface="Times New Roman"/>
              </a:rPr>
              <a:t>ol</a:t>
            </a:r>
            <a:r>
              <a:rPr sz="1800" spc="4" dirty="0" smtClean="0">
                <a:latin typeface="Times New Roman"/>
                <a:cs typeface="Times New Roman"/>
              </a:rPr>
              <a:t>e</a:t>
            </a:r>
            <a:r>
              <a:rPr sz="1800" spc="0" dirty="0" smtClean="0">
                <a:latin typeface="Times New Roman"/>
                <a:cs typeface="Times New Roman"/>
              </a:rPr>
              <a:t>cu</a:t>
            </a:r>
            <a:r>
              <a:rPr sz="1800" spc="4" dirty="0" smtClean="0">
                <a:latin typeface="Times New Roman"/>
                <a:cs typeface="Times New Roman"/>
              </a:rPr>
              <a:t>l</a:t>
            </a:r>
            <a:r>
              <a:rPr sz="1800" spc="0" dirty="0" smtClean="0">
                <a:latin typeface="Times New Roman"/>
                <a:cs typeface="Times New Roman"/>
              </a:rPr>
              <a:t>ar</a:t>
            </a:r>
            <a:r>
              <a:rPr sz="1800" spc="20" dirty="0" smtClean="0">
                <a:latin typeface="Times New Roman"/>
                <a:cs typeface="Times New Roman"/>
              </a:rPr>
              <a:t> </a:t>
            </a:r>
            <a:r>
              <a:rPr sz="1800" spc="0" dirty="0" smtClean="0">
                <a:latin typeface="Times New Roman"/>
                <a:cs typeface="Times New Roman"/>
              </a:rPr>
              <a:t>w</a:t>
            </a:r>
            <a:r>
              <a:rPr sz="1800" spc="-9" dirty="0" smtClean="0">
                <a:latin typeface="Times New Roman"/>
                <a:cs typeface="Times New Roman"/>
              </a:rPr>
              <a:t>e</a:t>
            </a:r>
            <a:r>
              <a:rPr sz="1800" spc="0" dirty="0" smtClean="0">
                <a:latin typeface="Times New Roman"/>
                <a:cs typeface="Times New Roman"/>
              </a:rPr>
              <a:t>ig</a:t>
            </a:r>
            <a:r>
              <a:rPr sz="1800" spc="-9" dirty="0" smtClean="0">
                <a:latin typeface="Times New Roman"/>
                <a:cs typeface="Times New Roman"/>
              </a:rPr>
              <a:t>h</a:t>
            </a:r>
            <a:r>
              <a:rPr sz="1800" spc="0" dirty="0" smtClean="0">
                <a:latin typeface="Times New Roman"/>
                <a:cs typeface="Times New Roman"/>
              </a:rPr>
              <a:t>t</a:t>
            </a:r>
            <a:r>
              <a:rPr sz="1800" spc="15" dirty="0" smtClean="0">
                <a:latin typeface="Times New Roman"/>
                <a:cs typeface="Times New Roman"/>
              </a:rPr>
              <a:t> </a:t>
            </a:r>
            <a:r>
              <a:rPr sz="1800" spc="0" dirty="0" smtClean="0">
                <a:latin typeface="Times New Roman"/>
                <a:cs typeface="Times New Roman"/>
              </a:rPr>
              <a:t>and visua</a:t>
            </a:r>
            <a:r>
              <a:rPr sz="1800" spc="4" dirty="0" smtClean="0">
                <a:latin typeface="Times New Roman"/>
                <a:cs typeface="Times New Roman"/>
              </a:rPr>
              <a:t>l</a:t>
            </a:r>
            <a:r>
              <a:rPr sz="1800" spc="0" dirty="0" smtClean="0">
                <a:latin typeface="Times New Roman"/>
                <a:cs typeface="Times New Roman"/>
              </a:rPr>
              <a:t>i</a:t>
            </a:r>
            <a:r>
              <a:rPr sz="1800" spc="4" dirty="0" smtClean="0">
                <a:latin typeface="Times New Roman"/>
                <a:cs typeface="Times New Roman"/>
              </a:rPr>
              <a:t>z</a:t>
            </a:r>
            <a:r>
              <a:rPr sz="1800" spc="0" dirty="0" smtClean="0">
                <a:latin typeface="Times New Roman"/>
                <a:cs typeface="Times New Roman"/>
              </a:rPr>
              <a:t>ed</a:t>
            </a:r>
            <a:r>
              <a:rPr sz="1800" spc="-19" dirty="0" smtClean="0">
                <a:latin typeface="Times New Roman"/>
                <a:cs typeface="Times New Roman"/>
              </a:rPr>
              <a:t> </a:t>
            </a:r>
            <a:r>
              <a:rPr sz="1800" spc="0" dirty="0" smtClean="0">
                <a:latin typeface="Times New Roman"/>
                <a:cs typeface="Times New Roman"/>
              </a:rPr>
              <a:t>wi</a:t>
            </a:r>
            <a:r>
              <a:rPr sz="1800" spc="4" dirty="0" smtClean="0">
                <a:latin typeface="Times New Roman"/>
                <a:cs typeface="Times New Roman"/>
              </a:rPr>
              <a:t>t</a:t>
            </a:r>
            <a:r>
              <a:rPr sz="1800" spc="0" dirty="0" smtClean="0">
                <a:latin typeface="Times New Roman"/>
                <a:cs typeface="Times New Roman"/>
              </a:rPr>
              <a:t>h</a:t>
            </a:r>
            <a:r>
              <a:rPr sz="1800" spc="-4" dirty="0" smtClean="0">
                <a:latin typeface="Times New Roman"/>
                <a:cs typeface="Times New Roman"/>
              </a:rPr>
              <a:t> </a:t>
            </a:r>
            <a:r>
              <a:rPr sz="1800" spc="0" dirty="0" smtClean="0">
                <a:latin typeface="Times New Roman"/>
                <a:cs typeface="Times New Roman"/>
              </a:rPr>
              <a:t>sta</a:t>
            </a:r>
            <a:r>
              <a:rPr sz="1800" spc="4" dirty="0" smtClean="0">
                <a:latin typeface="Times New Roman"/>
                <a:cs typeface="Times New Roman"/>
              </a:rPr>
              <a:t>i</a:t>
            </a:r>
            <a:r>
              <a:rPr sz="1800" spc="0" dirty="0" smtClean="0">
                <a:latin typeface="Times New Roman"/>
                <a:cs typeface="Times New Roman"/>
              </a:rPr>
              <a:t>ns.</a:t>
            </a:r>
            <a:endParaRPr sz="1800">
              <a:latin typeface="Times New Roman"/>
              <a:cs typeface="Times New Roman"/>
            </a:endParaRPr>
          </a:p>
        </p:txBody>
      </p:sp>
      <p:sp>
        <p:nvSpPr>
          <p:cNvPr id="2" name="object 2"/>
          <p:cNvSpPr txBox="1"/>
          <p:nvPr/>
        </p:nvSpPr>
        <p:spPr>
          <a:xfrm>
            <a:off x="527050" y="1369949"/>
            <a:ext cx="3822700" cy="5342001"/>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3" name="object 23"/>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4" name="object 24"/>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1" name="object 21"/>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chemeClr val="accent2">
              <a:lumMod val="20000"/>
              <a:lumOff val="80000"/>
            </a:schemeClr>
          </a:solidFill>
        </p:spPr>
        <p:txBody>
          <a:bodyPr wrap="square" lIns="0" tIns="0" rIns="0" bIns="0" rtlCol="0">
            <a:noAutofit/>
          </a:bodyPr>
          <a:lstStyle/>
          <a:p>
            <a:endParaRPr/>
          </a:p>
        </p:txBody>
      </p:sp>
      <p:sp>
        <p:nvSpPr>
          <p:cNvPr id="22" name="object 22"/>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9" name="object 19"/>
          <p:cNvSpPr/>
          <p:nvPr/>
        </p:nvSpPr>
        <p:spPr>
          <a:xfrm>
            <a:off x="3015996" y="0"/>
            <a:ext cx="3145535" cy="563879"/>
          </a:xfrm>
          <a:prstGeom prst="rect">
            <a:avLst/>
          </a:prstGeom>
          <a:solidFill>
            <a:schemeClr val="accent2">
              <a:lumMod val="20000"/>
              <a:lumOff val="80000"/>
            </a:schemeClr>
          </a:solidFill>
        </p:spPr>
        <p:txBody>
          <a:bodyPr wrap="square" lIns="0" tIns="0" rIns="0" bIns="0" rtlCol="0">
            <a:noAutofit/>
          </a:bodyPr>
          <a:lstStyle/>
          <a:p>
            <a:endParaRPr/>
          </a:p>
        </p:txBody>
      </p:sp>
      <p:sp>
        <p:nvSpPr>
          <p:cNvPr id="18" name="object 18"/>
          <p:cNvSpPr/>
          <p:nvPr/>
        </p:nvSpPr>
        <p:spPr>
          <a:xfrm>
            <a:off x="2965704" y="3092196"/>
            <a:ext cx="3168396" cy="582167"/>
          </a:xfrm>
          <a:prstGeom prst="rect">
            <a:avLst/>
          </a:prstGeom>
          <a:solidFill>
            <a:schemeClr val="accent2">
              <a:lumMod val="20000"/>
              <a:lumOff val="80000"/>
            </a:schemeClr>
          </a:solidFill>
        </p:spPr>
        <p:txBody>
          <a:bodyPr wrap="square" lIns="0" tIns="0" rIns="0" bIns="0" rtlCol="0">
            <a:noAutofit/>
          </a:bodyPr>
          <a:lstStyle/>
          <a:p>
            <a:endParaRPr/>
          </a:p>
        </p:txBody>
      </p:sp>
      <p:sp>
        <p:nvSpPr>
          <p:cNvPr id="17" name="object 17"/>
          <p:cNvSpPr txBox="1"/>
          <p:nvPr/>
        </p:nvSpPr>
        <p:spPr>
          <a:xfrm>
            <a:off x="3288029" y="30629"/>
            <a:ext cx="2636469" cy="482600"/>
          </a:xfrm>
          <a:prstGeom prst="rect">
            <a:avLst/>
          </a:prstGeom>
          <a:solidFill>
            <a:schemeClr val="accent2">
              <a:lumMod val="20000"/>
              <a:lumOff val="80000"/>
            </a:schemeClr>
          </a:solidFill>
        </p:spPr>
        <p:txBody>
          <a:bodyPr wrap="square" lIns="0" tIns="0" rIns="0" bIns="0" rtlCol="0">
            <a:noAutofit/>
          </a:bodyPr>
          <a:lstStyle/>
          <a:p>
            <a:pPr marL="12700">
              <a:lnSpc>
                <a:spcPts val="3775"/>
              </a:lnSpc>
              <a:spcBef>
                <a:spcPts val="188"/>
              </a:spcBef>
            </a:pPr>
            <a:r>
              <a:rPr sz="3600" b="1" spc="0" dirty="0" smtClean="0">
                <a:solidFill>
                  <a:srgbClr val="3668C4"/>
                </a:solidFill>
                <a:latin typeface="Times New Roman"/>
                <a:cs typeface="Times New Roman"/>
              </a:rPr>
              <a:t>SLAB</a:t>
            </a:r>
            <a:r>
              <a:rPr sz="3600" b="1" spc="-19" dirty="0" smtClean="0">
                <a:solidFill>
                  <a:srgbClr val="3668C4"/>
                </a:solidFill>
                <a:latin typeface="Times New Roman"/>
                <a:cs typeface="Times New Roman"/>
              </a:rPr>
              <a:t> </a:t>
            </a:r>
            <a:r>
              <a:rPr sz="3600" b="1" spc="-264" dirty="0" smtClean="0">
                <a:solidFill>
                  <a:srgbClr val="3668C4"/>
                </a:solidFill>
                <a:latin typeface="Times New Roman"/>
                <a:cs typeface="Times New Roman"/>
              </a:rPr>
              <a:t>P</a:t>
            </a:r>
            <a:r>
              <a:rPr sz="3600" b="1" spc="0" dirty="0" smtClean="0">
                <a:solidFill>
                  <a:srgbClr val="3668C4"/>
                </a:solidFill>
                <a:latin typeface="Times New Roman"/>
                <a:cs typeface="Times New Roman"/>
              </a:rPr>
              <a:t>AGE</a:t>
            </a:r>
            <a:endParaRPr sz="3600">
              <a:latin typeface="Times New Roman"/>
              <a:cs typeface="Times New Roman"/>
            </a:endParaRPr>
          </a:p>
        </p:txBody>
      </p:sp>
      <p:sp>
        <p:nvSpPr>
          <p:cNvPr id="16" name="object 16"/>
          <p:cNvSpPr txBox="1"/>
          <p:nvPr/>
        </p:nvSpPr>
        <p:spPr>
          <a:xfrm>
            <a:off x="505459" y="676502"/>
            <a:ext cx="8314774" cy="228396"/>
          </a:xfrm>
          <a:prstGeom prst="rect">
            <a:avLst/>
          </a:prstGeom>
          <a:solidFill>
            <a:schemeClr val="accent2">
              <a:lumMod val="20000"/>
              <a:lumOff val="80000"/>
            </a:schemeClr>
          </a:solidFill>
        </p:spPr>
        <p:txBody>
          <a:bodyPr wrap="square" lIns="0" tIns="0" rIns="0" bIns="0" rtlCol="0">
            <a:noAutofit/>
          </a:bodyPr>
          <a:lstStyle/>
          <a:p>
            <a:pPr marL="12700">
              <a:lnSpc>
                <a:spcPts val="1735"/>
              </a:lnSpc>
              <a:spcBef>
                <a:spcPts val="86"/>
              </a:spcBef>
            </a:pPr>
            <a:r>
              <a:rPr sz="1600" spc="0" dirty="0" smtClean="0">
                <a:latin typeface="Arial"/>
                <a:cs typeface="Arial"/>
              </a:rPr>
              <a:t>T</a:t>
            </a:r>
            <a:r>
              <a:rPr sz="1600" spc="-4" dirty="0" smtClean="0">
                <a:latin typeface="Arial"/>
                <a:cs typeface="Arial"/>
              </a:rPr>
              <a:t>h</a:t>
            </a:r>
            <a:r>
              <a:rPr sz="1600" spc="0" dirty="0" smtClean="0">
                <a:latin typeface="Arial"/>
                <a:cs typeface="Arial"/>
              </a:rPr>
              <a:t>e</a:t>
            </a:r>
            <a:r>
              <a:rPr sz="1600" spc="-27" dirty="0" smtClean="0">
                <a:latin typeface="Arial"/>
                <a:cs typeface="Arial"/>
              </a:rPr>
              <a:t> </a:t>
            </a:r>
            <a:r>
              <a:rPr sz="1600" spc="0" dirty="0" smtClean="0">
                <a:latin typeface="Arial"/>
                <a:cs typeface="Arial"/>
              </a:rPr>
              <a:t>Po</a:t>
            </a:r>
            <a:r>
              <a:rPr sz="1600" spc="4" dirty="0" smtClean="0">
                <a:latin typeface="Arial"/>
                <a:cs typeface="Arial"/>
              </a:rPr>
              <a:t>l</a:t>
            </a:r>
            <a:r>
              <a:rPr sz="1600" spc="-19" dirty="0" smtClean="0">
                <a:latin typeface="Arial"/>
                <a:cs typeface="Arial"/>
              </a:rPr>
              <a:t>y</a:t>
            </a:r>
            <a:r>
              <a:rPr sz="1600" spc="0" dirty="0" smtClean="0">
                <a:latin typeface="Arial"/>
                <a:cs typeface="Arial"/>
              </a:rPr>
              <a:t>acr</a:t>
            </a:r>
            <a:r>
              <a:rPr sz="1600" spc="-19" dirty="0" smtClean="0">
                <a:latin typeface="Arial"/>
                <a:cs typeface="Arial"/>
              </a:rPr>
              <a:t>y</a:t>
            </a:r>
            <a:r>
              <a:rPr sz="1600" spc="4" dirty="0" smtClean="0">
                <a:latin typeface="Arial"/>
                <a:cs typeface="Arial"/>
              </a:rPr>
              <a:t>l</a:t>
            </a:r>
            <a:r>
              <a:rPr sz="1600" spc="0" dirty="0" smtClean="0">
                <a:latin typeface="Arial"/>
                <a:cs typeface="Arial"/>
              </a:rPr>
              <a:t>am</a:t>
            </a:r>
            <a:r>
              <a:rPr sz="1600" spc="4" dirty="0" smtClean="0">
                <a:latin typeface="Arial"/>
                <a:cs typeface="Arial"/>
              </a:rPr>
              <a:t>i</a:t>
            </a:r>
            <a:r>
              <a:rPr sz="1600" spc="0" dirty="0" smtClean="0">
                <a:latin typeface="Arial"/>
                <a:cs typeface="Arial"/>
              </a:rPr>
              <a:t>de</a:t>
            </a:r>
            <a:r>
              <a:rPr sz="1600" spc="-98" dirty="0" smtClean="0">
                <a:latin typeface="Arial"/>
                <a:cs typeface="Arial"/>
              </a:rPr>
              <a:t> </a:t>
            </a:r>
            <a:r>
              <a:rPr sz="1600" spc="0" dirty="0" smtClean="0">
                <a:latin typeface="Arial"/>
                <a:cs typeface="Arial"/>
              </a:rPr>
              <a:t>gel</a:t>
            </a:r>
            <a:r>
              <a:rPr sz="1600" spc="-21" dirty="0" smtClean="0">
                <a:latin typeface="Arial"/>
                <a:cs typeface="Arial"/>
              </a:rPr>
              <a:t> </a:t>
            </a:r>
            <a:r>
              <a:rPr sz="1600" spc="4" dirty="0" smtClean="0">
                <a:latin typeface="Arial"/>
                <a:cs typeface="Arial"/>
              </a:rPr>
              <a:t>i</a:t>
            </a:r>
            <a:r>
              <a:rPr sz="1600" spc="0" dirty="0" smtClean="0">
                <a:latin typeface="Arial"/>
                <a:cs typeface="Arial"/>
              </a:rPr>
              <a:t>s</a:t>
            </a:r>
            <a:r>
              <a:rPr sz="1600" spc="-21" dirty="0" smtClean="0">
                <a:latin typeface="Arial"/>
                <a:cs typeface="Arial"/>
              </a:rPr>
              <a:t> </a:t>
            </a:r>
            <a:r>
              <a:rPr sz="1600" spc="4" dirty="0" smtClean="0">
                <a:latin typeface="Arial"/>
                <a:cs typeface="Arial"/>
              </a:rPr>
              <a:t>c</a:t>
            </a:r>
            <a:r>
              <a:rPr sz="1600" spc="0" dirty="0" smtClean="0">
                <a:latin typeface="Arial"/>
                <a:cs typeface="Arial"/>
              </a:rPr>
              <a:t>ast</a:t>
            </a:r>
            <a:r>
              <a:rPr sz="1600" spc="-29" dirty="0" smtClean="0">
                <a:latin typeface="Arial"/>
                <a:cs typeface="Arial"/>
              </a:rPr>
              <a:t> </a:t>
            </a:r>
            <a:r>
              <a:rPr sz="1600" spc="0" dirty="0" smtClean="0">
                <a:latin typeface="Arial"/>
                <a:cs typeface="Arial"/>
              </a:rPr>
              <a:t>as</a:t>
            </a:r>
            <a:r>
              <a:rPr sz="1600" spc="-1" dirty="0" smtClean="0">
                <a:latin typeface="Arial"/>
                <a:cs typeface="Arial"/>
              </a:rPr>
              <a:t> </a:t>
            </a:r>
            <a:r>
              <a:rPr sz="1600" spc="0" dirty="0" smtClean="0">
                <a:latin typeface="Arial"/>
                <a:cs typeface="Arial"/>
              </a:rPr>
              <a:t>thin</a:t>
            </a:r>
            <a:r>
              <a:rPr sz="1600" spc="-25" dirty="0" smtClean="0">
                <a:latin typeface="Arial"/>
                <a:cs typeface="Arial"/>
              </a:rPr>
              <a:t> </a:t>
            </a:r>
            <a:r>
              <a:rPr sz="1600" spc="0" dirty="0" smtClean="0">
                <a:latin typeface="Arial"/>
                <a:cs typeface="Arial"/>
              </a:rPr>
              <a:t>rectangu</a:t>
            </a:r>
            <a:r>
              <a:rPr sz="1600" spc="4" dirty="0" smtClean="0">
                <a:latin typeface="Arial"/>
                <a:cs typeface="Arial"/>
              </a:rPr>
              <a:t>l</a:t>
            </a:r>
            <a:r>
              <a:rPr sz="1600" spc="0" dirty="0" smtClean="0">
                <a:latin typeface="Arial"/>
                <a:cs typeface="Arial"/>
              </a:rPr>
              <a:t>ar</a:t>
            </a:r>
            <a:r>
              <a:rPr sz="1600" spc="-75" dirty="0" smtClean="0">
                <a:latin typeface="Arial"/>
                <a:cs typeface="Arial"/>
              </a:rPr>
              <a:t> </a:t>
            </a:r>
            <a:r>
              <a:rPr sz="1600" spc="4" dirty="0" smtClean="0">
                <a:latin typeface="Arial"/>
                <a:cs typeface="Arial"/>
              </a:rPr>
              <a:t>sl</a:t>
            </a:r>
            <a:r>
              <a:rPr sz="1600" spc="0" dirty="0" smtClean="0">
                <a:latin typeface="Arial"/>
                <a:cs typeface="Arial"/>
              </a:rPr>
              <a:t>ab</a:t>
            </a:r>
            <a:r>
              <a:rPr sz="1600" spc="-44" dirty="0" smtClean="0">
                <a:latin typeface="Arial"/>
                <a:cs typeface="Arial"/>
              </a:rPr>
              <a:t> </a:t>
            </a:r>
            <a:r>
              <a:rPr sz="1600" spc="4" dirty="0" smtClean="0">
                <a:latin typeface="Arial"/>
                <a:cs typeface="Arial"/>
              </a:rPr>
              <a:t>i</a:t>
            </a:r>
            <a:r>
              <a:rPr sz="1600" spc="0" dirty="0" smtClean="0">
                <a:latin typeface="Arial"/>
                <a:cs typeface="Arial"/>
              </a:rPr>
              <a:t>ns</a:t>
            </a:r>
            <a:r>
              <a:rPr sz="1600" spc="9" dirty="0" smtClean="0">
                <a:latin typeface="Arial"/>
                <a:cs typeface="Arial"/>
              </a:rPr>
              <a:t>i</a:t>
            </a:r>
            <a:r>
              <a:rPr sz="1600" spc="0" dirty="0" smtClean="0">
                <a:latin typeface="Arial"/>
                <a:cs typeface="Arial"/>
              </a:rPr>
              <a:t>de</a:t>
            </a:r>
            <a:r>
              <a:rPr sz="1600" spc="-66" dirty="0" smtClean="0">
                <a:latin typeface="Arial"/>
                <a:cs typeface="Arial"/>
              </a:rPr>
              <a:t> </a:t>
            </a:r>
            <a:r>
              <a:rPr sz="1600" spc="0" dirty="0" smtClean="0">
                <a:latin typeface="Arial"/>
                <a:cs typeface="Arial"/>
              </a:rPr>
              <a:t>a pla</a:t>
            </a:r>
            <a:r>
              <a:rPr sz="1600" spc="4" dirty="0" smtClean="0">
                <a:latin typeface="Arial"/>
                <a:cs typeface="Arial"/>
              </a:rPr>
              <a:t>s</a:t>
            </a:r>
            <a:r>
              <a:rPr sz="1600" spc="0" dirty="0" smtClean="0">
                <a:latin typeface="Arial"/>
                <a:cs typeface="Arial"/>
              </a:rPr>
              <a:t>t</a:t>
            </a:r>
            <a:r>
              <a:rPr sz="1600" spc="4" dirty="0" smtClean="0">
                <a:latin typeface="Arial"/>
                <a:cs typeface="Arial"/>
              </a:rPr>
              <a:t>i</a:t>
            </a:r>
            <a:r>
              <a:rPr sz="1600" spc="0" dirty="0" smtClean="0">
                <a:latin typeface="Arial"/>
                <a:cs typeface="Arial"/>
              </a:rPr>
              <a:t>c</a:t>
            </a:r>
            <a:r>
              <a:rPr sz="1600" spc="-47" dirty="0" smtClean="0">
                <a:latin typeface="Arial"/>
                <a:cs typeface="Arial"/>
              </a:rPr>
              <a:t> </a:t>
            </a:r>
            <a:r>
              <a:rPr sz="1600" spc="0" dirty="0" smtClean="0">
                <a:latin typeface="Arial"/>
                <a:cs typeface="Arial"/>
              </a:rPr>
              <a:t>fr</a:t>
            </a:r>
            <a:r>
              <a:rPr sz="1600" spc="-4" dirty="0" smtClean="0">
                <a:latin typeface="Arial"/>
                <a:cs typeface="Arial"/>
              </a:rPr>
              <a:t>a</a:t>
            </a:r>
            <a:r>
              <a:rPr sz="1600" spc="0" dirty="0" smtClean="0">
                <a:latin typeface="Arial"/>
                <a:cs typeface="Arial"/>
              </a:rPr>
              <a:t>me</a:t>
            </a:r>
            <a:r>
              <a:rPr sz="1600" spc="-15" dirty="0" smtClean="0">
                <a:latin typeface="Arial"/>
                <a:cs typeface="Arial"/>
              </a:rPr>
              <a:t> </a:t>
            </a:r>
            <a:r>
              <a:rPr sz="1600" spc="0" dirty="0" smtClean="0">
                <a:latin typeface="Arial"/>
                <a:cs typeface="Arial"/>
              </a:rPr>
              <a:t>and</a:t>
            </a:r>
            <a:r>
              <a:rPr sz="1600" spc="-26" dirty="0" smtClean="0">
                <a:latin typeface="Arial"/>
                <a:cs typeface="Arial"/>
              </a:rPr>
              <a:t> </a:t>
            </a:r>
            <a:r>
              <a:rPr sz="1600" spc="0" dirty="0" smtClean="0">
                <a:latin typeface="Arial"/>
                <a:cs typeface="Arial"/>
              </a:rPr>
              <a:t>this</a:t>
            </a:r>
            <a:r>
              <a:rPr sz="1600" spc="-19" dirty="0" smtClean="0">
                <a:latin typeface="Arial"/>
                <a:cs typeface="Arial"/>
              </a:rPr>
              <a:t> </a:t>
            </a:r>
            <a:r>
              <a:rPr sz="1600" spc="0" dirty="0" smtClean="0">
                <a:latin typeface="Arial"/>
                <a:cs typeface="Arial"/>
              </a:rPr>
              <a:t>s</a:t>
            </a:r>
            <a:r>
              <a:rPr sz="1600" spc="9" dirty="0" smtClean="0">
                <a:latin typeface="Arial"/>
                <a:cs typeface="Arial"/>
              </a:rPr>
              <a:t>l</a:t>
            </a:r>
            <a:r>
              <a:rPr sz="1600" spc="0" dirty="0" smtClean="0">
                <a:latin typeface="Arial"/>
                <a:cs typeface="Arial"/>
              </a:rPr>
              <a:t>ab</a:t>
            </a:r>
            <a:r>
              <a:rPr sz="1600" spc="-44" dirty="0" smtClean="0">
                <a:latin typeface="Arial"/>
                <a:cs typeface="Arial"/>
              </a:rPr>
              <a:t> </a:t>
            </a:r>
            <a:r>
              <a:rPr sz="1600" spc="4" dirty="0" smtClean="0">
                <a:latin typeface="Arial"/>
                <a:cs typeface="Arial"/>
              </a:rPr>
              <a:t>i</a:t>
            </a:r>
            <a:r>
              <a:rPr sz="1600" spc="0" dirty="0" smtClean="0">
                <a:latin typeface="Arial"/>
                <a:cs typeface="Arial"/>
              </a:rPr>
              <a:t>s</a:t>
            </a:r>
            <a:endParaRPr sz="1600">
              <a:latin typeface="Arial"/>
              <a:cs typeface="Arial"/>
            </a:endParaRPr>
          </a:p>
        </p:txBody>
      </p:sp>
      <p:sp>
        <p:nvSpPr>
          <p:cNvPr id="15" name="object 15"/>
          <p:cNvSpPr txBox="1"/>
          <p:nvPr/>
        </p:nvSpPr>
        <p:spPr>
          <a:xfrm>
            <a:off x="231140" y="726199"/>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14" name="object 14"/>
          <p:cNvSpPr txBox="1"/>
          <p:nvPr/>
        </p:nvSpPr>
        <p:spPr>
          <a:xfrm>
            <a:off x="505459" y="1042509"/>
            <a:ext cx="5106685"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p</a:t>
            </a:r>
            <a:r>
              <a:rPr sz="1600" spc="4" dirty="0" smtClean="0">
                <a:latin typeface="Arial"/>
                <a:cs typeface="Arial"/>
              </a:rPr>
              <a:t>l</a:t>
            </a:r>
            <a:r>
              <a:rPr sz="1600" spc="0" dirty="0" smtClean="0">
                <a:latin typeface="Arial"/>
                <a:cs typeface="Arial"/>
              </a:rPr>
              <a:t>a</a:t>
            </a:r>
            <a:r>
              <a:rPr sz="1600" spc="4" dirty="0" smtClean="0">
                <a:latin typeface="Arial"/>
                <a:cs typeface="Arial"/>
              </a:rPr>
              <a:t>c</a:t>
            </a:r>
            <a:r>
              <a:rPr sz="1600" spc="0" dirty="0" smtClean="0">
                <a:latin typeface="Arial"/>
                <a:cs typeface="Arial"/>
              </a:rPr>
              <a:t>ed</a:t>
            </a:r>
            <a:r>
              <a:rPr sz="1600" spc="-66" dirty="0" smtClean="0">
                <a:latin typeface="Arial"/>
                <a:cs typeface="Arial"/>
              </a:rPr>
              <a:t> </a:t>
            </a:r>
            <a:r>
              <a:rPr sz="1600" spc="4" dirty="0" smtClean="0">
                <a:latin typeface="Arial"/>
                <a:cs typeface="Arial"/>
              </a:rPr>
              <a:t>v</a:t>
            </a:r>
            <a:r>
              <a:rPr sz="1600" spc="0" dirty="0" smtClean="0">
                <a:latin typeface="Arial"/>
                <a:cs typeface="Arial"/>
              </a:rPr>
              <a:t>erti</a:t>
            </a:r>
            <a:r>
              <a:rPr sz="1600" spc="9" dirty="0" smtClean="0">
                <a:latin typeface="Arial"/>
                <a:cs typeface="Arial"/>
              </a:rPr>
              <a:t>c</a:t>
            </a:r>
            <a:r>
              <a:rPr sz="1600" spc="0" dirty="0" smtClean="0">
                <a:latin typeface="Arial"/>
                <a:cs typeface="Arial"/>
              </a:rPr>
              <a:t>a</a:t>
            </a:r>
            <a:r>
              <a:rPr sz="1600" spc="4" dirty="0" smtClean="0">
                <a:latin typeface="Arial"/>
                <a:cs typeface="Arial"/>
              </a:rPr>
              <a:t>ll</a:t>
            </a:r>
            <a:r>
              <a:rPr sz="1600" spc="0" dirty="0" smtClean="0">
                <a:latin typeface="Arial"/>
                <a:cs typeface="Arial"/>
              </a:rPr>
              <a:t>y</a:t>
            </a:r>
            <a:r>
              <a:rPr sz="1600" spc="-77" dirty="0" smtClean="0">
                <a:latin typeface="Arial"/>
                <a:cs typeface="Arial"/>
              </a:rPr>
              <a:t> </a:t>
            </a:r>
            <a:r>
              <a:rPr sz="1600" spc="0" dirty="0" smtClean="0">
                <a:latin typeface="Arial"/>
                <a:cs typeface="Arial"/>
              </a:rPr>
              <a:t>on</a:t>
            </a:r>
            <a:r>
              <a:rPr sz="1600" spc="-2" dirty="0" smtClean="0">
                <a:latin typeface="Arial"/>
                <a:cs typeface="Arial"/>
              </a:rPr>
              <a:t> </a:t>
            </a:r>
            <a:r>
              <a:rPr sz="1600" spc="0" dirty="0" smtClean="0">
                <a:latin typeface="Arial"/>
                <a:cs typeface="Arial"/>
              </a:rPr>
              <a:t>a</a:t>
            </a:r>
            <a:r>
              <a:rPr sz="1600" spc="-8" dirty="0" smtClean="0">
                <a:latin typeface="Arial"/>
                <a:cs typeface="Arial"/>
              </a:rPr>
              <a:t> </a:t>
            </a:r>
            <a:r>
              <a:rPr sz="1600" spc="0" dirty="0" smtClean="0">
                <a:latin typeface="Arial"/>
                <a:cs typeface="Arial"/>
              </a:rPr>
              <a:t>bu</a:t>
            </a:r>
            <a:r>
              <a:rPr sz="1600" spc="-19" dirty="0" smtClean="0">
                <a:latin typeface="Arial"/>
                <a:cs typeface="Arial"/>
              </a:rPr>
              <a:t>f</a:t>
            </a:r>
            <a:r>
              <a:rPr sz="1600" spc="0" dirty="0" smtClean="0">
                <a:latin typeface="Arial"/>
                <a:cs typeface="Arial"/>
              </a:rPr>
              <a:t>fer</a:t>
            </a:r>
            <a:r>
              <a:rPr sz="1600" spc="-20"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r>
              <a:rPr sz="1600" spc="-65" dirty="0" smtClean="0">
                <a:latin typeface="Arial"/>
                <a:cs typeface="Arial"/>
              </a:rPr>
              <a:t> </a:t>
            </a:r>
            <a:r>
              <a:rPr sz="1600" spc="0" dirty="0" smtClean="0">
                <a:latin typeface="Arial"/>
                <a:cs typeface="Arial"/>
              </a:rPr>
              <a:t>ta</a:t>
            </a:r>
            <a:r>
              <a:rPr sz="1600" spc="4" dirty="0" smtClean="0">
                <a:latin typeface="Arial"/>
                <a:cs typeface="Arial"/>
              </a:rPr>
              <a:t>k</a:t>
            </a:r>
            <a:r>
              <a:rPr sz="1600" spc="0" dirty="0" smtClean="0">
                <a:latin typeface="Arial"/>
                <a:cs typeface="Arial"/>
              </a:rPr>
              <a:t>en</a:t>
            </a:r>
            <a:r>
              <a:rPr sz="1600" spc="-39"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0" dirty="0" smtClean="0">
                <a:latin typeface="Arial"/>
                <a:cs typeface="Arial"/>
              </a:rPr>
              <a:t>a</a:t>
            </a:r>
            <a:r>
              <a:rPr sz="1600" spc="-8" dirty="0" smtClean="0">
                <a:latin typeface="Arial"/>
                <a:cs typeface="Arial"/>
              </a:rPr>
              <a:t> </a:t>
            </a:r>
            <a:r>
              <a:rPr sz="1600" spc="0" dirty="0" smtClean="0">
                <a:latin typeface="Arial"/>
                <a:cs typeface="Arial"/>
              </a:rPr>
              <a:t>re</a:t>
            </a:r>
            <a:r>
              <a:rPr sz="1600" spc="4" dirty="0" smtClean="0">
                <a:latin typeface="Arial"/>
                <a:cs typeface="Arial"/>
              </a:rPr>
              <a:t>s</a:t>
            </a:r>
            <a:r>
              <a:rPr sz="1600" spc="0" dirty="0" smtClean="0">
                <a:latin typeface="Arial"/>
                <a:cs typeface="Arial"/>
              </a:rPr>
              <a:t>ervo</a:t>
            </a:r>
            <a:r>
              <a:rPr sz="1600" spc="9" dirty="0" smtClean="0">
                <a:latin typeface="Arial"/>
                <a:cs typeface="Arial"/>
              </a:rPr>
              <a:t>i</a:t>
            </a:r>
            <a:r>
              <a:rPr sz="1600" spc="-89" dirty="0" smtClean="0">
                <a:latin typeface="Arial"/>
                <a:cs typeface="Arial"/>
              </a:rPr>
              <a:t>r</a:t>
            </a:r>
            <a:r>
              <a:rPr sz="1600" spc="0" dirty="0" smtClean="0">
                <a:latin typeface="Arial"/>
                <a:cs typeface="Arial"/>
              </a:rPr>
              <a:t>.</a:t>
            </a:r>
            <a:endParaRPr sz="1600">
              <a:latin typeface="Arial"/>
              <a:cs typeface="Arial"/>
            </a:endParaRPr>
          </a:p>
        </p:txBody>
      </p:sp>
      <p:sp>
        <p:nvSpPr>
          <p:cNvPr id="13" name="object 13"/>
          <p:cNvSpPr txBox="1"/>
          <p:nvPr/>
        </p:nvSpPr>
        <p:spPr>
          <a:xfrm>
            <a:off x="505459" y="1484469"/>
            <a:ext cx="8361800" cy="1325752"/>
          </a:xfrm>
          <a:prstGeom prst="rect">
            <a:avLst/>
          </a:prstGeom>
          <a:solidFill>
            <a:schemeClr val="accent2">
              <a:lumMod val="20000"/>
              <a:lumOff val="80000"/>
            </a:schemeClr>
          </a:solidFill>
        </p:spPr>
        <p:txBody>
          <a:bodyPr wrap="square" lIns="0" tIns="0" rIns="0" bIns="0" rtlCol="0">
            <a:noAutofit/>
          </a:bodyPr>
          <a:lstStyle/>
          <a:p>
            <a:pPr marL="12700" marR="7988">
              <a:lnSpc>
                <a:spcPts val="1730"/>
              </a:lnSpc>
              <a:spcBef>
                <a:spcPts val="86"/>
              </a:spcBef>
            </a:pPr>
            <a:r>
              <a:rPr sz="1600" spc="0" dirty="0" smtClean="0">
                <a:latin typeface="Arial"/>
                <a:cs typeface="Arial"/>
              </a:rPr>
              <a:t>Se</a:t>
            </a:r>
            <a:r>
              <a:rPr sz="1600" spc="9" dirty="0" smtClean="0">
                <a:latin typeface="Arial"/>
                <a:cs typeface="Arial"/>
              </a:rPr>
              <a:t>v</a:t>
            </a:r>
            <a:r>
              <a:rPr sz="1600" spc="0" dirty="0" smtClean="0">
                <a:latin typeface="Arial"/>
                <a:cs typeface="Arial"/>
              </a:rPr>
              <a:t>eral</a:t>
            </a:r>
            <a:r>
              <a:rPr sz="1600" spc="258"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es</a:t>
            </a:r>
            <a:r>
              <a:rPr sz="1600" spc="268" dirty="0" smtClean="0">
                <a:latin typeface="Arial"/>
                <a:cs typeface="Arial"/>
              </a:rPr>
              <a:t> </a:t>
            </a:r>
            <a:r>
              <a:rPr sz="1600" spc="0" dirty="0" smtClean="0">
                <a:latin typeface="Arial"/>
                <a:cs typeface="Arial"/>
              </a:rPr>
              <a:t>d</a:t>
            </a:r>
            <a:r>
              <a:rPr sz="1600" spc="4" dirty="0" smtClean="0">
                <a:latin typeface="Arial"/>
                <a:cs typeface="Arial"/>
              </a:rPr>
              <a:t>iss</a:t>
            </a:r>
            <a:r>
              <a:rPr sz="1600" spc="0" dirty="0" smtClean="0">
                <a:latin typeface="Arial"/>
                <a:cs typeface="Arial"/>
              </a:rPr>
              <a:t>o</a:t>
            </a:r>
            <a:r>
              <a:rPr sz="1600" spc="4" dirty="0" smtClean="0">
                <a:latin typeface="Arial"/>
                <a:cs typeface="Arial"/>
              </a:rPr>
              <a:t>lv</a:t>
            </a:r>
            <a:r>
              <a:rPr sz="1600" spc="0" dirty="0" smtClean="0">
                <a:latin typeface="Arial"/>
                <a:cs typeface="Arial"/>
              </a:rPr>
              <a:t>ed</a:t>
            </a:r>
            <a:r>
              <a:rPr sz="1600" spc="256" dirty="0" smtClean="0">
                <a:latin typeface="Arial"/>
                <a:cs typeface="Arial"/>
              </a:rPr>
              <a:t> </a:t>
            </a:r>
            <a:r>
              <a:rPr sz="1600" spc="4" dirty="0" smtClean="0">
                <a:latin typeface="Arial"/>
                <a:cs typeface="Arial"/>
              </a:rPr>
              <a:t>i</a:t>
            </a:r>
            <a:r>
              <a:rPr sz="1600" spc="0" dirty="0" smtClean="0">
                <a:latin typeface="Arial"/>
                <a:cs typeface="Arial"/>
              </a:rPr>
              <a:t>n</a:t>
            </a:r>
            <a:r>
              <a:rPr sz="1600" spc="310" dirty="0" smtClean="0">
                <a:latin typeface="Arial"/>
                <a:cs typeface="Arial"/>
              </a:rPr>
              <a:t> </a:t>
            </a:r>
            <a:r>
              <a:rPr sz="1600" spc="0" dirty="0" smtClean="0">
                <a:latin typeface="Arial"/>
                <a:cs typeface="Arial"/>
              </a:rPr>
              <a:t>den</a:t>
            </a:r>
            <a:r>
              <a:rPr sz="1600" spc="4" dirty="0" smtClean="0">
                <a:latin typeface="Arial"/>
                <a:cs typeface="Arial"/>
              </a:rPr>
              <a:t>s</a:t>
            </a:r>
            <a:r>
              <a:rPr sz="1600" spc="0" dirty="0" smtClean="0">
                <a:latin typeface="Arial"/>
                <a:cs typeface="Arial"/>
              </a:rPr>
              <a:t>e</a:t>
            </a:r>
            <a:r>
              <a:rPr sz="1600" spc="279" dirty="0" smtClean="0">
                <a:latin typeface="Arial"/>
                <a:cs typeface="Arial"/>
              </a:rPr>
              <a:t> </a:t>
            </a:r>
            <a:r>
              <a:rPr sz="1600" spc="4" dirty="0" smtClean="0">
                <a:latin typeface="Arial"/>
                <a:cs typeface="Arial"/>
              </a:rPr>
              <a:t>s</a:t>
            </a:r>
            <a:r>
              <a:rPr sz="1600" spc="0" dirty="0" smtClean="0">
                <a:latin typeface="Arial"/>
                <a:cs typeface="Arial"/>
              </a:rPr>
              <a:t>u</a:t>
            </a:r>
            <a:r>
              <a:rPr sz="1600" spc="4" dirty="0" smtClean="0">
                <a:latin typeface="Arial"/>
                <a:cs typeface="Arial"/>
              </a:rPr>
              <a:t>c</a:t>
            </a:r>
            <a:r>
              <a:rPr sz="1600" spc="0" dirty="0" smtClean="0">
                <a:latin typeface="Arial"/>
                <a:cs typeface="Arial"/>
              </a:rPr>
              <a:t>rose</a:t>
            </a:r>
            <a:r>
              <a:rPr sz="1600" spc="272"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r>
              <a:rPr sz="1600" spc="258" dirty="0" smtClean="0">
                <a:latin typeface="Arial"/>
                <a:cs typeface="Arial"/>
              </a:rPr>
              <a:t> </a:t>
            </a:r>
            <a:r>
              <a:rPr sz="1600" spc="0" dirty="0" smtClean="0">
                <a:latin typeface="Arial"/>
                <a:cs typeface="Arial"/>
              </a:rPr>
              <a:t>or</a:t>
            </a:r>
            <a:r>
              <a:rPr sz="1600" spc="303" dirty="0" smtClean="0">
                <a:latin typeface="Arial"/>
                <a:cs typeface="Arial"/>
              </a:rPr>
              <a:t> </a:t>
            </a:r>
            <a:r>
              <a:rPr sz="1600" spc="0" dirty="0" smtClean="0">
                <a:latin typeface="Arial"/>
                <a:cs typeface="Arial"/>
              </a:rPr>
              <a:t>g</a:t>
            </a:r>
            <a:r>
              <a:rPr sz="1600" spc="4" dirty="0" smtClean="0">
                <a:latin typeface="Arial"/>
                <a:cs typeface="Arial"/>
              </a:rPr>
              <a:t>l</a:t>
            </a:r>
            <a:r>
              <a:rPr sz="1600" spc="-19" dirty="0" smtClean="0">
                <a:latin typeface="Arial"/>
                <a:cs typeface="Arial"/>
              </a:rPr>
              <a:t>y</a:t>
            </a:r>
            <a:r>
              <a:rPr sz="1600" spc="4" dirty="0" smtClean="0">
                <a:latin typeface="Arial"/>
                <a:cs typeface="Arial"/>
              </a:rPr>
              <a:t>c</a:t>
            </a:r>
            <a:r>
              <a:rPr sz="1600" spc="0" dirty="0" smtClean="0">
                <a:latin typeface="Arial"/>
                <a:cs typeface="Arial"/>
              </a:rPr>
              <a:t>erol</a:t>
            </a:r>
            <a:r>
              <a:rPr sz="1600" spc="273" dirty="0" smtClean="0">
                <a:latin typeface="Arial"/>
                <a:cs typeface="Arial"/>
              </a:rPr>
              <a:t> </a:t>
            </a:r>
            <a:r>
              <a:rPr sz="1600" spc="0" dirty="0" smtClean="0">
                <a:latin typeface="Arial"/>
                <a:cs typeface="Arial"/>
              </a:rPr>
              <a:t>are</a:t>
            </a:r>
            <a:r>
              <a:rPr sz="1600" spc="300" dirty="0" smtClean="0">
                <a:latin typeface="Arial"/>
                <a:cs typeface="Arial"/>
              </a:rPr>
              <a:t> </a:t>
            </a:r>
            <a:r>
              <a:rPr sz="1600" spc="0" dirty="0" smtClean="0">
                <a:latin typeface="Arial"/>
                <a:cs typeface="Arial"/>
              </a:rPr>
              <a:t>p</a:t>
            </a:r>
            <a:r>
              <a:rPr sz="1600" spc="4" dirty="0" smtClean="0">
                <a:latin typeface="Arial"/>
                <a:cs typeface="Arial"/>
              </a:rPr>
              <a:t>l</a:t>
            </a:r>
            <a:r>
              <a:rPr sz="1600" spc="0" dirty="0" smtClean="0">
                <a:latin typeface="Arial"/>
                <a:cs typeface="Arial"/>
              </a:rPr>
              <a:t>a</a:t>
            </a:r>
            <a:r>
              <a:rPr sz="1600" spc="4" dirty="0" smtClean="0">
                <a:latin typeface="Arial"/>
                <a:cs typeface="Arial"/>
              </a:rPr>
              <a:t>c</a:t>
            </a:r>
            <a:r>
              <a:rPr sz="1600" spc="0" dirty="0" smtClean="0">
                <a:latin typeface="Arial"/>
                <a:cs typeface="Arial"/>
              </a:rPr>
              <a:t>ed</a:t>
            </a:r>
            <a:r>
              <a:rPr sz="1600" spc="276" dirty="0" smtClean="0">
                <a:latin typeface="Arial"/>
                <a:cs typeface="Arial"/>
              </a:rPr>
              <a:t> </a:t>
            </a:r>
            <a:r>
              <a:rPr sz="1600" spc="4" dirty="0" smtClean="0">
                <a:latin typeface="Arial"/>
                <a:cs typeface="Arial"/>
              </a:rPr>
              <a:t>i</a:t>
            </a:r>
            <a:r>
              <a:rPr sz="1600" spc="0" dirty="0" smtClean="0">
                <a:latin typeface="Arial"/>
                <a:cs typeface="Arial"/>
              </a:rPr>
              <a:t>n</a:t>
            </a:r>
            <a:r>
              <a:rPr sz="1600" spc="310" dirty="0" smtClean="0">
                <a:latin typeface="Arial"/>
                <a:cs typeface="Arial"/>
              </a:rPr>
              <a:t> </a:t>
            </a:r>
            <a:r>
              <a:rPr sz="1600" spc="4" dirty="0" smtClean="0">
                <a:latin typeface="Arial"/>
                <a:cs typeface="Arial"/>
              </a:rPr>
              <a:t>s</a:t>
            </a:r>
            <a:r>
              <a:rPr sz="1600" spc="0" dirty="0" smtClean="0">
                <a:latin typeface="Arial"/>
                <a:cs typeface="Arial"/>
              </a:rPr>
              <a:t>eparate</a:t>
            </a:r>
            <a:endParaRPr sz="1600">
              <a:latin typeface="Arial"/>
              <a:cs typeface="Arial"/>
            </a:endParaRPr>
          </a:p>
          <a:p>
            <a:pPr marL="12700" marR="2735">
              <a:lnSpc>
                <a:spcPct val="95825"/>
              </a:lnSpc>
              <a:spcBef>
                <a:spcPts val="953"/>
              </a:spcBef>
            </a:pPr>
            <a:r>
              <a:rPr sz="1600" spc="-14" dirty="0" smtClean="0">
                <a:latin typeface="Arial"/>
                <a:cs typeface="Arial"/>
              </a:rPr>
              <a:t>w</a:t>
            </a:r>
            <a:r>
              <a:rPr sz="1600" spc="0" dirty="0" smtClean="0">
                <a:latin typeface="Arial"/>
                <a:cs typeface="Arial"/>
              </a:rPr>
              <a:t>e</a:t>
            </a:r>
            <a:r>
              <a:rPr sz="1600" spc="4" dirty="0" smtClean="0">
                <a:latin typeface="Arial"/>
                <a:cs typeface="Arial"/>
              </a:rPr>
              <a:t>ll</a:t>
            </a:r>
            <a:r>
              <a:rPr sz="1600" spc="0" dirty="0" smtClean="0">
                <a:latin typeface="Arial"/>
                <a:cs typeface="Arial"/>
              </a:rPr>
              <a:t>s</a:t>
            </a:r>
            <a:r>
              <a:rPr sz="1600" spc="242" dirty="0" smtClean="0">
                <a:latin typeface="Arial"/>
                <a:cs typeface="Arial"/>
              </a:rPr>
              <a:t> </a:t>
            </a:r>
            <a:r>
              <a:rPr sz="1600" spc="4" dirty="0" smtClean="0">
                <a:latin typeface="Arial"/>
                <a:cs typeface="Arial"/>
              </a:rPr>
              <a:t>c</a:t>
            </a:r>
            <a:r>
              <a:rPr sz="1600" spc="0" dirty="0" smtClean="0">
                <a:latin typeface="Arial"/>
                <a:cs typeface="Arial"/>
              </a:rPr>
              <a:t>ut</a:t>
            </a:r>
            <a:r>
              <a:rPr sz="1600" spc="256" dirty="0" smtClean="0">
                <a:latin typeface="Arial"/>
                <a:cs typeface="Arial"/>
              </a:rPr>
              <a:t> </a:t>
            </a:r>
            <a:r>
              <a:rPr sz="1600" spc="4" dirty="0" smtClean="0">
                <a:latin typeface="Arial"/>
                <a:cs typeface="Arial"/>
              </a:rPr>
              <a:t>i</a:t>
            </a:r>
            <a:r>
              <a:rPr sz="1600" spc="0" dirty="0" smtClean="0">
                <a:latin typeface="Arial"/>
                <a:cs typeface="Arial"/>
              </a:rPr>
              <a:t>n</a:t>
            </a:r>
            <a:r>
              <a:rPr sz="1600" spc="265" dirty="0" smtClean="0">
                <a:latin typeface="Arial"/>
                <a:cs typeface="Arial"/>
              </a:rPr>
              <a:t> </a:t>
            </a:r>
            <a:r>
              <a:rPr sz="1600" spc="0" dirty="0" smtClean="0">
                <a:latin typeface="Arial"/>
                <a:cs typeface="Arial"/>
              </a:rPr>
              <a:t>to</a:t>
            </a:r>
            <a:r>
              <a:rPr sz="1600" spc="274" dirty="0" smtClean="0">
                <a:latin typeface="Arial"/>
                <a:cs typeface="Arial"/>
              </a:rPr>
              <a:t> </a:t>
            </a:r>
            <a:r>
              <a:rPr sz="1600" spc="0" dirty="0" smtClean="0">
                <a:latin typeface="Arial"/>
                <a:cs typeface="Arial"/>
              </a:rPr>
              <a:t>the</a:t>
            </a:r>
            <a:r>
              <a:rPr sz="1600" spc="255" dirty="0" smtClean="0">
                <a:latin typeface="Arial"/>
                <a:cs typeface="Arial"/>
              </a:rPr>
              <a:t> </a:t>
            </a:r>
            <a:r>
              <a:rPr sz="1600" spc="0" dirty="0" smtClean="0">
                <a:latin typeface="Arial"/>
                <a:cs typeface="Arial"/>
              </a:rPr>
              <a:t>upper</a:t>
            </a:r>
            <a:r>
              <a:rPr sz="1600" spc="232" dirty="0" smtClean="0">
                <a:latin typeface="Arial"/>
                <a:cs typeface="Arial"/>
              </a:rPr>
              <a:t> </a:t>
            </a:r>
            <a:r>
              <a:rPr sz="1600" spc="0" dirty="0" smtClean="0">
                <a:latin typeface="Arial"/>
                <a:cs typeface="Arial"/>
              </a:rPr>
              <a:t>edge</a:t>
            </a:r>
            <a:r>
              <a:rPr sz="1600" spc="252" dirty="0" smtClean="0">
                <a:latin typeface="Arial"/>
                <a:cs typeface="Arial"/>
              </a:rPr>
              <a:t> </a:t>
            </a:r>
            <a:r>
              <a:rPr sz="1600" spc="0" dirty="0" smtClean="0">
                <a:latin typeface="Arial"/>
                <a:cs typeface="Arial"/>
              </a:rPr>
              <a:t>of</a:t>
            </a:r>
            <a:r>
              <a:rPr sz="1600" spc="264" dirty="0" smtClean="0">
                <a:latin typeface="Arial"/>
                <a:cs typeface="Arial"/>
              </a:rPr>
              <a:t> </a:t>
            </a:r>
            <a:r>
              <a:rPr sz="1600" spc="0" dirty="0" smtClean="0">
                <a:latin typeface="Arial"/>
                <a:cs typeface="Arial"/>
              </a:rPr>
              <a:t>the</a:t>
            </a:r>
            <a:r>
              <a:rPr sz="1600" spc="255" dirty="0" smtClean="0">
                <a:latin typeface="Arial"/>
                <a:cs typeface="Arial"/>
              </a:rPr>
              <a:t> </a:t>
            </a:r>
            <a:r>
              <a:rPr sz="1600" spc="4" dirty="0" smtClean="0">
                <a:latin typeface="Arial"/>
                <a:cs typeface="Arial"/>
              </a:rPr>
              <a:t>sl</a:t>
            </a:r>
            <a:r>
              <a:rPr sz="1600" spc="0" dirty="0" smtClean="0">
                <a:latin typeface="Arial"/>
                <a:cs typeface="Arial"/>
              </a:rPr>
              <a:t>ab</a:t>
            </a:r>
            <a:r>
              <a:rPr sz="1600" spc="248" dirty="0" smtClean="0">
                <a:latin typeface="Arial"/>
                <a:cs typeface="Arial"/>
              </a:rPr>
              <a:t> </a:t>
            </a:r>
            <a:r>
              <a:rPr sz="1600" spc="0" dirty="0" smtClean="0">
                <a:latin typeface="Arial"/>
                <a:cs typeface="Arial"/>
              </a:rPr>
              <a:t>and</a:t>
            </a:r>
            <a:r>
              <a:rPr sz="1600" spc="261" dirty="0" smtClean="0">
                <a:latin typeface="Arial"/>
                <a:cs typeface="Arial"/>
              </a:rPr>
              <a:t> </a:t>
            </a:r>
            <a:r>
              <a:rPr sz="1600" spc="0" dirty="0" smtClean="0">
                <a:latin typeface="Arial"/>
                <a:cs typeface="Arial"/>
              </a:rPr>
              <a:t>are</a:t>
            </a:r>
            <a:r>
              <a:rPr sz="1600" spc="250" dirty="0" smtClean="0">
                <a:latin typeface="Arial"/>
                <a:cs typeface="Arial"/>
              </a:rPr>
              <a:t> </a:t>
            </a:r>
            <a:r>
              <a:rPr sz="1600" spc="4" dirty="0" smtClean="0">
                <a:latin typeface="Arial"/>
                <a:cs typeface="Arial"/>
              </a:rPr>
              <a:t>c</a:t>
            </a:r>
            <a:r>
              <a:rPr sz="1600" spc="0" dirty="0" smtClean="0">
                <a:latin typeface="Arial"/>
                <a:cs typeface="Arial"/>
              </a:rPr>
              <a:t>o</a:t>
            </a:r>
            <a:r>
              <a:rPr sz="1600" spc="4" dirty="0" smtClean="0">
                <a:latin typeface="Arial"/>
                <a:cs typeface="Arial"/>
              </a:rPr>
              <a:t>v</a:t>
            </a:r>
            <a:r>
              <a:rPr sz="1600" spc="0" dirty="0" smtClean="0">
                <a:latin typeface="Arial"/>
                <a:cs typeface="Arial"/>
              </a:rPr>
              <a:t>ered</a:t>
            </a:r>
            <a:r>
              <a:rPr sz="1600" spc="216" dirty="0" smtClean="0">
                <a:latin typeface="Arial"/>
                <a:cs typeface="Arial"/>
              </a:rPr>
              <a:t> </a:t>
            </a:r>
            <a:r>
              <a:rPr sz="1600" spc="0" dirty="0" smtClean="0">
                <a:latin typeface="Arial"/>
                <a:cs typeface="Arial"/>
              </a:rPr>
              <a:t>by</a:t>
            </a:r>
            <a:r>
              <a:rPr sz="1600" spc="251" dirty="0" smtClean="0">
                <a:latin typeface="Arial"/>
                <a:cs typeface="Arial"/>
              </a:rPr>
              <a:t> </a:t>
            </a:r>
            <a:r>
              <a:rPr sz="1600" spc="0" dirty="0" smtClean="0">
                <a:latin typeface="Arial"/>
                <a:cs typeface="Arial"/>
              </a:rPr>
              <a:t>the</a:t>
            </a:r>
            <a:r>
              <a:rPr sz="1600" spc="255" dirty="0" smtClean="0">
                <a:latin typeface="Arial"/>
                <a:cs typeface="Arial"/>
              </a:rPr>
              <a:t> </a:t>
            </a:r>
            <a:r>
              <a:rPr sz="1600" spc="4" dirty="0" smtClean="0">
                <a:latin typeface="Arial"/>
                <a:cs typeface="Arial"/>
              </a:rPr>
              <a:t>s</a:t>
            </a:r>
            <a:r>
              <a:rPr sz="1600" spc="0" dirty="0" smtClean="0">
                <a:latin typeface="Arial"/>
                <a:cs typeface="Arial"/>
              </a:rPr>
              <a:t>ame</a:t>
            </a:r>
            <a:r>
              <a:rPr sz="1600" spc="239" dirty="0" smtClean="0">
                <a:latin typeface="Arial"/>
                <a:cs typeface="Arial"/>
              </a:rPr>
              <a:t> </a:t>
            </a:r>
            <a:r>
              <a:rPr sz="1600" spc="0" dirty="0" smtClean="0">
                <a:latin typeface="Arial"/>
                <a:cs typeface="Arial"/>
              </a:rPr>
              <a:t>bu</a:t>
            </a:r>
            <a:r>
              <a:rPr sz="1600" spc="-19" dirty="0" smtClean="0">
                <a:latin typeface="Arial"/>
                <a:cs typeface="Arial"/>
              </a:rPr>
              <a:t>f</a:t>
            </a:r>
            <a:r>
              <a:rPr sz="1600" spc="0" dirty="0" smtClean="0">
                <a:latin typeface="Arial"/>
                <a:cs typeface="Arial"/>
              </a:rPr>
              <a:t>fer</a:t>
            </a:r>
            <a:r>
              <a:rPr sz="1600" spc="242"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endParaRPr sz="1600">
              <a:latin typeface="Arial"/>
              <a:cs typeface="Arial"/>
            </a:endParaRPr>
          </a:p>
          <a:p>
            <a:pPr marL="12700">
              <a:lnSpc>
                <a:spcPct val="95825"/>
              </a:lnSpc>
              <a:spcBef>
                <a:spcPts val="1043"/>
              </a:spcBef>
            </a:pPr>
            <a:r>
              <a:rPr sz="1600" spc="0" dirty="0" smtClean="0">
                <a:latin typeface="Arial"/>
                <a:cs typeface="Arial"/>
              </a:rPr>
              <a:t>Catho</a:t>
            </a:r>
            <a:r>
              <a:rPr sz="1600" spc="-4" dirty="0" smtClean="0">
                <a:latin typeface="Arial"/>
                <a:cs typeface="Arial"/>
              </a:rPr>
              <a:t>d</a:t>
            </a:r>
            <a:r>
              <a:rPr sz="1600" spc="0" dirty="0" smtClean="0">
                <a:latin typeface="Arial"/>
                <a:cs typeface="Arial"/>
              </a:rPr>
              <a:t>e </a:t>
            </a:r>
            <a:r>
              <a:rPr sz="1600" spc="154" dirty="0" smtClean="0">
                <a:latin typeface="Arial"/>
                <a:cs typeface="Arial"/>
              </a:rPr>
              <a:t> </a:t>
            </a:r>
            <a:r>
              <a:rPr sz="1600" spc="0" dirty="0" smtClean="0">
                <a:latin typeface="Arial"/>
                <a:cs typeface="Arial"/>
              </a:rPr>
              <a:t>and </a:t>
            </a:r>
            <a:r>
              <a:rPr sz="1600" spc="188" dirty="0" smtClean="0">
                <a:latin typeface="Arial"/>
                <a:cs typeface="Arial"/>
              </a:rPr>
              <a:t> </a:t>
            </a:r>
            <a:r>
              <a:rPr sz="1600" spc="0" dirty="0" smtClean="0">
                <a:latin typeface="Arial"/>
                <a:cs typeface="Arial"/>
              </a:rPr>
              <a:t>anode </a:t>
            </a:r>
            <a:r>
              <a:rPr sz="1600" spc="178" dirty="0" smtClean="0">
                <a:latin typeface="Arial"/>
                <a:cs typeface="Arial"/>
              </a:rPr>
              <a:t> </a:t>
            </a:r>
            <a:r>
              <a:rPr sz="1600" spc="0" dirty="0" smtClean="0">
                <a:latin typeface="Arial"/>
                <a:cs typeface="Arial"/>
              </a:rPr>
              <a:t>a</a:t>
            </a:r>
            <a:r>
              <a:rPr sz="1600" spc="-4" dirty="0" smtClean="0">
                <a:latin typeface="Arial"/>
                <a:cs typeface="Arial"/>
              </a:rPr>
              <a:t>r</a:t>
            </a:r>
            <a:r>
              <a:rPr sz="1600" spc="0" dirty="0" smtClean="0">
                <a:latin typeface="Arial"/>
                <a:cs typeface="Arial"/>
              </a:rPr>
              <a:t>e </a:t>
            </a:r>
            <a:r>
              <a:rPr sz="1600" spc="191" dirty="0" smtClean="0">
                <a:latin typeface="Arial"/>
                <a:cs typeface="Arial"/>
              </a:rPr>
              <a:t> </a:t>
            </a:r>
            <a:r>
              <a:rPr sz="1600" spc="0" dirty="0" smtClean="0">
                <a:latin typeface="Arial"/>
                <a:cs typeface="Arial"/>
              </a:rPr>
              <a:t>above </a:t>
            </a:r>
            <a:r>
              <a:rPr sz="1600" spc="176" dirty="0" smtClean="0">
                <a:latin typeface="Arial"/>
                <a:cs typeface="Arial"/>
              </a:rPr>
              <a:t> </a:t>
            </a:r>
            <a:r>
              <a:rPr sz="1600" spc="0" dirty="0" smtClean="0">
                <a:latin typeface="Arial"/>
                <a:cs typeface="Arial"/>
              </a:rPr>
              <a:t>and </a:t>
            </a:r>
            <a:r>
              <a:rPr sz="1600" spc="201" dirty="0" smtClean="0">
                <a:latin typeface="Arial"/>
                <a:cs typeface="Arial"/>
              </a:rPr>
              <a:t> </a:t>
            </a:r>
            <a:r>
              <a:rPr sz="1600" spc="0" dirty="0" smtClean="0">
                <a:latin typeface="Arial"/>
                <a:cs typeface="Arial"/>
              </a:rPr>
              <a:t>below </a:t>
            </a:r>
            <a:r>
              <a:rPr sz="1600" spc="163" dirty="0" smtClean="0">
                <a:latin typeface="Arial"/>
                <a:cs typeface="Arial"/>
              </a:rPr>
              <a:t> </a:t>
            </a:r>
            <a:r>
              <a:rPr sz="1600" spc="0" dirty="0" smtClean="0">
                <a:latin typeface="Arial"/>
                <a:cs typeface="Arial"/>
              </a:rPr>
              <a:t>to </a:t>
            </a:r>
            <a:r>
              <a:rPr sz="1600" spc="214" dirty="0" smtClean="0">
                <a:latin typeface="Arial"/>
                <a:cs typeface="Arial"/>
              </a:rPr>
              <a:t> </a:t>
            </a:r>
            <a:r>
              <a:rPr sz="1600" spc="0" dirty="0" smtClean="0">
                <a:latin typeface="Arial"/>
                <a:cs typeface="Arial"/>
              </a:rPr>
              <a:t>p</a:t>
            </a:r>
            <a:r>
              <a:rPr sz="1600" spc="-4" dirty="0" smtClean="0">
                <a:latin typeface="Arial"/>
                <a:cs typeface="Arial"/>
              </a:rPr>
              <a:t>r</a:t>
            </a:r>
            <a:r>
              <a:rPr sz="1600" spc="0" dirty="0" smtClean="0">
                <a:latin typeface="Arial"/>
                <a:cs typeface="Arial"/>
              </a:rPr>
              <a:t>oduce </a:t>
            </a:r>
            <a:r>
              <a:rPr sz="1600" spc="170" dirty="0" smtClean="0">
                <a:latin typeface="Arial"/>
                <a:cs typeface="Arial"/>
              </a:rPr>
              <a:t> </a:t>
            </a:r>
            <a:r>
              <a:rPr sz="1600" spc="0" dirty="0" smtClean="0">
                <a:latin typeface="Arial"/>
                <a:cs typeface="Arial"/>
              </a:rPr>
              <a:t>ele</a:t>
            </a:r>
            <a:r>
              <a:rPr sz="1600" spc="4" dirty="0" smtClean="0">
                <a:latin typeface="Arial"/>
                <a:cs typeface="Arial"/>
              </a:rPr>
              <a:t>c</a:t>
            </a:r>
            <a:r>
              <a:rPr sz="1600" spc="0" dirty="0" smtClean="0">
                <a:latin typeface="Arial"/>
                <a:cs typeface="Arial"/>
              </a:rPr>
              <a:t>tric </a:t>
            </a:r>
            <a:r>
              <a:rPr sz="1600" spc="169" dirty="0" smtClean="0">
                <a:latin typeface="Arial"/>
                <a:cs typeface="Arial"/>
              </a:rPr>
              <a:t> </a:t>
            </a:r>
            <a:r>
              <a:rPr sz="1600" spc="0" dirty="0" smtClean="0">
                <a:latin typeface="Arial"/>
                <a:cs typeface="Arial"/>
              </a:rPr>
              <a:t>f</a:t>
            </a:r>
            <a:r>
              <a:rPr sz="1600" spc="4" dirty="0" smtClean="0">
                <a:latin typeface="Arial"/>
                <a:cs typeface="Arial"/>
              </a:rPr>
              <a:t>i</a:t>
            </a:r>
            <a:r>
              <a:rPr sz="1600" spc="0" dirty="0" smtClean="0">
                <a:latin typeface="Arial"/>
                <a:cs typeface="Arial"/>
              </a:rPr>
              <a:t>eld </a:t>
            </a:r>
            <a:r>
              <a:rPr sz="1600" spc="198" dirty="0" smtClean="0">
                <a:latin typeface="Arial"/>
                <a:cs typeface="Arial"/>
              </a:rPr>
              <a:t> </a:t>
            </a:r>
            <a:r>
              <a:rPr sz="1600" spc="0" dirty="0" smtClean="0">
                <a:latin typeface="Arial"/>
                <a:cs typeface="Arial"/>
              </a:rPr>
              <a:t>e</a:t>
            </a:r>
            <a:r>
              <a:rPr sz="1600" spc="-25" dirty="0" smtClean="0">
                <a:latin typeface="Arial"/>
                <a:cs typeface="Arial"/>
              </a:rPr>
              <a:t>f</a:t>
            </a:r>
            <a:r>
              <a:rPr sz="1600" spc="0" dirty="0" smtClean="0">
                <a:latin typeface="Arial"/>
                <a:cs typeface="Arial"/>
              </a:rPr>
              <a:t>fect. </a:t>
            </a:r>
            <a:r>
              <a:rPr sz="1600" spc="233" dirty="0" smtClean="0">
                <a:latin typeface="Arial"/>
                <a:cs typeface="Arial"/>
              </a:rPr>
              <a:t> </a:t>
            </a:r>
            <a:r>
              <a:rPr sz="1600" spc="0" dirty="0" smtClean="0">
                <a:latin typeface="Arial"/>
                <a:cs typeface="Arial"/>
              </a:rPr>
              <a:t>Di</a:t>
            </a:r>
            <a:r>
              <a:rPr sz="1600" spc="-19" dirty="0" smtClean="0">
                <a:latin typeface="Arial"/>
                <a:cs typeface="Arial"/>
              </a:rPr>
              <a:t>f</a:t>
            </a:r>
            <a:r>
              <a:rPr sz="1600" spc="0" dirty="0" smtClean="0">
                <a:latin typeface="Arial"/>
                <a:cs typeface="Arial"/>
              </a:rPr>
              <a:t>fe</a:t>
            </a:r>
            <a:r>
              <a:rPr sz="1600" spc="-4" dirty="0" smtClean="0">
                <a:latin typeface="Arial"/>
                <a:cs typeface="Arial"/>
              </a:rPr>
              <a:t>r</a:t>
            </a:r>
            <a:r>
              <a:rPr sz="1600" spc="0" dirty="0" smtClean="0">
                <a:latin typeface="Arial"/>
                <a:cs typeface="Arial"/>
              </a:rPr>
              <a:t>ent</a:t>
            </a:r>
            <a:endParaRPr sz="1600">
              <a:latin typeface="Arial"/>
              <a:cs typeface="Arial"/>
            </a:endParaRPr>
          </a:p>
          <a:p>
            <a:pPr marL="12700" marR="762">
              <a:lnSpc>
                <a:spcPct val="95825"/>
              </a:lnSpc>
              <a:spcBef>
                <a:spcPts val="1040"/>
              </a:spcBef>
            </a:pPr>
            <a:r>
              <a:rPr sz="1600" spc="4" dirty="0" smtClean="0">
                <a:latin typeface="Arial"/>
                <a:cs typeface="Arial"/>
              </a:rPr>
              <a:t>c</a:t>
            </a:r>
            <a:r>
              <a:rPr sz="1600" spc="0" dirty="0" smtClean="0">
                <a:latin typeface="Arial"/>
                <a:cs typeface="Arial"/>
              </a:rPr>
              <a:t>ompo</a:t>
            </a:r>
            <a:r>
              <a:rPr sz="1600" spc="4" dirty="0" smtClean="0">
                <a:latin typeface="Arial"/>
                <a:cs typeface="Arial"/>
              </a:rPr>
              <a:t>n</a:t>
            </a:r>
            <a:r>
              <a:rPr sz="1600" spc="0" dirty="0" smtClean="0">
                <a:latin typeface="Arial"/>
                <a:cs typeface="Arial"/>
              </a:rPr>
              <a:t>ents</a:t>
            </a:r>
            <a:r>
              <a:rPr sz="1600" spc="52" dirty="0" smtClean="0">
                <a:latin typeface="Arial"/>
                <a:cs typeface="Arial"/>
              </a:rPr>
              <a:t> </a:t>
            </a:r>
            <a:r>
              <a:rPr sz="1600" spc="0" dirty="0" smtClean="0">
                <a:latin typeface="Arial"/>
                <a:cs typeface="Arial"/>
              </a:rPr>
              <a:t>m</a:t>
            </a:r>
            <a:r>
              <a:rPr sz="1600" spc="4" dirty="0" smtClean="0">
                <a:latin typeface="Arial"/>
                <a:cs typeface="Arial"/>
              </a:rPr>
              <a:t>i</a:t>
            </a:r>
            <a:r>
              <a:rPr sz="1600" spc="0" dirty="0" smtClean="0">
                <a:latin typeface="Arial"/>
                <a:cs typeface="Arial"/>
              </a:rPr>
              <a:t>grate</a:t>
            </a:r>
            <a:r>
              <a:rPr sz="1600" spc="91" dirty="0" smtClean="0">
                <a:latin typeface="Arial"/>
                <a:cs typeface="Arial"/>
              </a:rPr>
              <a:t> </a:t>
            </a:r>
            <a:r>
              <a:rPr sz="1600" spc="4" dirty="0" smtClean="0">
                <a:latin typeface="Arial"/>
                <a:cs typeface="Arial"/>
              </a:rPr>
              <a:t>si</a:t>
            </a:r>
            <a:r>
              <a:rPr sz="1600" spc="0" dirty="0" smtClean="0">
                <a:latin typeface="Arial"/>
                <a:cs typeface="Arial"/>
              </a:rPr>
              <a:t>mu</a:t>
            </a:r>
            <a:r>
              <a:rPr sz="1600" spc="9" dirty="0" smtClean="0">
                <a:latin typeface="Arial"/>
                <a:cs typeface="Arial"/>
              </a:rPr>
              <a:t>l</a:t>
            </a:r>
            <a:r>
              <a:rPr sz="1600" spc="0" dirty="0" smtClean="0">
                <a:latin typeface="Arial"/>
                <a:cs typeface="Arial"/>
              </a:rPr>
              <a:t>taneou</a:t>
            </a:r>
            <a:r>
              <a:rPr sz="1600" spc="9" dirty="0" smtClean="0">
                <a:latin typeface="Arial"/>
                <a:cs typeface="Arial"/>
              </a:rPr>
              <a:t>s</a:t>
            </a:r>
            <a:r>
              <a:rPr sz="1600" spc="4" dirty="0" smtClean="0">
                <a:latin typeface="Arial"/>
                <a:cs typeface="Arial"/>
              </a:rPr>
              <a:t>l</a:t>
            </a:r>
            <a:r>
              <a:rPr sz="1600" spc="0" dirty="0" smtClean="0">
                <a:latin typeface="Arial"/>
                <a:cs typeface="Arial"/>
              </a:rPr>
              <a:t>y</a:t>
            </a:r>
            <a:r>
              <a:rPr sz="1600" spc="19" dirty="0" smtClean="0">
                <a:latin typeface="Arial"/>
                <a:cs typeface="Arial"/>
              </a:rPr>
              <a:t> </a:t>
            </a:r>
            <a:r>
              <a:rPr sz="1600" spc="0" dirty="0" smtClean="0">
                <a:latin typeface="Arial"/>
                <a:cs typeface="Arial"/>
              </a:rPr>
              <a:t>d</a:t>
            </a:r>
            <a:r>
              <a:rPr sz="1600" spc="19" dirty="0" smtClean="0">
                <a:latin typeface="Arial"/>
                <a:cs typeface="Arial"/>
              </a:rPr>
              <a:t>o</a:t>
            </a:r>
            <a:r>
              <a:rPr sz="1600" spc="-14" dirty="0" smtClean="0">
                <a:latin typeface="Arial"/>
                <a:cs typeface="Arial"/>
              </a:rPr>
              <a:t>w</a:t>
            </a:r>
            <a:r>
              <a:rPr sz="1600" spc="0" dirty="0" smtClean="0">
                <a:latin typeface="Arial"/>
                <a:cs typeface="Arial"/>
              </a:rPr>
              <a:t>n</a:t>
            </a:r>
            <a:r>
              <a:rPr sz="1600" spc="91" dirty="0" smtClean="0">
                <a:latin typeface="Arial"/>
                <a:cs typeface="Arial"/>
              </a:rPr>
              <a:t> </a:t>
            </a:r>
            <a:r>
              <a:rPr sz="1600" spc="0" dirty="0" smtClean="0">
                <a:latin typeface="Arial"/>
                <a:cs typeface="Arial"/>
              </a:rPr>
              <a:t>paral</a:t>
            </a:r>
            <a:r>
              <a:rPr sz="1600" spc="9" dirty="0" smtClean="0">
                <a:latin typeface="Arial"/>
                <a:cs typeface="Arial"/>
              </a:rPr>
              <a:t>l</a:t>
            </a:r>
            <a:r>
              <a:rPr sz="1600" spc="0" dirty="0" smtClean="0">
                <a:latin typeface="Arial"/>
                <a:cs typeface="Arial"/>
              </a:rPr>
              <a:t>el</a:t>
            </a:r>
            <a:r>
              <a:rPr sz="1600" spc="93" dirty="0" smtClean="0">
                <a:latin typeface="Arial"/>
                <a:cs typeface="Arial"/>
              </a:rPr>
              <a:t> </a:t>
            </a:r>
            <a:r>
              <a:rPr sz="1600" spc="4" dirty="0" smtClean="0">
                <a:latin typeface="Arial"/>
                <a:cs typeface="Arial"/>
              </a:rPr>
              <a:t>l</a:t>
            </a:r>
            <a:r>
              <a:rPr sz="1600" spc="0" dirty="0" smtClean="0">
                <a:latin typeface="Arial"/>
                <a:cs typeface="Arial"/>
              </a:rPr>
              <a:t>anes</a:t>
            </a:r>
            <a:r>
              <a:rPr sz="1600" spc="111" dirty="0" smtClean="0">
                <a:latin typeface="Arial"/>
                <a:cs typeface="Arial"/>
              </a:rPr>
              <a:t> </a:t>
            </a:r>
            <a:r>
              <a:rPr sz="1600" spc="4" dirty="0" smtClean="0">
                <a:latin typeface="Arial"/>
                <a:cs typeface="Arial"/>
              </a:rPr>
              <a:t>i</a:t>
            </a:r>
            <a:r>
              <a:rPr sz="1600" spc="0" dirty="0" smtClean="0">
                <a:latin typeface="Arial"/>
                <a:cs typeface="Arial"/>
              </a:rPr>
              <a:t>n</a:t>
            </a:r>
            <a:r>
              <a:rPr sz="1600" spc="117" dirty="0" smtClean="0">
                <a:latin typeface="Arial"/>
                <a:cs typeface="Arial"/>
              </a:rPr>
              <a:t> </a:t>
            </a:r>
            <a:r>
              <a:rPr sz="1600" spc="0" dirty="0" smtClean="0">
                <a:latin typeface="Arial"/>
                <a:cs typeface="Arial"/>
              </a:rPr>
              <a:t>the</a:t>
            </a:r>
            <a:r>
              <a:rPr sz="1600" spc="122" dirty="0" smtClean="0">
                <a:latin typeface="Arial"/>
                <a:cs typeface="Arial"/>
              </a:rPr>
              <a:t> </a:t>
            </a:r>
            <a:r>
              <a:rPr sz="1600" spc="4" dirty="0" smtClean="0">
                <a:latin typeface="Arial"/>
                <a:cs typeface="Arial"/>
              </a:rPr>
              <a:t>sl</a:t>
            </a:r>
            <a:r>
              <a:rPr sz="1600" spc="0" dirty="0" smtClean="0">
                <a:latin typeface="Arial"/>
                <a:cs typeface="Arial"/>
              </a:rPr>
              <a:t>ab</a:t>
            </a:r>
            <a:r>
              <a:rPr sz="1600" spc="115" dirty="0" smtClean="0">
                <a:latin typeface="Arial"/>
                <a:cs typeface="Arial"/>
              </a:rPr>
              <a:t> </a:t>
            </a:r>
            <a:r>
              <a:rPr sz="1600" spc="0" dirty="0" smtClean="0">
                <a:latin typeface="Arial"/>
                <a:cs typeface="Arial"/>
              </a:rPr>
              <a:t>and</a:t>
            </a:r>
            <a:r>
              <a:rPr sz="1600" spc="108" dirty="0" smtClean="0">
                <a:latin typeface="Arial"/>
                <a:cs typeface="Arial"/>
              </a:rPr>
              <a:t> </a:t>
            </a:r>
            <a:r>
              <a:rPr sz="1600" spc="0" dirty="0" smtClean="0">
                <a:latin typeface="Arial"/>
                <a:cs typeface="Arial"/>
              </a:rPr>
              <a:t>get</a:t>
            </a:r>
            <a:r>
              <a:rPr sz="1600" spc="122" dirty="0" smtClean="0">
                <a:latin typeface="Arial"/>
                <a:cs typeface="Arial"/>
              </a:rPr>
              <a:t> </a:t>
            </a:r>
            <a:r>
              <a:rPr sz="1600" spc="4" dirty="0" smtClean="0">
                <a:latin typeface="Arial"/>
                <a:cs typeface="Arial"/>
              </a:rPr>
              <a:t>s</a:t>
            </a:r>
            <a:r>
              <a:rPr sz="1600" spc="0" dirty="0" smtClean="0">
                <a:latin typeface="Arial"/>
                <a:cs typeface="Arial"/>
              </a:rPr>
              <a:t>eparated</a:t>
            </a:r>
            <a:r>
              <a:rPr sz="1600" spc="108" dirty="0" smtClean="0">
                <a:latin typeface="Arial"/>
                <a:cs typeface="Arial"/>
              </a:rPr>
              <a:t> </a:t>
            </a:r>
            <a:r>
              <a:rPr sz="1600" spc="4" dirty="0" smtClean="0">
                <a:latin typeface="Arial"/>
                <a:cs typeface="Arial"/>
              </a:rPr>
              <a:t>i</a:t>
            </a:r>
            <a:r>
              <a:rPr sz="1600" spc="0" dirty="0" smtClean="0">
                <a:latin typeface="Arial"/>
                <a:cs typeface="Arial"/>
              </a:rPr>
              <a:t>nto</a:t>
            </a:r>
            <a:endParaRPr sz="1600">
              <a:latin typeface="Arial"/>
              <a:cs typeface="Arial"/>
            </a:endParaRPr>
          </a:p>
        </p:txBody>
      </p:sp>
      <p:sp>
        <p:nvSpPr>
          <p:cNvPr id="12" name="object 12"/>
          <p:cNvSpPr txBox="1"/>
          <p:nvPr/>
        </p:nvSpPr>
        <p:spPr>
          <a:xfrm>
            <a:off x="231140" y="1533919"/>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11" name="object 11"/>
          <p:cNvSpPr txBox="1"/>
          <p:nvPr/>
        </p:nvSpPr>
        <p:spPr>
          <a:xfrm>
            <a:off x="505459" y="2947890"/>
            <a:ext cx="665095"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band</a:t>
            </a:r>
            <a:r>
              <a:rPr sz="1600" spc="4" dirty="0" smtClean="0">
                <a:latin typeface="Arial"/>
                <a:cs typeface="Arial"/>
              </a:rPr>
              <a:t>s</a:t>
            </a:r>
            <a:r>
              <a:rPr sz="1600" spc="0" dirty="0" smtClean="0">
                <a:latin typeface="Arial"/>
                <a:cs typeface="Arial"/>
              </a:rPr>
              <a:t>.</a:t>
            </a:r>
            <a:endParaRPr sz="1600">
              <a:latin typeface="Arial"/>
              <a:cs typeface="Arial"/>
            </a:endParaRPr>
          </a:p>
        </p:txBody>
      </p:sp>
      <p:sp>
        <p:nvSpPr>
          <p:cNvPr id="10" name="object 10"/>
          <p:cNvSpPr txBox="1"/>
          <p:nvPr/>
        </p:nvSpPr>
        <p:spPr>
          <a:xfrm>
            <a:off x="3174619" y="3252642"/>
            <a:ext cx="2772391" cy="380492"/>
          </a:xfrm>
          <a:prstGeom prst="rect">
            <a:avLst/>
          </a:prstGeom>
          <a:solidFill>
            <a:schemeClr val="accent2">
              <a:lumMod val="20000"/>
              <a:lumOff val="80000"/>
            </a:schemeClr>
          </a:solidFill>
        </p:spPr>
        <p:txBody>
          <a:bodyPr wrap="square" lIns="0" tIns="0" rIns="0" bIns="0" rtlCol="0">
            <a:noAutofit/>
          </a:bodyPr>
          <a:lstStyle/>
          <a:p>
            <a:pPr marL="12700">
              <a:lnSpc>
                <a:spcPts val="2960"/>
              </a:lnSpc>
              <a:spcBef>
                <a:spcPts val="148"/>
              </a:spcBef>
            </a:pPr>
            <a:r>
              <a:rPr sz="2800" b="1" spc="0" dirty="0" smtClean="0">
                <a:solidFill>
                  <a:srgbClr val="3668C4"/>
                </a:solidFill>
                <a:latin typeface="Arial"/>
                <a:cs typeface="Arial"/>
              </a:rPr>
              <a:t>VIS</a:t>
            </a:r>
            <a:r>
              <a:rPr sz="2800" b="1" spc="-9" dirty="0" smtClean="0">
                <a:solidFill>
                  <a:srgbClr val="3668C4"/>
                </a:solidFill>
                <a:latin typeface="Arial"/>
                <a:cs typeface="Arial"/>
              </a:rPr>
              <a:t>U</a:t>
            </a:r>
            <a:r>
              <a:rPr sz="2800" b="1" spc="0" dirty="0" smtClean="0">
                <a:solidFill>
                  <a:srgbClr val="3668C4"/>
                </a:solidFill>
                <a:latin typeface="Arial"/>
                <a:cs typeface="Arial"/>
              </a:rPr>
              <a:t>ALI</a:t>
            </a:r>
            <a:r>
              <a:rPr sz="2800" b="1" spc="-9" dirty="0" smtClean="0">
                <a:solidFill>
                  <a:srgbClr val="3668C4"/>
                </a:solidFill>
                <a:latin typeface="Arial"/>
                <a:cs typeface="Arial"/>
              </a:rPr>
              <a:t>Z</a:t>
            </a:r>
            <a:r>
              <a:rPr sz="2800" b="1" spc="-204" dirty="0" smtClean="0">
                <a:solidFill>
                  <a:srgbClr val="3668C4"/>
                </a:solidFill>
                <a:latin typeface="Arial"/>
                <a:cs typeface="Arial"/>
              </a:rPr>
              <a:t>A</a:t>
            </a:r>
            <a:r>
              <a:rPr sz="2800" b="1" spc="0" dirty="0" smtClean="0">
                <a:solidFill>
                  <a:srgbClr val="3668C4"/>
                </a:solidFill>
                <a:latin typeface="Arial"/>
                <a:cs typeface="Arial"/>
              </a:rPr>
              <a:t>TION</a:t>
            </a:r>
            <a:endParaRPr sz="2800">
              <a:latin typeface="Arial"/>
              <a:cs typeface="Arial"/>
            </a:endParaRPr>
          </a:p>
        </p:txBody>
      </p:sp>
      <p:sp>
        <p:nvSpPr>
          <p:cNvPr id="9" name="object 9"/>
          <p:cNvSpPr txBox="1"/>
          <p:nvPr/>
        </p:nvSpPr>
        <p:spPr>
          <a:xfrm>
            <a:off x="505459" y="4225256"/>
            <a:ext cx="8353203"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After</a:t>
            </a:r>
            <a:r>
              <a:rPr sz="1600" spc="16" dirty="0" smtClean="0">
                <a:latin typeface="Arial"/>
                <a:cs typeface="Arial"/>
              </a:rPr>
              <a:t> </a:t>
            </a:r>
            <a:r>
              <a:rPr sz="1600" spc="0" dirty="0" smtClean="0">
                <a:latin typeface="Arial"/>
                <a:cs typeface="Arial"/>
              </a:rPr>
              <a:t>the</a:t>
            </a:r>
            <a:r>
              <a:rPr sz="1600" spc="37"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trophores</a:t>
            </a:r>
            <a:r>
              <a:rPr sz="1600" spc="4" dirty="0" smtClean="0">
                <a:latin typeface="Arial"/>
                <a:cs typeface="Arial"/>
              </a:rPr>
              <a:t>i</a:t>
            </a:r>
            <a:r>
              <a:rPr sz="1600" spc="0" dirty="0" smtClean="0">
                <a:latin typeface="Arial"/>
                <a:cs typeface="Arial"/>
              </a:rPr>
              <a:t>s</a:t>
            </a:r>
            <a:r>
              <a:rPr sz="1600" spc="-43" dirty="0" smtClean="0">
                <a:latin typeface="Arial"/>
                <a:cs typeface="Arial"/>
              </a:rPr>
              <a:t> </a:t>
            </a:r>
            <a:r>
              <a:rPr sz="1600" spc="4" dirty="0" smtClean="0">
                <a:latin typeface="Arial"/>
                <a:cs typeface="Arial"/>
              </a:rPr>
              <a:t>i</a:t>
            </a:r>
            <a:r>
              <a:rPr sz="1600" spc="0" dirty="0" smtClean="0">
                <a:latin typeface="Arial"/>
                <a:cs typeface="Arial"/>
              </a:rPr>
              <a:t>s</a:t>
            </a:r>
            <a:r>
              <a:rPr sz="1600" spc="38" dirty="0" smtClean="0">
                <a:latin typeface="Arial"/>
                <a:cs typeface="Arial"/>
              </a:rPr>
              <a:t> </a:t>
            </a:r>
            <a:r>
              <a:rPr sz="1600" spc="4" dirty="0" smtClean="0">
                <a:latin typeface="Arial"/>
                <a:cs typeface="Arial"/>
              </a:rPr>
              <a:t>c</a:t>
            </a:r>
            <a:r>
              <a:rPr sz="1600" spc="0" dirty="0" smtClean="0">
                <a:latin typeface="Arial"/>
                <a:cs typeface="Arial"/>
              </a:rPr>
              <a:t>omp</a:t>
            </a:r>
            <a:r>
              <a:rPr sz="1600" spc="9" dirty="0" smtClean="0">
                <a:latin typeface="Arial"/>
                <a:cs typeface="Arial"/>
              </a:rPr>
              <a:t>l</a:t>
            </a:r>
            <a:r>
              <a:rPr sz="1600" spc="0" dirty="0" smtClean="0">
                <a:latin typeface="Arial"/>
                <a:cs typeface="Arial"/>
              </a:rPr>
              <a:t>ete,</a:t>
            </a:r>
            <a:r>
              <a:rPr sz="1600" spc="-9" dirty="0" smtClean="0">
                <a:latin typeface="Arial"/>
                <a:cs typeface="Arial"/>
              </a:rPr>
              <a:t> </a:t>
            </a:r>
            <a:r>
              <a:rPr sz="1600" spc="0" dirty="0" smtClean="0">
                <a:latin typeface="Arial"/>
                <a:cs typeface="Arial"/>
              </a:rPr>
              <a:t>the</a:t>
            </a:r>
            <a:r>
              <a:rPr sz="1600" spc="37" dirty="0" smtClean="0">
                <a:latin typeface="Arial"/>
                <a:cs typeface="Arial"/>
              </a:rPr>
              <a:t> </a:t>
            </a:r>
            <a:r>
              <a:rPr sz="1600" spc="0" dirty="0" smtClean="0">
                <a:latin typeface="Arial"/>
                <a:cs typeface="Arial"/>
              </a:rPr>
              <a:t>mo</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u</a:t>
            </a:r>
            <a:r>
              <a:rPr sz="1600" spc="4" dirty="0" smtClean="0">
                <a:latin typeface="Arial"/>
                <a:cs typeface="Arial"/>
              </a:rPr>
              <a:t>l</a:t>
            </a:r>
            <a:r>
              <a:rPr sz="1600" spc="0" dirty="0" smtClean="0">
                <a:latin typeface="Arial"/>
                <a:cs typeface="Arial"/>
              </a:rPr>
              <a:t>es</a:t>
            </a:r>
            <a:r>
              <a:rPr sz="1600" spc="-21" dirty="0" smtClean="0">
                <a:latin typeface="Arial"/>
                <a:cs typeface="Arial"/>
              </a:rPr>
              <a:t> </a:t>
            </a:r>
            <a:r>
              <a:rPr sz="1600" spc="4" dirty="0" smtClean="0">
                <a:latin typeface="Arial"/>
                <a:cs typeface="Arial"/>
              </a:rPr>
              <a:t>i</a:t>
            </a:r>
            <a:r>
              <a:rPr sz="1600" spc="0" dirty="0" smtClean="0">
                <a:latin typeface="Arial"/>
                <a:cs typeface="Arial"/>
              </a:rPr>
              <a:t>n</a:t>
            </a:r>
            <a:r>
              <a:rPr sz="1600" spc="47" dirty="0" smtClean="0">
                <a:latin typeface="Arial"/>
                <a:cs typeface="Arial"/>
              </a:rPr>
              <a:t> </a:t>
            </a:r>
            <a:r>
              <a:rPr sz="1600" spc="0" dirty="0" smtClean="0">
                <a:latin typeface="Arial"/>
                <a:cs typeface="Arial"/>
              </a:rPr>
              <a:t>the</a:t>
            </a:r>
            <a:r>
              <a:rPr sz="1600" spc="37" dirty="0" smtClean="0">
                <a:latin typeface="Arial"/>
                <a:cs typeface="Arial"/>
              </a:rPr>
              <a:t> </a:t>
            </a:r>
            <a:r>
              <a:rPr sz="1600" spc="0" dirty="0" smtClean="0">
                <a:latin typeface="Arial"/>
                <a:cs typeface="Arial"/>
              </a:rPr>
              <a:t>gel</a:t>
            </a:r>
            <a:r>
              <a:rPr sz="1600" spc="28" dirty="0" smtClean="0">
                <a:latin typeface="Arial"/>
                <a:cs typeface="Arial"/>
              </a:rPr>
              <a:t> </a:t>
            </a:r>
            <a:r>
              <a:rPr sz="1600" spc="4" dirty="0" smtClean="0">
                <a:latin typeface="Arial"/>
                <a:cs typeface="Arial"/>
              </a:rPr>
              <a:t>c</a:t>
            </a:r>
            <a:r>
              <a:rPr sz="1600" spc="0" dirty="0" smtClean="0">
                <a:latin typeface="Arial"/>
                <a:cs typeface="Arial"/>
              </a:rPr>
              <a:t>an</a:t>
            </a:r>
            <a:r>
              <a:rPr sz="1600" spc="34" dirty="0" smtClean="0">
                <a:latin typeface="Arial"/>
                <a:cs typeface="Arial"/>
              </a:rPr>
              <a:t> </a:t>
            </a:r>
            <a:r>
              <a:rPr sz="1600" spc="0" dirty="0" smtClean="0">
                <a:latin typeface="Arial"/>
                <a:cs typeface="Arial"/>
              </a:rPr>
              <a:t>be</a:t>
            </a:r>
            <a:r>
              <a:rPr sz="1600" spc="42" dirty="0" smtClean="0">
                <a:latin typeface="Arial"/>
                <a:cs typeface="Arial"/>
              </a:rPr>
              <a:t> </a:t>
            </a:r>
            <a:r>
              <a:rPr sz="1600" spc="4" dirty="0" smtClean="0">
                <a:latin typeface="Arial"/>
                <a:cs typeface="Arial"/>
              </a:rPr>
              <a:t>s</a:t>
            </a:r>
            <a:r>
              <a:rPr sz="1600" spc="0" dirty="0" smtClean="0">
                <a:latin typeface="Arial"/>
                <a:cs typeface="Arial"/>
              </a:rPr>
              <a:t>ta</a:t>
            </a:r>
            <a:r>
              <a:rPr sz="1600" spc="4" dirty="0" smtClean="0">
                <a:latin typeface="Arial"/>
                <a:cs typeface="Arial"/>
              </a:rPr>
              <a:t>i</a:t>
            </a:r>
            <a:r>
              <a:rPr sz="1600" spc="0" dirty="0" smtClean="0">
                <a:latin typeface="Arial"/>
                <a:cs typeface="Arial"/>
              </a:rPr>
              <a:t>ned</a:t>
            </a:r>
            <a:r>
              <a:rPr sz="1600" spc="-1" dirty="0" smtClean="0">
                <a:latin typeface="Arial"/>
                <a:cs typeface="Arial"/>
              </a:rPr>
              <a:t> </a:t>
            </a:r>
            <a:r>
              <a:rPr sz="1600" spc="0" dirty="0" smtClean="0">
                <a:latin typeface="Arial"/>
                <a:cs typeface="Arial"/>
              </a:rPr>
              <a:t>to</a:t>
            </a:r>
            <a:r>
              <a:rPr sz="1600" spc="46" dirty="0" smtClean="0">
                <a:latin typeface="Arial"/>
                <a:cs typeface="Arial"/>
              </a:rPr>
              <a:t> </a:t>
            </a:r>
            <a:r>
              <a:rPr sz="1600" spc="0" dirty="0" smtClean="0">
                <a:latin typeface="Arial"/>
                <a:cs typeface="Arial"/>
              </a:rPr>
              <a:t>ma</a:t>
            </a:r>
            <a:r>
              <a:rPr sz="1600" spc="9" dirty="0" smtClean="0">
                <a:latin typeface="Arial"/>
                <a:cs typeface="Arial"/>
              </a:rPr>
              <a:t>k</a:t>
            </a:r>
            <a:r>
              <a:rPr sz="1600" spc="0" dirty="0" smtClean="0">
                <a:latin typeface="Arial"/>
                <a:cs typeface="Arial"/>
              </a:rPr>
              <a:t>e</a:t>
            </a:r>
            <a:r>
              <a:rPr sz="1600" spc="20" dirty="0" smtClean="0">
                <a:latin typeface="Arial"/>
                <a:cs typeface="Arial"/>
              </a:rPr>
              <a:t> </a:t>
            </a:r>
            <a:r>
              <a:rPr sz="1600" spc="0" dirty="0" smtClean="0">
                <a:latin typeface="Arial"/>
                <a:cs typeface="Arial"/>
              </a:rPr>
              <a:t>them</a:t>
            </a:r>
            <a:endParaRPr sz="1600">
              <a:latin typeface="Arial"/>
              <a:cs typeface="Arial"/>
            </a:endParaRPr>
          </a:p>
        </p:txBody>
      </p:sp>
      <p:sp>
        <p:nvSpPr>
          <p:cNvPr id="8" name="object 8"/>
          <p:cNvSpPr txBox="1"/>
          <p:nvPr/>
        </p:nvSpPr>
        <p:spPr>
          <a:xfrm>
            <a:off x="231140" y="4274706"/>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7" name="object 7"/>
          <p:cNvSpPr txBox="1"/>
          <p:nvPr/>
        </p:nvSpPr>
        <p:spPr>
          <a:xfrm>
            <a:off x="505459" y="4591016"/>
            <a:ext cx="678270"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4" dirty="0" smtClean="0">
                <a:latin typeface="Arial"/>
                <a:cs typeface="Arial"/>
              </a:rPr>
              <a:t>visi</a:t>
            </a:r>
            <a:r>
              <a:rPr sz="1600" spc="0" dirty="0" smtClean="0">
                <a:latin typeface="Arial"/>
                <a:cs typeface="Arial"/>
              </a:rPr>
              <a:t>b</a:t>
            </a:r>
            <a:r>
              <a:rPr sz="1600" spc="4" dirty="0" smtClean="0">
                <a:latin typeface="Arial"/>
                <a:cs typeface="Arial"/>
              </a:rPr>
              <a:t>l</a:t>
            </a:r>
            <a:r>
              <a:rPr sz="1600" spc="0" dirty="0" smtClean="0">
                <a:latin typeface="Arial"/>
                <a:cs typeface="Arial"/>
              </a:rPr>
              <a:t>e.</a:t>
            </a:r>
            <a:endParaRPr sz="1600">
              <a:latin typeface="Arial"/>
              <a:cs typeface="Arial"/>
            </a:endParaRPr>
          </a:p>
        </p:txBody>
      </p:sp>
      <p:sp>
        <p:nvSpPr>
          <p:cNvPr id="6" name="object 6"/>
          <p:cNvSpPr txBox="1"/>
          <p:nvPr/>
        </p:nvSpPr>
        <p:spPr>
          <a:xfrm>
            <a:off x="505459" y="5032976"/>
            <a:ext cx="7403047"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latin typeface="Arial"/>
                <a:cs typeface="Arial"/>
              </a:rPr>
              <a:t>Ethi</a:t>
            </a:r>
            <a:r>
              <a:rPr sz="1600" b="1" spc="-4" dirty="0" smtClean="0">
                <a:latin typeface="Arial"/>
                <a:cs typeface="Arial"/>
              </a:rPr>
              <a:t>d</a:t>
            </a:r>
            <a:r>
              <a:rPr sz="1600" b="1" spc="0" dirty="0" smtClean="0">
                <a:latin typeface="Arial"/>
                <a:cs typeface="Arial"/>
              </a:rPr>
              <a:t>ium</a:t>
            </a:r>
            <a:r>
              <a:rPr sz="1600" b="1" spc="-68" dirty="0" smtClean="0">
                <a:latin typeface="Arial"/>
                <a:cs typeface="Arial"/>
              </a:rPr>
              <a:t> </a:t>
            </a:r>
            <a:r>
              <a:rPr sz="1600" b="1" spc="0" dirty="0" smtClean="0">
                <a:latin typeface="Arial"/>
                <a:cs typeface="Arial"/>
              </a:rPr>
              <a:t>bro</a:t>
            </a:r>
            <a:r>
              <a:rPr sz="1600" b="1" spc="-4" dirty="0" smtClean="0">
                <a:latin typeface="Arial"/>
                <a:cs typeface="Arial"/>
              </a:rPr>
              <a:t>m</a:t>
            </a:r>
            <a:r>
              <a:rPr sz="1600" b="1" spc="0" dirty="0" smtClean="0">
                <a:latin typeface="Arial"/>
                <a:cs typeface="Arial"/>
              </a:rPr>
              <a:t>ide,</a:t>
            </a:r>
            <a:r>
              <a:rPr sz="1600" b="1" spc="-67" dirty="0" smtClean="0">
                <a:latin typeface="Arial"/>
                <a:cs typeface="Arial"/>
              </a:rPr>
              <a:t> </a:t>
            </a:r>
            <a:r>
              <a:rPr sz="1600" b="1" spc="0" dirty="0" smtClean="0">
                <a:latin typeface="Arial"/>
                <a:cs typeface="Arial"/>
              </a:rPr>
              <a:t>sil</a:t>
            </a:r>
            <a:r>
              <a:rPr sz="1600" b="1" spc="-34" dirty="0" smtClean="0">
                <a:latin typeface="Arial"/>
                <a:cs typeface="Arial"/>
              </a:rPr>
              <a:t>v</a:t>
            </a:r>
            <a:r>
              <a:rPr sz="1600" b="1" spc="0" dirty="0" smtClean="0">
                <a:latin typeface="Arial"/>
                <a:cs typeface="Arial"/>
              </a:rPr>
              <a:t>e</a:t>
            </a:r>
            <a:r>
              <a:rPr sz="1600" b="1" spc="-79" dirty="0" smtClean="0">
                <a:latin typeface="Arial"/>
                <a:cs typeface="Arial"/>
              </a:rPr>
              <a:t>r</a:t>
            </a:r>
            <a:r>
              <a:rPr sz="1600" b="1" spc="0" dirty="0" smtClean="0">
                <a:latin typeface="Arial"/>
                <a:cs typeface="Arial"/>
              </a:rPr>
              <a:t>,</a:t>
            </a:r>
            <a:r>
              <a:rPr sz="1600" b="1" spc="-41" dirty="0" smtClean="0">
                <a:latin typeface="Arial"/>
                <a:cs typeface="Arial"/>
              </a:rPr>
              <a:t> </a:t>
            </a:r>
            <a:r>
              <a:rPr sz="1600" b="1" spc="0" dirty="0" smtClean="0">
                <a:latin typeface="Arial"/>
                <a:cs typeface="Arial"/>
              </a:rPr>
              <a:t>or</a:t>
            </a:r>
            <a:r>
              <a:rPr sz="1600" b="1" spc="-15" dirty="0" smtClean="0">
                <a:latin typeface="Arial"/>
                <a:cs typeface="Arial"/>
              </a:rPr>
              <a:t> </a:t>
            </a:r>
            <a:r>
              <a:rPr sz="1600" b="1" spc="0" dirty="0" smtClean="0">
                <a:latin typeface="Arial"/>
                <a:cs typeface="Arial"/>
              </a:rPr>
              <a:t>co</a:t>
            </a:r>
            <a:r>
              <a:rPr sz="1600" b="1" spc="-4" dirty="0" smtClean="0">
                <a:latin typeface="Arial"/>
                <a:cs typeface="Arial"/>
              </a:rPr>
              <a:t>o</a:t>
            </a:r>
            <a:r>
              <a:rPr sz="1600" b="1" spc="0" dirty="0" smtClean="0">
                <a:latin typeface="Arial"/>
                <a:cs typeface="Arial"/>
              </a:rPr>
              <a:t>massie</a:t>
            </a:r>
            <a:r>
              <a:rPr sz="1600" b="1" spc="-82" dirty="0" smtClean="0">
                <a:latin typeface="Arial"/>
                <a:cs typeface="Arial"/>
              </a:rPr>
              <a:t> </a:t>
            </a:r>
            <a:r>
              <a:rPr sz="1600" b="1" spc="0" dirty="0" smtClean="0">
                <a:latin typeface="Arial"/>
                <a:cs typeface="Arial"/>
              </a:rPr>
              <a:t>bl</a:t>
            </a:r>
            <a:r>
              <a:rPr sz="1600" b="1" spc="-4" dirty="0" smtClean="0">
                <a:latin typeface="Arial"/>
                <a:cs typeface="Arial"/>
              </a:rPr>
              <a:t>u</a:t>
            </a:r>
            <a:r>
              <a:rPr sz="1600" b="1" spc="0" dirty="0" smtClean="0">
                <a:latin typeface="Arial"/>
                <a:cs typeface="Arial"/>
              </a:rPr>
              <a:t>e</a:t>
            </a:r>
            <a:r>
              <a:rPr sz="1600" b="1" spc="-32" dirty="0" smtClean="0">
                <a:latin typeface="Arial"/>
                <a:cs typeface="Arial"/>
              </a:rPr>
              <a:t> </a:t>
            </a:r>
            <a:r>
              <a:rPr sz="1600" b="1" spc="0" dirty="0" smtClean="0">
                <a:latin typeface="Arial"/>
                <a:cs typeface="Arial"/>
              </a:rPr>
              <a:t>d</a:t>
            </a:r>
            <a:r>
              <a:rPr sz="1600" b="1" spc="-39" dirty="0" smtClean="0">
                <a:latin typeface="Arial"/>
                <a:cs typeface="Arial"/>
              </a:rPr>
              <a:t>y</a:t>
            </a:r>
            <a:r>
              <a:rPr sz="1600" b="1" spc="0" dirty="0" smtClean="0">
                <a:latin typeface="Arial"/>
                <a:cs typeface="Arial"/>
              </a:rPr>
              <a:t>e</a:t>
            </a:r>
            <a:r>
              <a:rPr sz="1600" b="1" spc="-22" dirty="0" smtClean="0">
                <a:latin typeface="Arial"/>
                <a:cs typeface="Arial"/>
              </a:rPr>
              <a:t> </a:t>
            </a:r>
            <a:r>
              <a:rPr sz="1600" spc="0" dirty="0" smtClean="0">
                <a:latin typeface="Arial"/>
                <a:cs typeface="Arial"/>
              </a:rPr>
              <a:t>may</a:t>
            </a:r>
            <a:r>
              <a:rPr sz="1600" spc="-45" dirty="0" smtClean="0">
                <a:latin typeface="Arial"/>
                <a:cs typeface="Arial"/>
              </a:rPr>
              <a:t> </a:t>
            </a:r>
            <a:r>
              <a:rPr sz="1600" spc="0" dirty="0" smtClean="0">
                <a:latin typeface="Arial"/>
                <a:cs typeface="Arial"/>
              </a:rPr>
              <a:t>be</a:t>
            </a:r>
            <a:r>
              <a:rPr sz="1600" spc="-17" dirty="0" smtClean="0">
                <a:latin typeface="Arial"/>
                <a:cs typeface="Arial"/>
              </a:rPr>
              <a:t> </a:t>
            </a:r>
            <a:r>
              <a:rPr sz="1600" spc="0" dirty="0" smtClean="0">
                <a:latin typeface="Arial"/>
                <a:cs typeface="Arial"/>
              </a:rPr>
              <a:t>u</a:t>
            </a:r>
            <a:r>
              <a:rPr sz="1600" spc="4" dirty="0" smtClean="0">
                <a:latin typeface="Arial"/>
                <a:cs typeface="Arial"/>
              </a:rPr>
              <a:t>s</a:t>
            </a:r>
            <a:r>
              <a:rPr sz="1600" spc="0" dirty="0" smtClean="0">
                <a:latin typeface="Arial"/>
                <a:cs typeface="Arial"/>
              </a:rPr>
              <a:t>ed</a:t>
            </a:r>
            <a:r>
              <a:rPr sz="1600" spc="-34" dirty="0" smtClean="0">
                <a:latin typeface="Arial"/>
                <a:cs typeface="Arial"/>
              </a:rPr>
              <a:t> </a:t>
            </a:r>
            <a:r>
              <a:rPr sz="1600" spc="0" dirty="0" smtClean="0">
                <a:latin typeface="Arial"/>
                <a:cs typeface="Arial"/>
              </a:rPr>
              <a:t>for</a:t>
            </a:r>
            <a:r>
              <a:rPr sz="1600" spc="-18" dirty="0" smtClean="0">
                <a:latin typeface="Arial"/>
                <a:cs typeface="Arial"/>
              </a:rPr>
              <a:t> </a:t>
            </a:r>
            <a:r>
              <a:rPr sz="1600" spc="0" dirty="0" smtClean="0">
                <a:latin typeface="Arial"/>
                <a:cs typeface="Arial"/>
              </a:rPr>
              <a:t>th</a:t>
            </a:r>
            <a:r>
              <a:rPr sz="1600" spc="4" dirty="0" smtClean="0">
                <a:latin typeface="Arial"/>
                <a:cs typeface="Arial"/>
              </a:rPr>
              <a:t>i</a:t>
            </a:r>
            <a:r>
              <a:rPr sz="1600" spc="0" dirty="0" smtClean="0">
                <a:latin typeface="Arial"/>
                <a:cs typeface="Arial"/>
              </a:rPr>
              <a:t>s</a:t>
            </a:r>
            <a:r>
              <a:rPr sz="1600" spc="-19" dirty="0" smtClean="0">
                <a:latin typeface="Arial"/>
                <a:cs typeface="Arial"/>
              </a:rPr>
              <a:t> </a:t>
            </a:r>
            <a:r>
              <a:rPr sz="1600" spc="0" dirty="0" smtClean="0">
                <a:latin typeface="Arial"/>
                <a:cs typeface="Arial"/>
              </a:rPr>
              <a:t>proce</a:t>
            </a:r>
            <a:r>
              <a:rPr sz="1600" spc="9" dirty="0" smtClean="0">
                <a:latin typeface="Arial"/>
                <a:cs typeface="Arial"/>
              </a:rPr>
              <a:t>s</a:t>
            </a:r>
            <a:r>
              <a:rPr sz="1600" spc="4" dirty="0" smtClean="0">
                <a:latin typeface="Arial"/>
                <a:cs typeface="Arial"/>
              </a:rPr>
              <a:t>s</a:t>
            </a:r>
            <a:r>
              <a:rPr sz="1600" spc="0" dirty="0" smtClean="0">
                <a:latin typeface="Arial"/>
                <a:cs typeface="Arial"/>
              </a:rPr>
              <a:t>.</a:t>
            </a:r>
            <a:endParaRPr sz="1600">
              <a:latin typeface="Arial"/>
              <a:cs typeface="Arial"/>
            </a:endParaRPr>
          </a:p>
        </p:txBody>
      </p:sp>
      <p:sp>
        <p:nvSpPr>
          <p:cNvPr id="5" name="object 5"/>
          <p:cNvSpPr txBox="1"/>
          <p:nvPr/>
        </p:nvSpPr>
        <p:spPr>
          <a:xfrm>
            <a:off x="231140" y="5082426"/>
            <a:ext cx="172943" cy="167131"/>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4" name="object 4"/>
          <p:cNvSpPr txBox="1"/>
          <p:nvPr/>
        </p:nvSpPr>
        <p:spPr>
          <a:xfrm>
            <a:off x="533400" y="5486400"/>
            <a:ext cx="8362042" cy="632755"/>
          </a:xfrm>
          <a:prstGeom prst="rect">
            <a:avLst/>
          </a:prstGeom>
          <a:solidFill>
            <a:schemeClr val="accent2">
              <a:lumMod val="20000"/>
              <a:lumOff val="80000"/>
            </a:schemeClr>
          </a:solidFill>
        </p:spPr>
        <p:txBody>
          <a:bodyPr wrap="square" lIns="0" tIns="0" rIns="0" bIns="0" rtlCol="0">
            <a:noAutofit/>
          </a:bodyPr>
          <a:lstStyle/>
          <a:p>
            <a:pPr marL="12700" marR="2333">
              <a:lnSpc>
                <a:spcPts val="1735"/>
              </a:lnSpc>
              <a:spcBef>
                <a:spcPts val="86"/>
              </a:spcBef>
            </a:pPr>
            <a:r>
              <a:rPr sz="1600" spc="0" dirty="0" smtClean="0">
                <a:latin typeface="Arial"/>
                <a:cs typeface="Arial"/>
              </a:rPr>
              <a:t>If</a:t>
            </a:r>
            <a:r>
              <a:rPr sz="1600" spc="59" dirty="0" smtClean="0">
                <a:latin typeface="Arial"/>
                <a:cs typeface="Arial"/>
              </a:rPr>
              <a:t> </a:t>
            </a:r>
            <a:r>
              <a:rPr sz="1600" spc="0" dirty="0" smtClean="0">
                <a:latin typeface="Arial"/>
                <a:cs typeface="Arial"/>
              </a:rPr>
              <a:t>the</a:t>
            </a:r>
            <a:r>
              <a:rPr sz="1600" spc="52" dirty="0" smtClean="0">
                <a:latin typeface="Arial"/>
                <a:cs typeface="Arial"/>
              </a:rPr>
              <a:t> </a:t>
            </a:r>
            <a:r>
              <a:rPr sz="1600" spc="0" dirty="0" smtClean="0">
                <a:latin typeface="Arial"/>
                <a:cs typeface="Arial"/>
              </a:rPr>
              <a:t>anal</a:t>
            </a:r>
            <a:r>
              <a:rPr sz="1600" spc="-14" dirty="0" smtClean="0">
                <a:latin typeface="Arial"/>
                <a:cs typeface="Arial"/>
              </a:rPr>
              <a:t>y</a:t>
            </a:r>
            <a:r>
              <a:rPr sz="1600" spc="0" dirty="0" smtClean="0">
                <a:latin typeface="Arial"/>
                <a:cs typeface="Arial"/>
              </a:rPr>
              <a:t>te</a:t>
            </a:r>
            <a:r>
              <a:rPr sz="1600" spc="31" dirty="0" smtClean="0">
                <a:latin typeface="Arial"/>
                <a:cs typeface="Arial"/>
              </a:rPr>
              <a:t> </a:t>
            </a:r>
            <a:r>
              <a:rPr sz="1600" spc="0" dirty="0" smtClean="0">
                <a:latin typeface="Arial"/>
                <a:cs typeface="Arial"/>
              </a:rPr>
              <a:t>mo</a:t>
            </a:r>
            <a:r>
              <a:rPr sz="1600" spc="4" dirty="0" smtClean="0">
                <a:latin typeface="Arial"/>
                <a:cs typeface="Arial"/>
              </a:rPr>
              <a:t>l</a:t>
            </a:r>
            <a:r>
              <a:rPr sz="1600" spc="0" dirty="0" smtClean="0">
                <a:latin typeface="Arial"/>
                <a:cs typeface="Arial"/>
              </a:rPr>
              <a:t>ecu</a:t>
            </a:r>
            <a:r>
              <a:rPr sz="1600" spc="4" dirty="0" smtClean="0">
                <a:latin typeface="Arial"/>
                <a:cs typeface="Arial"/>
              </a:rPr>
              <a:t>l</a:t>
            </a:r>
            <a:r>
              <a:rPr sz="1600" spc="0" dirty="0" smtClean="0">
                <a:latin typeface="Arial"/>
                <a:cs typeface="Arial"/>
              </a:rPr>
              <a:t>es</a:t>
            </a:r>
            <a:r>
              <a:rPr sz="1600" spc="2" dirty="0" smtClean="0">
                <a:latin typeface="Arial"/>
                <a:cs typeface="Arial"/>
              </a:rPr>
              <a:t> </a:t>
            </a:r>
            <a:r>
              <a:rPr sz="1600" spc="0" dirty="0" smtClean="0">
                <a:latin typeface="Arial"/>
                <a:cs typeface="Arial"/>
              </a:rPr>
              <a:t>f</a:t>
            </a:r>
            <a:r>
              <a:rPr sz="1600" spc="4" dirty="0" smtClean="0">
                <a:latin typeface="Arial"/>
                <a:cs typeface="Arial"/>
              </a:rPr>
              <a:t>l</a:t>
            </a:r>
            <a:r>
              <a:rPr sz="1600" spc="0" dirty="0" smtClean="0">
                <a:latin typeface="Arial"/>
                <a:cs typeface="Arial"/>
              </a:rPr>
              <a:t>uo</a:t>
            </a:r>
            <a:r>
              <a:rPr sz="1600" spc="-4" dirty="0" smtClean="0">
                <a:latin typeface="Arial"/>
                <a:cs typeface="Arial"/>
              </a:rPr>
              <a:t>r</a:t>
            </a:r>
            <a:r>
              <a:rPr sz="1600" spc="0" dirty="0" smtClean="0">
                <a:latin typeface="Arial"/>
                <a:cs typeface="Arial"/>
              </a:rPr>
              <a:t>es</a:t>
            </a:r>
            <a:r>
              <a:rPr sz="1600" spc="9" dirty="0" smtClean="0">
                <a:latin typeface="Arial"/>
                <a:cs typeface="Arial"/>
              </a:rPr>
              <a:t>c</a:t>
            </a:r>
            <a:r>
              <a:rPr sz="1600" spc="0" dirty="0" smtClean="0">
                <a:latin typeface="Arial"/>
                <a:cs typeface="Arial"/>
              </a:rPr>
              <a:t>e</a:t>
            </a:r>
            <a:r>
              <a:rPr sz="1600" spc="3" dirty="0" smtClean="0">
                <a:latin typeface="Arial"/>
                <a:cs typeface="Arial"/>
              </a:rPr>
              <a:t> </a:t>
            </a:r>
            <a:r>
              <a:rPr sz="1600" spc="0" dirty="0" smtClean="0">
                <a:latin typeface="Arial"/>
                <a:cs typeface="Arial"/>
              </a:rPr>
              <a:t>under</a:t>
            </a:r>
            <a:r>
              <a:rPr sz="1600" spc="39" dirty="0" smtClean="0">
                <a:latin typeface="Arial"/>
                <a:cs typeface="Arial"/>
              </a:rPr>
              <a:t> </a:t>
            </a:r>
            <a:r>
              <a:rPr sz="1600" b="1" spc="0" dirty="0" smtClean="0">
                <a:latin typeface="Arial"/>
                <a:cs typeface="Arial"/>
              </a:rPr>
              <a:t>u</a:t>
            </a:r>
            <a:r>
              <a:rPr sz="1600" b="1" spc="-4" dirty="0" smtClean="0">
                <a:latin typeface="Arial"/>
                <a:cs typeface="Arial"/>
              </a:rPr>
              <a:t>l</a:t>
            </a:r>
            <a:r>
              <a:rPr sz="1600" b="1" spc="0" dirty="0" smtClean="0">
                <a:latin typeface="Arial"/>
                <a:cs typeface="Arial"/>
              </a:rPr>
              <a:t>tra</a:t>
            </a:r>
            <a:r>
              <a:rPr sz="1600" b="1" spc="-39" dirty="0" smtClean="0">
                <a:latin typeface="Arial"/>
                <a:cs typeface="Arial"/>
              </a:rPr>
              <a:t>v</a:t>
            </a:r>
            <a:r>
              <a:rPr sz="1600" b="1" spc="0" dirty="0" smtClean="0">
                <a:latin typeface="Arial"/>
                <a:cs typeface="Arial"/>
              </a:rPr>
              <a:t>i</a:t>
            </a:r>
            <a:r>
              <a:rPr sz="1600" b="1" spc="-4" dirty="0" smtClean="0">
                <a:latin typeface="Arial"/>
                <a:cs typeface="Arial"/>
              </a:rPr>
              <a:t>o</a:t>
            </a:r>
            <a:r>
              <a:rPr sz="1600" b="1" spc="0" dirty="0" smtClean="0">
                <a:latin typeface="Arial"/>
                <a:cs typeface="Arial"/>
              </a:rPr>
              <a:t>let</a:t>
            </a:r>
            <a:r>
              <a:rPr sz="1600" b="1" spc="16" dirty="0" smtClean="0">
                <a:latin typeface="Arial"/>
                <a:cs typeface="Arial"/>
              </a:rPr>
              <a:t> </a:t>
            </a:r>
            <a:r>
              <a:rPr sz="1600" b="1" spc="0" dirty="0" smtClean="0">
                <a:latin typeface="Arial"/>
                <a:cs typeface="Arial"/>
              </a:rPr>
              <a:t>li</a:t>
            </a:r>
            <a:r>
              <a:rPr sz="1600" b="1" spc="-4" dirty="0" smtClean="0">
                <a:latin typeface="Arial"/>
                <a:cs typeface="Arial"/>
              </a:rPr>
              <a:t>g</a:t>
            </a:r>
            <a:r>
              <a:rPr sz="1600" b="1" spc="0" dirty="0" smtClean="0">
                <a:latin typeface="Arial"/>
                <a:cs typeface="Arial"/>
              </a:rPr>
              <a:t>h</a:t>
            </a:r>
            <a:r>
              <a:rPr sz="1600" b="1" spc="-9" dirty="0" smtClean="0">
                <a:latin typeface="Arial"/>
                <a:cs typeface="Arial"/>
              </a:rPr>
              <a:t>t</a:t>
            </a:r>
            <a:r>
              <a:rPr sz="1600" b="1" spc="0" dirty="0" smtClean="0">
                <a:latin typeface="Arial"/>
                <a:cs typeface="Arial"/>
              </a:rPr>
              <a:t>,</a:t>
            </a:r>
            <a:r>
              <a:rPr sz="1600" b="1" spc="75" dirty="0" smtClean="0">
                <a:latin typeface="Arial"/>
                <a:cs typeface="Arial"/>
              </a:rPr>
              <a:t> </a:t>
            </a:r>
            <a:r>
              <a:rPr sz="1600" spc="0" dirty="0" smtClean="0">
                <a:latin typeface="Arial"/>
                <a:cs typeface="Arial"/>
              </a:rPr>
              <a:t>a</a:t>
            </a:r>
            <a:r>
              <a:rPr sz="1600" spc="60" dirty="0" smtClean="0">
                <a:latin typeface="Arial"/>
                <a:cs typeface="Arial"/>
              </a:rPr>
              <a:t> </a:t>
            </a:r>
            <a:r>
              <a:rPr sz="1600" spc="0" dirty="0" smtClean="0">
                <a:latin typeface="Arial"/>
                <a:cs typeface="Arial"/>
              </a:rPr>
              <a:t>photog</a:t>
            </a:r>
            <a:r>
              <a:rPr sz="1600" spc="-9" dirty="0" smtClean="0">
                <a:latin typeface="Arial"/>
                <a:cs typeface="Arial"/>
              </a:rPr>
              <a:t>r</a:t>
            </a:r>
            <a:r>
              <a:rPr sz="1600" spc="0" dirty="0" smtClean="0">
                <a:latin typeface="Arial"/>
                <a:cs typeface="Arial"/>
              </a:rPr>
              <a:t>aph</a:t>
            </a:r>
            <a:r>
              <a:rPr sz="1600" spc="-25" dirty="0" smtClean="0">
                <a:latin typeface="Arial"/>
                <a:cs typeface="Arial"/>
              </a:rPr>
              <a:t> </a:t>
            </a:r>
            <a:r>
              <a:rPr sz="1600" spc="4" dirty="0" smtClean="0">
                <a:latin typeface="Arial"/>
                <a:cs typeface="Arial"/>
              </a:rPr>
              <a:t>c</a:t>
            </a:r>
            <a:r>
              <a:rPr sz="1600" spc="0" dirty="0" smtClean="0">
                <a:latin typeface="Arial"/>
                <a:cs typeface="Arial"/>
              </a:rPr>
              <a:t>an</a:t>
            </a:r>
            <a:r>
              <a:rPr sz="1600" spc="44" dirty="0" smtClean="0">
                <a:latin typeface="Arial"/>
                <a:cs typeface="Arial"/>
              </a:rPr>
              <a:t> </a:t>
            </a:r>
            <a:r>
              <a:rPr sz="1600" spc="0" dirty="0" smtClean="0">
                <a:latin typeface="Arial"/>
                <a:cs typeface="Arial"/>
              </a:rPr>
              <a:t>be</a:t>
            </a:r>
            <a:r>
              <a:rPr sz="1600" spc="52" dirty="0" smtClean="0">
                <a:latin typeface="Arial"/>
                <a:cs typeface="Arial"/>
              </a:rPr>
              <a:t> </a:t>
            </a:r>
            <a:r>
              <a:rPr sz="1600" spc="0" dirty="0" smtClean="0">
                <a:latin typeface="Arial"/>
                <a:cs typeface="Arial"/>
              </a:rPr>
              <a:t>taken</a:t>
            </a:r>
            <a:r>
              <a:rPr sz="1600" spc="35" dirty="0" smtClean="0">
                <a:latin typeface="Arial"/>
                <a:cs typeface="Arial"/>
              </a:rPr>
              <a:t> </a:t>
            </a:r>
            <a:r>
              <a:rPr sz="1600" spc="0" dirty="0" smtClean="0">
                <a:latin typeface="Arial"/>
                <a:cs typeface="Arial"/>
              </a:rPr>
              <a:t>of</a:t>
            </a:r>
            <a:r>
              <a:rPr sz="1600" spc="69" dirty="0" smtClean="0">
                <a:latin typeface="Arial"/>
                <a:cs typeface="Arial"/>
              </a:rPr>
              <a:t> </a:t>
            </a:r>
            <a:r>
              <a:rPr sz="1600" spc="0" dirty="0" smtClean="0">
                <a:latin typeface="Arial"/>
                <a:cs typeface="Arial"/>
              </a:rPr>
              <a:t>the</a:t>
            </a:r>
            <a:endParaRPr sz="1600">
              <a:latin typeface="Arial"/>
              <a:cs typeface="Arial"/>
            </a:endParaRPr>
          </a:p>
          <a:p>
            <a:pPr marL="12700">
              <a:lnSpc>
                <a:spcPts val="1839"/>
              </a:lnSpc>
              <a:spcBef>
                <a:spcPts val="953"/>
              </a:spcBef>
            </a:pPr>
            <a:r>
              <a:rPr sz="1600" spc="0" dirty="0" smtClean="0">
                <a:latin typeface="Arial"/>
                <a:cs typeface="Arial"/>
              </a:rPr>
              <a:t>gel</a:t>
            </a:r>
            <a:r>
              <a:rPr sz="1600" spc="-16" dirty="0" smtClean="0">
                <a:latin typeface="Arial"/>
                <a:cs typeface="Arial"/>
              </a:rPr>
              <a:t> </a:t>
            </a:r>
            <a:r>
              <a:rPr sz="1600" spc="0" dirty="0" smtClean="0">
                <a:latin typeface="Arial"/>
                <a:cs typeface="Arial"/>
              </a:rPr>
              <a:t>under</a:t>
            </a:r>
            <a:r>
              <a:rPr sz="1600" spc="-30" dirty="0" smtClean="0">
                <a:latin typeface="Arial"/>
                <a:cs typeface="Arial"/>
              </a:rPr>
              <a:t> </a:t>
            </a:r>
            <a:r>
              <a:rPr sz="1600" spc="0" dirty="0" smtClean="0">
                <a:latin typeface="Arial"/>
                <a:cs typeface="Arial"/>
              </a:rPr>
              <a:t>u</a:t>
            </a:r>
            <a:r>
              <a:rPr sz="1600" spc="4" dirty="0" smtClean="0">
                <a:latin typeface="Arial"/>
                <a:cs typeface="Arial"/>
              </a:rPr>
              <a:t>l</a:t>
            </a:r>
            <a:r>
              <a:rPr sz="1600" spc="0" dirty="0" smtClean="0">
                <a:latin typeface="Arial"/>
                <a:cs typeface="Arial"/>
              </a:rPr>
              <a:t>trav</a:t>
            </a:r>
            <a:r>
              <a:rPr sz="1600" spc="9" dirty="0" smtClean="0">
                <a:latin typeface="Arial"/>
                <a:cs typeface="Arial"/>
              </a:rPr>
              <a:t>i</a:t>
            </a:r>
            <a:r>
              <a:rPr sz="1600" spc="0" dirty="0" smtClean="0">
                <a:latin typeface="Arial"/>
                <a:cs typeface="Arial"/>
              </a:rPr>
              <a:t>o</a:t>
            </a:r>
            <a:r>
              <a:rPr sz="1600" spc="4" dirty="0" smtClean="0">
                <a:latin typeface="Arial"/>
                <a:cs typeface="Arial"/>
              </a:rPr>
              <a:t>l</a:t>
            </a:r>
            <a:r>
              <a:rPr sz="1600" spc="0" dirty="0" smtClean="0">
                <a:latin typeface="Arial"/>
                <a:cs typeface="Arial"/>
              </a:rPr>
              <a:t>et</a:t>
            </a:r>
            <a:r>
              <a:rPr sz="1600" spc="-58" dirty="0" smtClean="0">
                <a:latin typeface="Arial"/>
                <a:cs typeface="Arial"/>
              </a:rPr>
              <a:t> </a:t>
            </a:r>
            <a:r>
              <a:rPr sz="1600" spc="4" dirty="0" smtClean="0">
                <a:latin typeface="Arial"/>
                <a:cs typeface="Arial"/>
              </a:rPr>
              <a:t>li</a:t>
            </a:r>
            <a:r>
              <a:rPr sz="1600" spc="0" dirty="0" smtClean="0">
                <a:latin typeface="Arial"/>
                <a:cs typeface="Arial"/>
              </a:rPr>
              <a:t>ght</a:t>
            </a:r>
            <a:r>
              <a:rPr sz="1600" spc="4" dirty="0" smtClean="0">
                <a:latin typeface="Arial"/>
                <a:cs typeface="Arial"/>
              </a:rPr>
              <a:t>i</a:t>
            </a:r>
            <a:r>
              <a:rPr sz="1600" spc="0" dirty="0" smtClean="0">
                <a:latin typeface="Arial"/>
                <a:cs typeface="Arial"/>
              </a:rPr>
              <a:t>ng</a:t>
            </a:r>
            <a:r>
              <a:rPr sz="1600" spc="-40" dirty="0" smtClean="0">
                <a:latin typeface="Arial"/>
                <a:cs typeface="Arial"/>
              </a:rPr>
              <a:t> </a:t>
            </a:r>
            <a:r>
              <a:rPr sz="1600" spc="4" dirty="0" smtClean="0">
                <a:latin typeface="Arial"/>
                <a:cs typeface="Arial"/>
              </a:rPr>
              <a:t>c</a:t>
            </a:r>
            <a:r>
              <a:rPr sz="1600" spc="0" dirty="0" smtClean="0">
                <a:latin typeface="Arial"/>
                <a:cs typeface="Arial"/>
              </a:rPr>
              <a:t>ond</a:t>
            </a:r>
            <a:r>
              <a:rPr sz="1600" spc="4" dirty="0" smtClean="0">
                <a:latin typeface="Arial"/>
                <a:cs typeface="Arial"/>
              </a:rPr>
              <a:t>i</a:t>
            </a:r>
            <a:r>
              <a:rPr sz="1600" spc="0" dirty="0" smtClean="0">
                <a:latin typeface="Arial"/>
                <a:cs typeface="Arial"/>
              </a:rPr>
              <a:t>t</a:t>
            </a:r>
            <a:r>
              <a:rPr sz="1600" spc="4" dirty="0" smtClean="0">
                <a:latin typeface="Arial"/>
                <a:cs typeface="Arial"/>
              </a:rPr>
              <a:t>i</a:t>
            </a:r>
            <a:r>
              <a:rPr sz="1600" spc="0" dirty="0" smtClean="0">
                <a:latin typeface="Arial"/>
                <a:cs typeface="Arial"/>
              </a:rPr>
              <a:t>on</a:t>
            </a:r>
            <a:r>
              <a:rPr sz="1600" spc="4" dirty="0" smtClean="0">
                <a:latin typeface="Arial"/>
                <a:cs typeface="Arial"/>
              </a:rPr>
              <a:t>s</a:t>
            </a:r>
            <a:r>
              <a:rPr sz="1600" spc="0" dirty="0" smtClean="0">
                <a:latin typeface="Arial"/>
                <a:cs typeface="Arial"/>
              </a:rPr>
              <a:t>.</a:t>
            </a:r>
            <a:r>
              <a:rPr sz="1600" spc="-62" dirty="0" smtClean="0">
                <a:latin typeface="Arial"/>
                <a:cs typeface="Arial"/>
              </a:rPr>
              <a:t> </a:t>
            </a:r>
            <a:r>
              <a:rPr sz="1600" spc="0" dirty="0" smtClean="0">
                <a:latin typeface="Arial"/>
                <a:cs typeface="Arial"/>
              </a:rPr>
              <a:t>If</a:t>
            </a:r>
            <a:r>
              <a:rPr sz="1600" spc="9"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mo</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u</a:t>
            </a:r>
            <a:r>
              <a:rPr sz="1600" spc="4" dirty="0" smtClean="0">
                <a:latin typeface="Arial"/>
                <a:cs typeface="Arial"/>
              </a:rPr>
              <a:t>l</a:t>
            </a:r>
            <a:r>
              <a:rPr sz="1600" spc="0" dirty="0" smtClean="0">
                <a:latin typeface="Arial"/>
                <a:cs typeface="Arial"/>
              </a:rPr>
              <a:t>es</a:t>
            </a:r>
            <a:r>
              <a:rPr sz="1600" spc="-57" dirty="0" smtClean="0">
                <a:latin typeface="Arial"/>
                <a:cs typeface="Arial"/>
              </a:rPr>
              <a:t> </a:t>
            </a:r>
            <a:r>
              <a:rPr sz="1600" spc="0" dirty="0" smtClean="0">
                <a:latin typeface="Arial"/>
                <a:cs typeface="Arial"/>
              </a:rPr>
              <a:t>to</a:t>
            </a:r>
            <a:r>
              <a:rPr sz="1600" spc="-3" dirty="0" smtClean="0">
                <a:latin typeface="Arial"/>
                <a:cs typeface="Arial"/>
              </a:rPr>
              <a:t> </a:t>
            </a:r>
            <a:r>
              <a:rPr sz="1600" spc="0" dirty="0" smtClean="0">
                <a:latin typeface="Arial"/>
                <a:cs typeface="Arial"/>
              </a:rPr>
              <a:t>be</a:t>
            </a:r>
            <a:r>
              <a:rPr sz="1600" spc="-7" dirty="0" smtClean="0">
                <a:latin typeface="Arial"/>
                <a:cs typeface="Arial"/>
              </a:rPr>
              <a:t> </a:t>
            </a:r>
            <a:r>
              <a:rPr sz="1600" spc="4" dirty="0" smtClean="0">
                <a:latin typeface="Arial"/>
                <a:cs typeface="Arial"/>
              </a:rPr>
              <a:t>s</a:t>
            </a:r>
            <a:r>
              <a:rPr sz="1600" spc="0" dirty="0" smtClean="0">
                <a:latin typeface="Arial"/>
                <a:cs typeface="Arial"/>
              </a:rPr>
              <a:t>eparated</a:t>
            </a:r>
            <a:r>
              <a:rPr sz="1600" spc="-61" dirty="0" smtClean="0">
                <a:latin typeface="Arial"/>
                <a:cs typeface="Arial"/>
              </a:rPr>
              <a:t> </a:t>
            </a:r>
            <a:r>
              <a:rPr sz="1600" spc="4" smtClean="0">
                <a:latin typeface="Arial"/>
                <a:cs typeface="Arial"/>
              </a:rPr>
              <a:t>c</a:t>
            </a:r>
            <a:r>
              <a:rPr sz="1600" spc="0" smtClean="0">
                <a:latin typeface="Arial"/>
                <a:cs typeface="Arial"/>
              </a:rPr>
              <a:t>onta</a:t>
            </a:r>
            <a:r>
              <a:rPr sz="1600" spc="4" smtClean="0">
                <a:latin typeface="Arial"/>
                <a:cs typeface="Arial"/>
              </a:rPr>
              <a:t>i</a:t>
            </a:r>
            <a:r>
              <a:rPr sz="1600" spc="0" smtClean="0">
                <a:latin typeface="Arial"/>
                <a:cs typeface="Arial"/>
              </a:rPr>
              <a:t>n</a:t>
            </a:r>
            <a:r>
              <a:rPr sz="1600" spc="-41" smtClean="0">
                <a:latin typeface="Arial"/>
                <a:cs typeface="Arial"/>
              </a:rPr>
              <a:t> </a:t>
            </a:r>
            <a:r>
              <a:rPr sz="1600" spc="0" smtClean="0">
                <a:latin typeface="Arial"/>
                <a:cs typeface="Arial"/>
              </a:rPr>
              <a:t>radioa</a:t>
            </a:r>
            <a:r>
              <a:rPr sz="1600" spc="-589" smtClean="0">
                <a:latin typeface="Arial"/>
                <a:cs typeface="Arial"/>
              </a:rPr>
              <a:t>c</a:t>
            </a:r>
            <a:r>
              <a:rPr sz="2100" b="1" spc="-179" baseline="-14493" smtClean="0">
                <a:solidFill>
                  <a:srgbClr val="FFFFFF"/>
                </a:solidFill>
                <a:latin typeface="Arial"/>
                <a:cs typeface="Arial"/>
              </a:rPr>
              <a:t>1</a:t>
            </a:r>
            <a:r>
              <a:rPr sz="1600" spc="-264" smtClean="0">
                <a:latin typeface="Arial"/>
                <a:cs typeface="Arial"/>
              </a:rPr>
              <a:t>t</a:t>
            </a:r>
            <a:r>
              <a:rPr sz="2100" b="1" spc="-514" baseline="-14493" smtClean="0">
                <a:solidFill>
                  <a:srgbClr val="FFFFFF"/>
                </a:solidFill>
                <a:latin typeface="Arial"/>
                <a:cs typeface="Arial"/>
              </a:rPr>
              <a:t>9</a:t>
            </a:r>
            <a:r>
              <a:rPr sz="1600" spc="4" smtClean="0">
                <a:latin typeface="Arial"/>
                <a:cs typeface="Arial"/>
              </a:rPr>
              <a:t>ivi</a:t>
            </a:r>
            <a:r>
              <a:rPr sz="1600" spc="0" smtClean="0">
                <a:latin typeface="Arial"/>
                <a:cs typeface="Arial"/>
              </a:rPr>
              <a:t>ty</a:t>
            </a:r>
            <a:endParaRPr sz="1600">
              <a:latin typeface="Arial"/>
              <a:cs typeface="Arial"/>
            </a:endParaRPr>
          </a:p>
        </p:txBody>
      </p:sp>
      <p:sp>
        <p:nvSpPr>
          <p:cNvPr id="3" name="object 3"/>
          <p:cNvSpPr txBox="1"/>
          <p:nvPr/>
        </p:nvSpPr>
        <p:spPr>
          <a:xfrm>
            <a:off x="231140" y="5524469"/>
            <a:ext cx="173260" cy="167436"/>
          </a:xfrm>
          <a:prstGeom prst="rect">
            <a:avLst/>
          </a:prstGeom>
          <a:solidFill>
            <a:schemeClr val="accent2">
              <a:lumMod val="20000"/>
              <a:lumOff val="80000"/>
            </a:schemeClr>
          </a:solidFill>
        </p:spPr>
        <p:txBody>
          <a:bodyPr wrap="square" lIns="0" tIns="0" rIns="0" bIns="0" rtlCol="0">
            <a:noAutofit/>
          </a:bodyPr>
          <a:lstStyle/>
          <a:p>
            <a:pPr marL="12700">
              <a:lnSpc>
                <a:spcPct val="92488"/>
              </a:lnSpc>
              <a:spcBef>
                <a:spcPts val="15"/>
              </a:spcBef>
            </a:pPr>
            <a:r>
              <a:rPr sz="1100" spc="0" dirty="0" smtClean="0">
                <a:solidFill>
                  <a:srgbClr val="FD8537"/>
                </a:solidFill>
                <a:latin typeface="Wingdings"/>
                <a:cs typeface="Wingdings"/>
              </a:rPr>
              <a:t></a:t>
            </a:r>
            <a:endParaRPr sz="1100">
              <a:latin typeface="Wingdings"/>
              <a:cs typeface="Wingdings"/>
            </a:endParaRPr>
          </a:p>
        </p:txBody>
      </p:sp>
      <p:sp>
        <p:nvSpPr>
          <p:cNvPr id="2" name="object 2"/>
          <p:cNvSpPr txBox="1"/>
          <p:nvPr/>
        </p:nvSpPr>
        <p:spPr>
          <a:xfrm>
            <a:off x="505459" y="6206786"/>
            <a:ext cx="5937769"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added</a:t>
            </a:r>
            <a:r>
              <a:rPr sz="1600" spc="-44" dirty="0" smtClean="0">
                <a:latin typeface="Arial"/>
                <a:cs typeface="Arial"/>
              </a:rPr>
              <a:t> </a:t>
            </a:r>
            <a:r>
              <a:rPr sz="1600" spc="0" dirty="0" smtClean="0">
                <a:latin typeface="Arial"/>
                <a:cs typeface="Arial"/>
              </a:rPr>
              <a:t>for</a:t>
            </a:r>
            <a:r>
              <a:rPr sz="1600" spc="-18" dirty="0" smtClean="0">
                <a:latin typeface="Arial"/>
                <a:cs typeface="Arial"/>
              </a:rPr>
              <a:t> </a:t>
            </a:r>
            <a:r>
              <a:rPr sz="1600" spc="4" dirty="0" smtClean="0">
                <a:latin typeface="Arial"/>
                <a:cs typeface="Arial"/>
              </a:rPr>
              <a:t>visi</a:t>
            </a:r>
            <a:r>
              <a:rPr sz="1600" spc="0" dirty="0" smtClean="0">
                <a:latin typeface="Arial"/>
                <a:cs typeface="Arial"/>
              </a:rPr>
              <a:t>b</a:t>
            </a:r>
            <a:r>
              <a:rPr sz="1600" spc="4" dirty="0" smtClean="0">
                <a:latin typeface="Arial"/>
                <a:cs typeface="Arial"/>
              </a:rPr>
              <a:t>ili</a:t>
            </a:r>
            <a:r>
              <a:rPr sz="1600" spc="0" dirty="0" smtClean="0">
                <a:latin typeface="Arial"/>
                <a:cs typeface="Arial"/>
              </a:rPr>
              <a:t>t</a:t>
            </a:r>
            <a:r>
              <a:rPr sz="1600" spc="-139" dirty="0" smtClean="0">
                <a:latin typeface="Arial"/>
                <a:cs typeface="Arial"/>
              </a:rPr>
              <a:t>y</a:t>
            </a:r>
            <a:r>
              <a:rPr sz="1600" spc="0" dirty="0" smtClean="0">
                <a:latin typeface="Arial"/>
                <a:cs typeface="Arial"/>
              </a:rPr>
              <a:t>,</a:t>
            </a:r>
            <a:r>
              <a:rPr sz="1600" spc="-50" dirty="0" smtClean="0">
                <a:latin typeface="Arial"/>
                <a:cs typeface="Arial"/>
              </a:rPr>
              <a:t> </a:t>
            </a:r>
            <a:r>
              <a:rPr sz="1600" spc="0" dirty="0" smtClean="0">
                <a:latin typeface="Arial"/>
                <a:cs typeface="Arial"/>
              </a:rPr>
              <a:t>an</a:t>
            </a:r>
            <a:r>
              <a:rPr sz="1600" spc="-2" dirty="0" smtClean="0">
                <a:latin typeface="Arial"/>
                <a:cs typeface="Arial"/>
              </a:rPr>
              <a:t> </a:t>
            </a:r>
            <a:r>
              <a:rPr sz="1600" b="1" spc="0" dirty="0" smtClean="0">
                <a:latin typeface="Arial"/>
                <a:cs typeface="Arial"/>
              </a:rPr>
              <a:t>au</a:t>
            </a:r>
            <a:r>
              <a:rPr sz="1600" b="1" spc="-4" dirty="0" smtClean="0">
                <a:latin typeface="Arial"/>
                <a:cs typeface="Arial"/>
              </a:rPr>
              <a:t>t</a:t>
            </a:r>
            <a:r>
              <a:rPr sz="1600" b="1" spc="0" dirty="0" smtClean="0">
                <a:latin typeface="Arial"/>
                <a:cs typeface="Arial"/>
              </a:rPr>
              <a:t>oradi</a:t>
            </a:r>
            <a:r>
              <a:rPr sz="1600" b="1" spc="-4" dirty="0" smtClean="0">
                <a:latin typeface="Arial"/>
                <a:cs typeface="Arial"/>
              </a:rPr>
              <a:t>o</a:t>
            </a:r>
            <a:r>
              <a:rPr sz="1600" b="1" spc="0" dirty="0" smtClean="0">
                <a:latin typeface="Arial"/>
                <a:cs typeface="Arial"/>
              </a:rPr>
              <a:t>gram</a:t>
            </a:r>
            <a:r>
              <a:rPr sz="1600" b="1" spc="-111" dirty="0" smtClean="0">
                <a:latin typeface="Arial"/>
                <a:cs typeface="Arial"/>
              </a:rPr>
              <a:t> </a:t>
            </a:r>
            <a:r>
              <a:rPr sz="1600" spc="4" dirty="0" smtClean="0">
                <a:latin typeface="Arial"/>
                <a:cs typeface="Arial"/>
              </a:rPr>
              <a:t>c</a:t>
            </a:r>
            <a:r>
              <a:rPr sz="1600" spc="0" dirty="0" smtClean="0">
                <a:latin typeface="Arial"/>
                <a:cs typeface="Arial"/>
              </a:rPr>
              <a:t>an</a:t>
            </a:r>
            <a:r>
              <a:rPr sz="1600" spc="-25" dirty="0" smtClean="0">
                <a:latin typeface="Arial"/>
                <a:cs typeface="Arial"/>
              </a:rPr>
              <a:t> </a:t>
            </a:r>
            <a:r>
              <a:rPr sz="1600" spc="0" dirty="0" smtClean="0">
                <a:latin typeface="Arial"/>
                <a:cs typeface="Arial"/>
              </a:rPr>
              <a:t>be</a:t>
            </a:r>
            <a:r>
              <a:rPr sz="1600" spc="-17" dirty="0" smtClean="0">
                <a:latin typeface="Arial"/>
                <a:cs typeface="Arial"/>
              </a:rPr>
              <a:t> </a:t>
            </a:r>
            <a:r>
              <a:rPr sz="1600" spc="0" dirty="0" smtClean="0">
                <a:latin typeface="Arial"/>
                <a:cs typeface="Arial"/>
              </a:rPr>
              <a:t>re</a:t>
            </a:r>
            <a:r>
              <a:rPr sz="1600" spc="4" dirty="0" smtClean="0">
                <a:latin typeface="Arial"/>
                <a:cs typeface="Arial"/>
              </a:rPr>
              <a:t>c</a:t>
            </a:r>
            <a:r>
              <a:rPr sz="1600" spc="0" dirty="0" smtClean="0">
                <a:latin typeface="Arial"/>
                <a:cs typeface="Arial"/>
              </a:rPr>
              <a:t>orded</a:t>
            </a:r>
            <a:r>
              <a:rPr sz="1600" spc="-63" dirty="0" smtClean="0">
                <a:latin typeface="Arial"/>
                <a:cs typeface="Arial"/>
              </a:rPr>
              <a:t> </a:t>
            </a:r>
            <a:r>
              <a:rPr sz="1600" spc="0" dirty="0" smtClean="0">
                <a:latin typeface="Arial"/>
                <a:cs typeface="Arial"/>
              </a:rPr>
              <a:t>of</a:t>
            </a:r>
            <a:r>
              <a:rPr sz="1600" spc="-13" dirty="0" smtClean="0">
                <a:latin typeface="Arial"/>
                <a:cs typeface="Arial"/>
              </a:rPr>
              <a:t> </a:t>
            </a:r>
            <a:r>
              <a:rPr sz="1600" spc="0" dirty="0" smtClean="0">
                <a:latin typeface="Arial"/>
                <a:cs typeface="Arial"/>
              </a:rPr>
              <a:t>the</a:t>
            </a:r>
            <a:r>
              <a:rPr sz="1600" spc="-22" dirty="0" smtClean="0">
                <a:latin typeface="Arial"/>
                <a:cs typeface="Arial"/>
              </a:rPr>
              <a:t> </a:t>
            </a:r>
            <a:r>
              <a:rPr sz="1600" spc="0" dirty="0" smtClean="0">
                <a:latin typeface="Arial"/>
                <a:cs typeface="Arial"/>
              </a:rPr>
              <a:t>ge</a:t>
            </a:r>
            <a:r>
              <a:rPr sz="1600" spc="14" dirty="0" smtClean="0">
                <a:latin typeface="Arial"/>
                <a:cs typeface="Arial"/>
              </a:rPr>
              <a:t>l</a:t>
            </a:r>
            <a:r>
              <a:rPr sz="1600" spc="0" dirty="0" smtClean="0">
                <a:latin typeface="Arial"/>
                <a:cs typeface="Arial"/>
              </a:rPr>
              <a:t>.</a:t>
            </a:r>
            <a:endParaRPr sz="1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bject 40"/>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38" name="object 38"/>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9" name="object 39"/>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36" name="object 36"/>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chemeClr val="accent2">
              <a:lumMod val="20000"/>
              <a:lumOff val="80000"/>
            </a:schemeClr>
          </a:solidFill>
        </p:spPr>
        <p:txBody>
          <a:bodyPr wrap="square" lIns="0" tIns="0" rIns="0" bIns="0" rtlCol="0">
            <a:noAutofit/>
          </a:bodyPr>
          <a:lstStyle/>
          <a:p>
            <a:endParaRPr/>
          </a:p>
        </p:txBody>
      </p:sp>
      <p:sp>
        <p:nvSpPr>
          <p:cNvPr id="37" name="object 37"/>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35" name="object 35"/>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chemeClr val="accent2">
              <a:lumMod val="20000"/>
              <a:lumOff val="80000"/>
            </a:schemeClr>
          </a:solidFill>
        </p:spPr>
        <p:txBody>
          <a:bodyPr wrap="square" lIns="0" tIns="0" rIns="0" bIns="0" rtlCol="0">
            <a:noAutofit/>
          </a:bodyPr>
          <a:lstStyle/>
          <a:p>
            <a:endParaRPr/>
          </a:p>
        </p:txBody>
      </p:sp>
      <p:sp>
        <p:nvSpPr>
          <p:cNvPr id="28" name="object 28"/>
          <p:cNvSpPr/>
          <p:nvPr/>
        </p:nvSpPr>
        <p:spPr>
          <a:xfrm>
            <a:off x="1735836" y="0"/>
            <a:ext cx="1127760" cy="437388"/>
          </a:xfrm>
          <a:prstGeom prst="rect">
            <a:avLst/>
          </a:prstGeom>
          <a:solidFill>
            <a:schemeClr val="accent2">
              <a:lumMod val="20000"/>
              <a:lumOff val="80000"/>
            </a:schemeClr>
          </a:solidFill>
        </p:spPr>
        <p:txBody>
          <a:bodyPr wrap="square" lIns="0" tIns="0" rIns="0" bIns="0" rtlCol="0">
            <a:noAutofit/>
          </a:bodyPr>
          <a:lstStyle/>
          <a:p>
            <a:endParaRPr/>
          </a:p>
        </p:txBody>
      </p:sp>
      <p:sp>
        <p:nvSpPr>
          <p:cNvPr id="29" name="object 29"/>
          <p:cNvSpPr/>
          <p:nvPr/>
        </p:nvSpPr>
        <p:spPr>
          <a:xfrm>
            <a:off x="2388108" y="0"/>
            <a:ext cx="594359" cy="437388"/>
          </a:xfrm>
          <a:prstGeom prst="rect">
            <a:avLst/>
          </a:prstGeom>
          <a:solidFill>
            <a:schemeClr val="accent2">
              <a:lumMod val="20000"/>
              <a:lumOff val="80000"/>
            </a:schemeClr>
          </a:solidFill>
        </p:spPr>
        <p:txBody>
          <a:bodyPr wrap="square" lIns="0" tIns="0" rIns="0" bIns="0" rtlCol="0">
            <a:noAutofit/>
          </a:bodyPr>
          <a:lstStyle/>
          <a:p>
            <a:endParaRPr/>
          </a:p>
        </p:txBody>
      </p:sp>
      <p:sp>
        <p:nvSpPr>
          <p:cNvPr id="30" name="object 30"/>
          <p:cNvSpPr/>
          <p:nvPr/>
        </p:nvSpPr>
        <p:spPr>
          <a:xfrm>
            <a:off x="2506980" y="0"/>
            <a:ext cx="4870704" cy="437388"/>
          </a:xfrm>
          <a:prstGeom prst="rect">
            <a:avLst/>
          </a:prstGeom>
          <a:solidFill>
            <a:schemeClr val="accent2">
              <a:lumMod val="20000"/>
              <a:lumOff val="80000"/>
            </a:schemeClr>
          </a:solidFill>
        </p:spPr>
        <p:txBody>
          <a:bodyPr wrap="square" lIns="0" tIns="0" rIns="0" bIns="0" rtlCol="0">
            <a:noAutofit/>
          </a:bodyPr>
          <a:lstStyle/>
          <a:p>
            <a:endParaRPr/>
          </a:p>
        </p:txBody>
      </p:sp>
      <p:sp>
        <p:nvSpPr>
          <p:cNvPr id="31" name="object 31"/>
          <p:cNvSpPr/>
          <p:nvPr/>
        </p:nvSpPr>
        <p:spPr>
          <a:xfrm>
            <a:off x="1470660" y="330707"/>
            <a:ext cx="4869180" cy="594360"/>
          </a:xfrm>
          <a:prstGeom prst="rect">
            <a:avLst/>
          </a:prstGeom>
          <a:solidFill>
            <a:schemeClr val="accent2">
              <a:lumMod val="20000"/>
              <a:lumOff val="80000"/>
            </a:schemeClr>
          </a:solidFill>
        </p:spPr>
        <p:txBody>
          <a:bodyPr wrap="square" lIns="0" tIns="0" rIns="0" bIns="0" rtlCol="0">
            <a:noAutofit/>
          </a:bodyPr>
          <a:lstStyle/>
          <a:p>
            <a:endParaRPr/>
          </a:p>
        </p:txBody>
      </p:sp>
      <p:sp>
        <p:nvSpPr>
          <p:cNvPr id="32" name="object 32"/>
          <p:cNvSpPr/>
          <p:nvPr/>
        </p:nvSpPr>
        <p:spPr>
          <a:xfrm>
            <a:off x="5864352" y="330707"/>
            <a:ext cx="594360" cy="594360"/>
          </a:xfrm>
          <a:prstGeom prst="rect">
            <a:avLst/>
          </a:prstGeom>
          <a:solidFill>
            <a:schemeClr val="accent2">
              <a:lumMod val="20000"/>
              <a:lumOff val="80000"/>
            </a:schemeClr>
          </a:solidFill>
        </p:spPr>
        <p:txBody>
          <a:bodyPr wrap="square" lIns="0" tIns="0" rIns="0" bIns="0" rtlCol="0">
            <a:noAutofit/>
          </a:bodyPr>
          <a:lstStyle/>
          <a:p>
            <a:endParaRPr/>
          </a:p>
        </p:txBody>
      </p:sp>
      <p:sp>
        <p:nvSpPr>
          <p:cNvPr id="33" name="object 33"/>
          <p:cNvSpPr/>
          <p:nvPr/>
        </p:nvSpPr>
        <p:spPr>
          <a:xfrm>
            <a:off x="5983224" y="330707"/>
            <a:ext cx="1434083" cy="594360"/>
          </a:xfrm>
          <a:prstGeom prst="rect">
            <a:avLst/>
          </a:prstGeom>
          <a:solidFill>
            <a:schemeClr val="accent2">
              <a:lumMod val="20000"/>
              <a:lumOff val="80000"/>
            </a:schemeClr>
          </a:solidFill>
        </p:spPr>
        <p:txBody>
          <a:bodyPr wrap="square" lIns="0" tIns="0" rIns="0" bIns="0" rtlCol="0">
            <a:noAutofit/>
          </a:bodyPr>
          <a:lstStyle/>
          <a:p>
            <a:endParaRPr/>
          </a:p>
        </p:txBody>
      </p:sp>
      <p:sp>
        <p:nvSpPr>
          <p:cNvPr id="34" name="object 34"/>
          <p:cNvSpPr/>
          <p:nvPr/>
        </p:nvSpPr>
        <p:spPr>
          <a:xfrm>
            <a:off x="6909816" y="266700"/>
            <a:ext cx="675131" cy="659891"/>
          </a:xfrm>
          <a:prstGeom prst="rect">
            <a:avLst/>
          </a:prstGeom>
          <a:solidFill>
            <a:schemeClr val="accent2">
              <a:lumMod val="20000"/>
              <a:lumOff val="80000"/>
            </a:schemeClr>
          </a:solidFill>
        </p:spPr>
        <p:txBody>
          <a:bodyPr wrap="square" lIns="0" tIns="0" rIns="0" bIns="0" rtlCol="0">
            <a:noAutofit/>
          </a:bodyPr>
          <a:lstStyle/>
          <a:p>
            <a:endParaRPr/>
          </a:p>
        </p:txBody>
      </p:sp>
      <p:sp>
        <p:nvSpPr>
          <p:cNvPr id="27" name="object 27"/>
          <p:cNvSpPr txBox="1"/>
          <p:nvPr/>
        </p:nvSpPr>
        <p:spPr>
          <a:xfrm>
            <a:off x="1944370" y="13986"/>
            <a:ext cx="4244132" cy="380492"/>
          </a:xfrm>
          <a:prstGeom prst="rect">
            <a:avLst/>
          </a:prstGeom>
          <a:solidFill>
            <a:schemeClr val="accent2">
              <a:lumMod val="20000"/>
              <a:lumOff val="80000"/>
            </a:schemeClr>
          </a:solidFill>
        </p:spPr>
        <p:txBody>
          <a:bodyPr wrap="square" lIns="0" tIns="0" rIns="0" bIns="0" rtlCol="0">
            <a:noAutofit/>
          </a:bodyPr>
          <a:lstStyle/>
          <a:p>
            <a:pPr marL="12700">
              <a:lnSpc>
                <a:spcPts val="2955"/>
              </a:lnSpc>
              <a:spcBef>
                <a:spcPts val="147"/>
              </a:spcBef>
            </a:pPr>
            <a:r>
              <a:rPr sz="2800" b="1" spc="0" dirty="0" smtClean="0">
                <a:solidFill>
                  <a:srgbClr val="00AFEF"/>
                </a:solidFill>
                <a:latin typeface="Times New Roman"/>
                <a:cs typeface="Times New Roman"/>
              </a:rPr>
              <a:t>SD</a:t>
            </a:r>
            <a:r>
              <a:rPr sz="2800" b="1" spc="9" dirty="0" smtClean="0">
                <a:solidFill>
                  <a:srgbClr val="00AFEF"/>
                </a:solidFill>
                <a:latin typeface="Times New Roman"/>
                <a:cs typeface="Times New Roman"/>
              </a:rPr>
              <a:t>S</a:t>
            </a:r>
            <a:r>
              <a:rPr sz="2800" b="1" spc="4" dirty="0" smtClean="0">
                <a:solidFill>
                  <a:srgbClr val="00AFEF"/>
                </a:solidFill>
                <a:latin typeface="Times New Roman"/>
                <a:cs typeface="Times New Roman"/>
              </a:rPr>
              <a:t>-</a:t>
            </a:r>
            <a:r>
              <a:rPr sz="2800" b="1" spc="0" dirty="0" smtClean="0">
                <a:solidFill>
                  <a:srgbClr val="00AFEF"/>
                </a:solidFill>
                <a:latin typeface="Times New Roman"/>
                <a:cs typeface="Times New Roman"/>
              </a:rPr>
              <a:t>PO</a:t>
            </a:r>
            <a:r>
              <a:rPr sz="2800" b="1" spc="-264" dirty="0" smtClean="0">
                <a:solidFill>
                  <a:srgbClr val="00AFEF"/>
                </a:solidFill>
                <a:latin typeface="Times New Roman"/>
                <a:cs typeface="Times New Roman"/>
              </a:rPr>
              <a:t>L</a:t>
            </a:r>
            <a:r>
              <a:rPr sz="2800" b="1" spc="-254" dirty="0" smtClean="0">
                <a:solidFill>
                  <a:srgbClr val="00AFEF"/>
                </a:solidFill>
                <a:latin typeface="Times New Roman"/>
                <a:cs typeface="Times New Roman"/>
              </a:rPr>
              <a:t>Y</a:t>
            </a:r>
            <a:r>
              <a:rPr sz="2800" b="1" spc="0" dirty="0" smtClean="0">
                <a:solidFill>
                  <a:srgbClr val="00AFEF"/>
                </a:solidFill>
                <a:latin typeface="Times New Roman"/>
                <a:cs typeface="Times New Roman"/>
              </a:rPr>
              <a:t>AC</a:t>
            </a:r>
            <a:r>
              <a:rPr sz="2800" b="1" spc="-104" dirty="0" smtClean="0">
                <a:solidFill>
                  <a:srgbClr val="00AFEF"/>
                </a:solidFill>
                <a:latin typeface="Times New Roman"/>
                <a:cs typeface="Times New Roman"/>
              </a:rPr>
              <a:t>R</a:t>
            </a:r>
            <a:r>
              <a:rPr sz="2800" b="1" spc="0" dirty="0" smtClean="0">
                <a:solidFill>
                  <a:srgbClr val="00AFEF"/>
                </a:solidFill>
                <a:latin typeface="Times New Roman"/>
                <a:cs typeface="Times New Roman"/>
              </a:rPr>
              <a:t>YLAMI</a:t>
            </a:r>
            <a:r>
              <a:rPr sz="2800" b="1" spc="14" dirty="0" smtClean="0">
                <a:solidFill>
                  <a:srgbClr val="00AFEF"/>
                </a:solidFill>
                <a:latin typeface="Times New Roman"/>
                <a:cs typeface="Times New Roman"/>
              </a:rPr>
              <a:t>D</a:t>
            </a:r>
            <a:r>
              <a:rPr sz="2800" b="1" spc="0" dirty="0" smtClean="0">
                <a:solidFill>
                  <a:srgbClr val="00AFEF"/>
                </a:solidFill>
                <a:latin typeface="Times New Roman"/>
                <a:cs typeface="Times New Roman"/>
              </a:rPr>
              <a:t>E</a:t>
            </a:r>
            <a:endParaRPr sz="2800">
              <a:latin typeface="Times New Roman"/>
              <a:cs typeface="Times New Roman"/>
            </a:endParaRPr>
          </a:p>
        </p:txBody>
      </p:sp>
      <p:sp>
        <p:nvSpPr>
          <p:cNvPr id="26" name="object 26"/>
          <p:cNvSpPr txBox="1"/>
          <p:nvPr/>
        </p:nvSpPr>
        <p:spPr>
          <a:xfrm>
            <a:off x="6292000" y="13986"/>
            <a:ext cx="827197" cy="380492"/>
          </a:xfrm>
          <a:prstGeom prst="rect">
            <a:avLst/>
          </a:prstGeom>
          <a:solidFill>
            <a:schemeClr val="accent2">
              <a:lumMod val="20000"/>
              <a:lumOff val="80000"/>
            </a:schemeClr>
          </a:solidFill>
        </p:spPr>
        <p:txBody>
          <a:bodyPr wrap="square" lIns="0" tIns="0" rIns="0" bIns="0" rtlCol="0">
            <a:noAutofit/>
          </a:bodyPr>
          <a:lstStyle/>
          <a:p>
            <a:pPr marL="12700">
              <a:lnSpc>
                <a:spcPts val="2955"/>
              </a:lnSpc>
              <a:spcBef>
                <a:spcPts val="147"/>
              </a:spcBef>
            </a:pPr>
            <a:r>
              <a:rPr sz="2800" b="1" spc="0" dirty="0" smtClean="0">
                <a:solidFill>
                  <a:srgbClr val="00AFEF"/>
                </a:solidFill>
                <a:latin typeface="Times New Roman"/>
                <a:cs typeface="Times New Roman"/>
              </a:rPr>
              <a:t>G</a:t>
            </a:r>
            <a:r>
              <a:rPr sz="2800" b="1" spc="-9" dirty="0" smtClean="0">
                <a:solidFill>
                  <a:srgbClr val="00AFEF"/>
                </a:solidFill>
                <a:latin typeface="Times New Roman"/>
                <a:cs typeface="Times New Roman"/>
              </a:rPr>
              <a:t>E</a:t>
            </a:r>
            <a:r>
              <a:rPr sz="2800" b="1" spc="0" dirty="0" smtClean="0">
                <a:solidFill>
                  <a:srgbClr val="00AFEF"/>
                </a:solidFill>
                <a:latin typeface="Times New Roman"/>
                <a:cs typeface="Times New Roman"/>
              </a:rPr>
              <a:t>L</a:t>
            </a:r>
            <a:endParaRPr sz="2800">
              <a:latin typeface="Times New Roman"/>
              <a:cs typeface="Times New Roman"/>
            </a:endParaRPr>
          </a:p>
        </p:txBody>
      </p:sp>
      <p:sp>
        <p:nvSpPr>
          <p:cNvPr id="25" name="object 25"/>
          <p:cNvSpPr txBox="1"/>
          <p:nvPr/>
        </p:nvSpPr>
        <p:spPr>
          <a:xfrm>
            <a:off x="1679194" y="449312"/>
            <a:ext cx="5693878" cy="432612"/>
          </a:xfrm>
          <a:prstGeom prst="rect">
            <a:avLst/>
          </a:prstGeom>
          <a:solidFill>
            <a:schemeClr val="accent2">
              <a:lumMod val="20000"/>
              <a:lumOff val="80000"/>
            </a:schemeClr>
          </a:solidFill>
        </p:spPr>
        <p:txBody>
          <a:bodyPr wrap="square" lIns="0" tIns="0" rIns="0" bIns="0" rtlCol="0">
            <a:noAutofit/>
          </a:bodyPr>
          <a:lstStyle/>
          <a:p>
            <a:pPr marL="12700">
              <a:lnSpc>
                <a:spcPts val="3370"/>
              </a:lnSpc>
              <a:spcBef>
                <a:spcPts val="168"/>
              </a:spcBef>
            </a:pPr>
            <a:r>
              <a:rPr sz="2800" b="1" spc="0" dirty="0" smtClean="0">
                <a:solidFill>
                  <a:srgbClr val="00AFEF"/>
                </a:solidFill>
                <a:latin typeface="Times New Roman"/>
                <a:cs typeface="Times New Roman"/>
              </a:rPr>
              <a:t>E</a:t>
            </a:r>
            <a:r>
              <a:rPr sz="2800" b="1" spc="-9" dirty="0" smtClean="0">
                <a:solidFill>
                  <a:srgbClr val="00AFEF"/>
                </a:solidFill>
                <a:latin typeface="Times New Roman"/>
                <a:cs typeface="Times New Roman"/>
              </a:rPr>
              <a:t>L</a:t>
            </a:r>
            <a:r>
              <a:rPr sz="2800" b="1" spc="0" dirty="0" smtClean="0">
                <a:solidFill>
                  <a:srgbClr val="00AFEF"/>
                </a:solidFill>
                <a:latin typeface="Times New Roman"/>
                <a:cs typeface="Times New Roman"/>
              </a:rPr>
              <a:t>EC</a:t>
            </a:r>
            <a:r>
              <a:rPr sz="2800" b="1" spc="-9" dirty="0" smtClean="0">
                <a:solidFill>
                  <a:srgbClr val="00AFEF"/>
                </a:solidFill>
                <a:latin typeface="Times New Roman"/>
                <a:cs typeface="Times New Roman"/>
              </a:rPr>
              <a:t>T</a:t>
            </a:r>
            <a:r>
              <a:rPr sz="2800" b="1" spc="0" dirty="0" smtClean="0">
                <a:solidFill>
                  <a:srgbClr val="00AFEF"/>
                </a:solidFill>
                <a:latin typeface="Times New Roman"/>
                <a:cs typeface="Times New Roman"/>
              </a:rPr>
              <a:t>RO</a:t>
            </a:r>
            <a:r>
              <a:rPr sz="2800" b="1" spc="-9" dirty="0" smtClean="0">
                <a:solidFill>
                  <a:srgbClr val="00AFEF"/>
                </a:solidFill>
                <a:latin typeface="Times New Roman"/>
                <a:cs typeface="Times New Roman"/>
              </a:rPr>
              <a:t>P</a:t>
            </a:r>
            <a:r>
              <a:rPr sz="2800" b="1" spc="0" dirty="0" smtClean="0">
                <a:solidFill>
                  <a:srgbClr val="00AFEF"/>
                </a:solidFill>
                <a:latin typeface="Times New Roman"/>
                <a:cs typeface="Times New Roman"/>
              </a:rPr>
              <a:t>HO</a:t>
            </a:r>
            <a:r>
              <a:rPr sz="2800" b="1" spc="-9" dirty="0" smtClean="0">
                <a:solidFill>
                  <a:srgbClr val="00AFEF"/>
                </a:solidFill>
                <a:latin typeface="Times New Roman"/>
                <a:cs typeface="Times New Roman"/>
              </a:rPr>
              <a:t>R</a:t>
            </a:r>
            <a:r>
              <a:rPr sz="2800" b="1" spc="0" dirty="0" smtClean="0">
                <a:solidFill>
                  <a:srgbClr val="00AFEF"/>
                </a:solidFill>
                <a:latin typeface="Times New Roman"/>
                <a:cs typeface="Times New Roman"/>
              </a:rPr>
              <a:t>ESIS</a:t>
            </a:r>
            <a:r>
              <a:rPr sz="2800" b="1" spc="-190" dirty="0" smtClean="0">
                <a:solidFill>
                  <a:srgbClr val="00AFEF"/>
                </a:solidFill>
                <a:latin typeface="Times New Roman"/>
                <a:cs typeface="Times New Roman"/>
              </a:rPr>
              <a:t> </a:t>
            </a:r>
            <a:r>
              <a:rPr sz="2800" b="1" spc="0" dirty="0" smtClean="0">
                <a:solidFill>
                  <a:srgbClr val="00AFEF"/>
                </a:solidFill>
                <a:latin typeface="Times New Roman"/>
                <a:cs typeface="Times New Roman"/>
              </a:rPr>
              <a:t>(</a:t>
            </a:r>
            <a:r>
              <a:rPr sz="2800" b="1" spc="9" dirty="0" smtClean="0">
                <a:solidFill>
                  <a:srgbClr val="00AFEF"/>
                </a:solidFill>
                <a:latin typeface="Times New Roman"/>
                <a:cs typeface="Times New Roman"/>
              </a:rPr>
              <a:t>S</a:t>
            </a:r>
            <a:r>
              <a:rPr sz="2800" b="1" spc="0" dirty="0" smtClean="0">
                <a:solidFill>
                  <a:srgbClr val="00AFEF"/>
                </a:solidFill>
                <a:latin typeface="Times New Roman"/>
                <a:cs typeface="Times New Roman"/>
              </a:rPr>
              <a:t>D</a:t>
            </a:r>
            <a:r>
              <a:rPr sz="2800" b="1" spc="14" dirty="0" smtClean="0">
                <a:solidFill>
                  <a:srgbClr val="00AFEF"/>
                </a:solidFill>
                <a:latin typeface="Times New Roman"/>
                <a:cs typeface="Times New Roman"/>
              </a:rPr>
              <a:t>S</a:t>
            </a:r>
            <a:r>
              <a:rPr sz="2800" b="1" spc="4" dirty="0" smtClean="0">
                <a:solidFill>
                  <a:srgbClr val="00AFEF"/>
                </a:solidFill>
                <a:latin typeface="Times New Roman"/>
                <a:cs typeface="Times New Roman"/>
              </a:rPr>
              <a:t>-</a:t>
            </a:r>
            <a:r>
              <a:rPr sz="2800" b="1" spc="-209" dirty="0" smtClean="0">
                <a:solidFill>
                  <a:srgbClr val="00AFEF"/>
                </a:solidFill>
                <a:latin typeface="Times New Roman"/>
                <a:cs typeface="Times New Roman"/>
              </a:rPr>
              <a:t>P</a:t>
            </a:r>
            <a:r>
              <a:rPr sz="2800" b="1" spc="0" dirty="0" smtClean="0">
                <a:solidFill>
                  <a:srgbClr val="00AFEF"/>
                </a:solidFill>
                <a:latin typeface="Times New Roman"/>
                <a:cs typeface="Times New Roman"/>
              </a:rPr>
              <a:t>AG</a:t>
            </a:r>
            <a:r>
              <a:rPr sz="2800" b="1" spc="-9" dirty="0" smtClean="0">
                <a:solidFill>
                  <a:srgbClr val="00AFEF"/>
                </a:solidFill>
                <a:latin typeface="Times New Roman"/>
                <a:cs typeface="Times New Roman"/>
              </a:rPr>
              <a:t>E</a:t>
            </a:r>
            <a:r>
              <a:rPr sz="3200" b="1" spc="0" dirty="0" smtClean="0">
                <a:solidFill>
                  <a:srgbClr val="00AFEF"/>
                </a:solidFill>
                <a:latin typeface="Times New Roman"/>
                <a:cs typeface="Times New Roman"/>
              </a:rPr>
              <a:t>)</a:t>
            </a:r>
            <a:endParaRPr sz="3200">
              <a:latin typeface="Times New Roman"/>
              <a:cs typeface="Times New Roman"/>
            </a:endParaRPr>
          </a:p>
        </p:txBody>
      </p:sp>
      <p:sp>
        <p:nvSpPr>
          <p:cNvPr id="24" name="object 24"/>
          <p:cNvSpPr txBox="1"/>
          <p:nvPr/>
        </p:nvSpPr>
        <p:spPr>
          <a:xfrm>
            <a:off x="154940" y="1255945"/>
            <a:ext cx="148636"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solidFill>
                  <a:srgbClr val="001F5F"/>
                </a:solidFill>
                <a:latin typeface="Wingdings"/>
                <a:cs typeface="Wingdings"/>
              </a:rPr>
              <a:t></a:t>
            </a:r>
            <a:endParaRPr sz="1600">
              <a:latin typeface="Wingdings"/>
              <a:cs typeface="Wingdings"/>
            </a:endParaRPr>
          </a:p>
        </p:txBody>
      </p:sp>
      <p:sp>
        <p:nvSpPr>
          <p:cNvPr id="23" name="object 23"/>
          <p:cNvSpPr txBox="1"/>
          <p:nvPr/>
        </p:nvSpPr>
        <p:spPr>
          <a:xfrm>
            <a:off x="612140" y="1255869"/>
            <a:ext cx="1150250"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solidFill>
                  <a:srgbClr val="001F5F"/>
                </a:solidFill>
                <a:latin typeface="Arial"/>
                <a:cs typeface="Arial"/>
              </a:rPr>
              <a:t>SD</a:t>
            </a:r>
            <a:r>
              <a:rPr sz="1600" b="1" spc="4" dirty="0" smtClean="0">
                <a:solidFill>
                  <a:srgbClr val="001F5F"/>
                </a:solidFill>
                <a:latin typeface="Arial"/>
                <a:cs typeface="Arial"/>
              </a:rPr>
              <a:t>S</a:t>
            </a:r>
            <a:r>
              <a:rPr sz="1600" b="1" spc="0" dirty="0" smtClean="0">
                <a:solidFill>
                  <a:srgbClr val="001F5F"/>
                </a:solidFill>
                <a:latin typeface="Arial"/>
                <a:cs typeface="Arial"/>
              </a:rPr>
              <a:t>-</a:t>
            </a:r>
            <a:r>
              <a:rPr sz="1600" b="1" spc="-114" dirty="0" smtClean="0">
                <a:solidFill>
                  <a:srgbClr val="001F5F"/>
                </a:solidFill>
                <a:latin typeface="Arial"/>
                <a:cs typeface="Arial"/>
              </a:rPr>
              <a:t>P</a:t>
            </a:r>
            <a:r>
              <a:rPr sz="1600" b="1" spc="-50" dirty="0" smtClean="0">
                <a:solidFill>
                  <a:srgbClr val="001F5F"/>
                </a:solidFill>
                <a:latin typeface="Arial"/>
                <a:cs typeface="Arial"/>
              </a:rPr>
              <a:t>A</a:t>
            </a:r>
            <a:r>
              <a:rPr sz="1600" b="1" spc="-4" dirty="0" smtClean="0">
                <a:solidFill>
                  <a:srgbClr val="001F5F"/>
                </a:solidFill>
                <a:latin typeface="Arial"/>
                <a:cs typeface="Arial"/>
              </a:rPr>
              <a:t>G</a:t>
            </a:r>
            <a:r>
              <a:rPr sz="1600" b="1" spc="4" dirty="0" smtClean="0">
                <a:solidFill>
                  <a:srgbClr val="001F5F"/>
                </a:solidFill>
                <a:latin typeface="Arial"/>
                <a:cs typeface="Arial"/>
              </a:rPr>
              <a:t>E</a:t>
            </a:r>
            <a:r>
              <a:rPr sz="1600" spc="0" dirty="0" smtClean="0">
                <a:solidFill>
                  <a:srgbClr val="001F5F"/>
                </a:solidFill>
                <a:latin typeface="Arial"/>
                <a:cs typeface="Arial"/>
              </a:rPr>
              <a:t>,</a:t>
            </a:r>
            <a:endParaRPr sz="1600">
              <a:latin typeface="Arial"/>
              <a:cs typeface="Arial"/>
            </a:endParaRPr>
          </a:p>
        </p:txBody>
      </p:sp>
      <p:sp>
        <p:nvSpPr>
          <p:cNvPr id="22" name="object 22"/>
          <p:cNvSpPr txBox="1"/>
          <p:nvPr/>
        </p:nvSpPr>
        <p:spPr>
          <a:xfrm>
            <a:off x="1878838" y="1255869"/>
            <a:ext cx="775765"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latin typeface="Arial"/>
                <a:cs typeface="Arial"/>
              </a:rPr>
              <a:t>so</a:t>
            </a:r>
            <a:r>
              <a:rPr sz="1600" b="1" spc="-4" dirty="0" smtClean="0">
                <a:latin typeface="Arial"/>
                <a:cs typeface="Arial"/>
              </a:rPr>
              <a:t>d</a:t>
            </a:r>
            <a:r>
              <a:rPr sz="1600" b="1" spc="0" dirty="0" smtClean="0">
                <a:latin typeface="Arial"/>
                <a:cs typeface="Arial"/>
              </a:rPr>
              <a:t>ium</a:t>
            </a:r>
            <a:endParaRPr sz="1600">
              <a:latin typeface="Arial"/>
              <a:cs typeface="Arial"/>
            </a:endParaRPr>
          </a:p>
        </p:txBody>
      </p:sp>
      <p:sp>
        <p:nvSpPr>
          <p:cNvPr id="21" name="object 21"/>
          <p:cNvSpPr txBox="1"/>
          <p:nvPr/>
        </p:nvSpPr>
        <p:spPr>
          <a:xfrm>
            <a:off x="2771493" y="1255869"/>
            <a:ext cx="816304"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latin typeface="Arial"/>
                <a:cs typeface="Arial"/>
              </a:rPr>
              <a:t>d</a:t>
            </a:r>
            <a:r>
              <a:rPr sz="1600" b="1" spc="-4" dirty="0" smtClean="0">
                <a:latin typeface="Arial"/>
                <a:cs typeface="Arial"/>
              </a:rPr>
              <a:t>o</a:t>
            </a:r>
            <a:r>
              <a:rPr sz="1600" b="1" spc="0" dirty="0" smtClean="0">
                <a:latin typeface="Arial"/>
                <a:cs typeface="Arial"/>
              </a:rPr>
              <a:t>dec</a:t>
            </a:r>
            <a:r>
              <a:rPr sz="1600" b="1" spc="-34" dirty="0" smtClean="0">
                <a:latin typeface="Arial"/>
                <a:cs typeface="Arial"/>
              </a:rPr>
              <a:t>y</a:t>
            </a:r>
            <a:r>
              <a:rPr sz="1600" b="1" spc="0" dirty="0" smtClean="0">
                <a:latin typeface="Arial"/>
                <a:cs typeface="Arial"/>
              </a:rPr>
              <a:t>l</a:t>
            </a:r>
            <a:endParaRPr sz="1600">
              <a:latin typeface="Arial"/>
              <a:cs typeface="Arial"/>
            </a:endParaRPr>
          </a:p>
        </p:txBody>
      </p:sp>
      <p:sp>
        <p:nvSpPr>
          <p:cNvPr id="20" name="object 20"/>
          <p:cNvSpPr txBox="1"/>
          <p:nvPr/>
        </p:nvSpPr>
        <p:spPr>
          <a:xfrm>
            <a:off x="3705498" y="1255869"/>
            <a:ext cx="2348250"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latin typeface="Arial"/>
                <a:cs typeface="Arial"/>
              </a:rPr>
              <a:t>sul</a:t>
            </a:r>
            <a:r>
              <a:rPr sz="1600" b="1" spc="-4" dirty="0" smtClean="0">
                <a:latin typeface="Arial"/>
                <a:cs typeface="Arial"/>
              </a:rPr>
              <a:t>f</a:t>
            </a:r>
            <a:r>
              <a:rPr sz="1600" b="1" spc="0" dirty="0" smtClean="0">
                <a:latin typeface="Arial"/>
                <a:cs typeface="Arial"/>
              </a:rPr>
              <a:t>ate </a:t>
            </a:r>
            <a:r>
              <a:rPr sz="1600" b="1" spc="426" dirty="0" smtClean="0">
                <a:latin typeface="Arial"/>
                <a:cs typeface="Arial"/>
              </a:rPr>
              <a:t> </a:t>
            </a:r>
            <a:r>
              <a:rPr sz="1600" b="1" spc="0" dirty="0" smtClean="0">
                <a:latin typeface="Arial"/>
                <a:cs typeface="Arial"/>
              </a:rPr>
              <a:t>p</a:t>
            </a:r>
            <a:r>
              <a:rPr sz="1600" b="1" spc="-4" dirty="0" smtClean="0">
                <a:latin typeface="Arial"/>
                <a:cs typeface="Arial"/>
              </a:rPr>
              <a:t>o</a:t>
            </a:r>
            <a:r>
              <a:rPr sz="1600" b="1" spc="0" dirty="0" smtClean="0">
                <a:latin typeface="Arial"/>
                <a:cs typeface="Arial"/>
              </a:rPr>
              <a:t>l</a:t>
            </a:r>
            <a:r>
              <a:rPr sz="1600" b="1" spc="-34" dirty="0" smtClean="0">
                <a:latin typeface="Arial"/>
                <a:cs typeface="Arial"/>
              </a:rPr>
              <a:t>y</a:t>
            </a:r>
            <a:r>
              <a:rPr sz="1600" b="1" spc="0" dirty="0" smtClean="0">
                <a:latin typeface="Arial"/>
                <a:cs typeface="Arial"/>
              </a:rPr>
              <a:t>acr</a:t>
            </a:r>
            <a:r>
              <a:rPr sz="1600" b="1" spc="-29" dirty="0" smtClean="0">
                <a:latin typeface="Arial"/>
                <a:cs typeface="Arial"/>
              </a:rPr>
              <a:t>y</a:t>
            </a:r>
            <a:r>
              <a:rPr sz="1600" b="1" spc="0" dirty="0" smtClean="0">
                <a:latin typeface="Arial"/>
                <a:cs typeface="Arial"/>
              </a:rPr>
              <a:t>lamide</a:t>
            </a:r>
            <a:endParaRPr sz="1600">
              <a:latin typeface="Arial"/>
              <a:cs typeface="Arial"/>
            </a:endParaRPr>
          </a:p>
        </p:txBody>
      </p:sp>
      <p:sp>
        <p:nvSpPr>
          <p:cNvPr id="19" name="object 19"/>
          <p:cNvSpPr txBox="1"/>
          <p:nvPr/>
        </p:nvSpPr>
        <p:spPr>
          <a:xfrm>
            <a:off x="6169422" y="1255869"/>
            <a:ext cx="348693"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latin typeface="Arial"/>
                <a:cs typeface="Arial"/>
              </a:rPr>
              <a:t>gel</a:t>
            </a:r>
            <a:endParaRPr sz="1600">
              <a:latin typeface="Arial"/>
              <a:cs typeface="Arial"/>
            </a:endParaRPr>
          </a:p>
        </p:txBody>
      </p:sp>
      <p:sp>
        <p:nvSpPr>
          <p:cNvPr id="18" name="object 18"/>
          <p:cNvSpPr txBox="1"/>
          <p:nvPr/>
        </p:nvSpPr>
        <p:spPr>
          <a:xfrm>
            <a:off x="6635613" y="1255869"/>
            <a:ext cx="1623080"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b="1" spc="0" dirty="0" smtClean="0">
                <a:latin typeface="Arial"/>
                <a:cs typeface="Arial"/>
              </a:rPr>
              <a:t>electrop</a:t>
            </a:r>
            <a:r>
              <a:rPr sz="1600" b="1" spc="-9" dirty="0" smtClean="0">
                <a:latin typeface="Arial"/>
                <a:cs typeface="Arial"/>
              </a:rPr>
              <a:t>h</a:t>
            </a:r>
            <a:r>
              <a:rPr sz="1600" b="1" spc="0" dirty="0" smtClean="0">
                <a:latin typeface="Arial"/>
                <a:cs typeface="Arial"/>
              </a:rPr>
              <a:t>oresi</a:t>
            </a:r>
            <a:r>
              <a:rPr sz="1600" b="1" spc="19" dirty="0" smtClean="0">
                <a:latin typeface="Arial"/>
                <a:cs typeface="Arial"/>
              </a:rPr>
              <a:t>s</a:t>
            </a:r>
            <a:r>
              <a:rPr sz="1600" spc="0" dirty="0" smtClean="0">
                <a:latin typeface="Arial"/>
                <a:cs typeface="Arial"/>
              </a:rPr>
              <a:t>,</a:t>
            </a:r>
            <a:endParaRPr sz="1600">
              <a:latin typeface="Arial"/>
              <a:cs typeface="Arial"/>
            </a:endParaRPr>
          </a:p>
        </p:txBody>
      </p:sp>
      <p:sp>
        <p:nvSpPr>
          <p:cNvPr id="17" name="object 17"/>
          <p:cNvSpPr txBox="1"/>
          <p:nvPr/>
        </p:nvSpPr>
        <p:spPr>
          <a:xfrm>
            <a:off x="8376394" y="1255869"/>
            <a:ext cx="489564"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4" dirty="0" smtClean="0">
                <a:latin typeface="Arial"/>
                <a:cs typeface="Arial"/>
              </a:rPr>
              <a:t>i</a:t>
            </a:r>
            <a:r>
              <a:rPr sz="1600" spc="0" dirty="0" smtClean="0">
                <a:latin typeface="Arial"/>
                <a:cs typeface="Arial"/>
              </a:rPr>
              <a:t>s  </a:t>
            </a:r>
            <a:r>
              <a:rPr sz="1600" spc="28" dirty="0" smtClean="0">
                <a:latin typeface="Arial"/>
                <a:cs typeface="Arial"/>
              </a:rPr>
              <a:t> </a:t>
            </a:r>
            <a:r>
              <a:rPr sz="1600" spc="0" dirty="0" smtClean="0">
                <a:latin typeface="Arial"/>
                <a:cs typeface="Arial"/>
              </a:rPr>
              <a:t>a</a:t>
            </a:r>
            <a:endParaRPr sz="1600">
              <a:latin typeface="Arial"/>
              <a:cs typeface="Arial"/>
            </a:endParaRPr>
          </a:p>
        </p:txBody>
      </p:sp>
      <p:sp>
        <p:nvSpPr>
          <p:cNvPr id="16" name="object 16"/>
          <p:cNvSpPr txBox="1"/>
          <p:nvPr/>
        </p:nvSpPr>
        <p:spPr>
          <a:xfrm>
            <a:off x="612140" y="1621629"/>
            <a:ext cx="8247398"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te</a:t>
            </a:r>
            <a:r>
              <a:rPr sz="1600" spc="4" dirty="0" smtClean="0">
                <a:latin typeface="Arial"/>
                <a:cs typeface="Arial"/>
              </a:rPr>
              <a:t>c</a:t>
            </a:r>
            <a:r>
              <a:rPr sz="1600" spc="0" dirty="0" smtClean="0">
                <a:latin typeface="Arial"/>
                <a:cs typeface="Arial"/>
              </a:rPr>
              <a:t>hn</a:t>
            </a:r>
            <a:r>
              <a:rPr sz="1600" spc="4" dirty="0" smtClean="0">
                <a:latin typeface="Arial"/>
                <a:cs typeface="Arial"/>
              </a:rPr>
              <a:t>i</a:t>
            </a:r>
            <a:r>
              <a:rPr sz="1600" spc="0" dirty="0" smtClean="0">
                <a:latin typeface="Arial"/>
                <a:cs typeface="Arial"/>
              </a:rPr>
              <a:t>que </a:t>
            </a:r>
            <a:r>
              <a:rPr sz="1600" spc="75"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de</a:t>
            </a:r>
            <a:r>
              <a:rPr sz="1600" spc="4" dirty="0" smtClean="0">
                <a:latin typeface="Arial"/>
                <a:cs typeface="Arial"/>
              </a:rPr>
              <a:t>l</a:t>
            </a:r>
            <a:r>
              <a:rPr sz="1600" spc="0" dirty="0" smtClean="0">
                <a:latin typeface="Arial"/>
                <a:cs typeface="Arial"/>
              </a:rPr>
              <a:t>y </a:t>
            </a:r>
            <a:r>
              <a:rPr sz="1600" spc="95" dirty="0" smtClean="0">
                <a:latin typeface="Arial"/>
                <a:cs typeface="Arial"/>
              </a:rPr>
              <a:t> </a:t>
            </a:r>
            <a:r>
              <a:rPr sz="1600" spc="0" dirty="0" smtClean="0">
                <a:latin typeface="Arial"/>
                <a:cs typeface="Arial"/>
              </a:rPr>
              <a:t>u</a:t>
            </a:r>
            <a:r>
              <a:rPr sz="1600" spc="4" dirty="0" smtClean="0">
                <a:latin typeface="Arial"/>
                <a:cs typeface="Arial"/>
              </a:rPr>
              <a:t>s</a:t>
            </a:r>
            <a:r>
              <a:rPr sz="1600" spc="0" dirty="0" smtClean="0">
                <a:latin typeface="Arial"/>
                <a:cs typeface="Arial"/>
              </a:rPr>
              <a:t>ed </a:t>
            </a:r>
            <a:r>
              <a:rPr sz="1600" spc="110" dirty="0" smtClean="0">
                <a:latin typeface="Arial"/>
                <a:cs typeface="Arial"/>
              </a:rPr>
              <a:t> </a:t>
            </a:r>
            <a:r>
              <a:rPr sz="1600" spc="4" dirty="0" smtClean="0">
                <a:latin typeface="Arial"/>
                <a:cs typeface="Arial"/>
              </a:rPr>
              <a:t>i</a:t>
            </a:r>
            <a:r>
              <a:rPr sz="1600" spc="0" dirty="0" smtClean="0">
                <a:latin typeface="Arial"/>
                <a:cs typeface="Arial"/>
              </a:rPr>
              <a:t>n </a:t>
            </a:r>
            <a:r>
              <a:rPr sz="1600" spc="142" dirty="0" smtClean="0">
                <a:latin typeface="Arial"/>
                <a:cs typeface="Arial"/>
              </a:rPr>
              <a:t> </a:t>
            </a:r>
            <a:r>
              <a:rPr sz="1600" spc="0" dirty="0" smtClean="0">
                <a:latin typeface="Arial"/>
                <a:cs typeface="Arial"/>
              </a:rPr>
              <a:t>b</a:t>
            </a:r>
            <a:r>
              <a:rPr sz="1600" spc="4" dirty="0" smtClean="0">
                <a:latin typeface="Arial"/>
                <a:cs typeface="Arial"/>
              </a:rPr>
              <a:t>i</a:t>
            </a:r>
            <a:r>
              <a:rPr sz="1600" spc="0" dirty="0" smtClean="0">
                <a:latin typeface="Arial"/>
                <a:cs typeface="Arial"/>
              </a:rPr>
              <a:t>o</a:t>
            </a:r>
            <a:r>
              <a:rPr sz="1600" spc="4" dirty="0" smtClean="0">
                <a:latin typeface="Arial"/>
                <a:cs typeface="Arial"/>
              </a:rPr>
              <a:t>c</a:t>
            </a:r>
            <a:r>
              <a:rPr sz="1600" spc="0" dirty="0" smtClean="0">
                <a:latin typeface="Arial"/>
                <a:cs typeface="Arial"/>
              </a:rPr>
              <a:t>hem</a:t>
            </a:r>
            <a:r>
              <a:rPr sz="1600" spc="9" dirty="0" smtClean="0">
                <a:latin typeface="Arial"/>
                <a:cs typeface="Arial"/>
              </a:rPr>
              <a:t>i</a:t>
            </a:r>
            <a:r>
              <a:rPr sz="1600" spc="4" dirty="0" smtClean="0">
                <a:latin typeface="Arial"/>
                <a:cs typeface="Arial"/>
              </a:rPr>
              <a:t>s</a:t>
            </a:r>
            <a:r>
              <a:rPr sz="1600" spc="0" dirty="0" smtClean="0">
                <a:latin typeface="Arial"/>
                <a:cs typeface="Arial"/>
              </a:rPr>
              <a:t>tr</a:t>
            </a:r>
            <a:r>
              <a:rPr sz="1600" spc="-139" dirty="0" smtClean="0">
                <a:latin typeface="Arial"/>
                <a:cs typeface="Arial"/>
              </a:rPr>
              <a:t>y</a:t>
            </a:r>
            <a:r>
              <a:rPr sz="1600" spc="0" dirty="0" smtClean="0">
                <a:latin typeface="Arial"/>
                <a:cs typeface="Arial"/>
              </a:rPr>
              <a:t>, </a:t>
            </a:r>
            <a:r>
              <a:rPr sz="1600" spc="65" dirty="0" smtClean="0">
                <a:latin typeface="Arial"/>
                <a:cs typeface="Arial"/>
              </a:rPr>
              <a:t> </a:t>
            </a:r>
            <a:r>
              <a:rPr sz="1600" spc="0" dirty="0" smtClean="0">
                <a:latin typeface="Arial"/>
                <a:cs typeface="Arial"/>
              </a:rPr>
              <a:t>forens</a:t>
            </a:r>
            <a:r>
              <a:rPr sz="1600" spc="9" dirty="0" smtClean="0">
                <a:latin typeface="Arial"/>
                <a:cs typeface="Arial"/>
              </a:rPr>
              <a:t>i</a:t>
            </a:r>
            <a:r>
              <a:rPr sz="1600" spc="4" dirty="0" smtClean="0">
                <a:latin typeface="Arial"/>
                <a:cs typeface="Arial"/>
              </a:rPr>
              <a:t>cs</a:t>
            </a:r>
            <a:r>
              <a:rPr sz="1600" spc="0" dirty="0" smtClean="0">
                <a:latin typeface="Arial"/>
                <a:cs typeface="Arial"/>
              </a:rPr>
              <a:t>, </a:t>
            </a:r>
            <a:r>
              <a:rPr sz="1600" spc="80" dirty="0" smtClean="0">
                <a:latin typeface="Arial"/>
                <a:cs typeface="Arial"/>
              </a:rPr>
              <a:t> </a:t>
            </a:r>
            <a:r>
              <a:rPr sz="1600" spc="0" dirty="0" smtClean="0">
                <a:latin typeface="Arial"/>
                <a:cs typeface="Arial"/>
              </a:rPr>
              <a:t>genet</a:t>
            </a:r>
            <a:r>
              <a:rPr sz="1600" spc="4" dirty="0" smtClean="0">
                <a:latin typeface="Arial"/>
                <a:cs typeface="Arial"/>
              </a:rPr>
              <a:t>ic</a:t>
            </a:r>
            <a:r>
              <a:rPr sz="1600" spc="0" dirty="0" smtClean="0">
                <a:latin typeface="Arial"/>
                <a:cs typeface="Arial"/>
              </a:rPr>
              <a:t>s </a:t>
            </a:r>
            <a:r>
              <a:rPr sz="1600" spc="100" dirty="0" smtClean="0">
                <a:latin typeface="Arial"/>
                <a:cs typeface="Arial"/>
              </a:rPr>
              <a:t> </a:t>
            </a:r>
            <a:r>
              <a:rPr sz="1600" spc="0" dirty="0" smtClean="0">
                <a:latin typeface="Arial"/>
                <a:cs typeface="Arial"/>
              </a:rPr>
              <a:t>and </a:t>
            </a:r>
            <a:r>
              <a:rPr sz="1600" spc="118" dirty="0" smtClean="0">
                <a:latin typeface="Arial"/>
                <a:cs typeface="Arial"/>
              </a:rPr>
              <a:t> </a:t>
            </a:r>
            <a:r>
              <a:rPr sz="1600" spc="0" dirty="0" smtClean="0">
                <a:latin typeface="Arial"/>
                <a:cs typeface="Arial"/>
              </a:rPr>
              <a:t>mo</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u</a:t>
            </a:r>
            <a:r>
              <a:rPr sz="1600" spc="4" dirty="0" smtClean="0">
                <a:latin typeface="Arial"/>
                <a:cs typeface="Arial"/>
              </a:rPr>
              <a:t>l</a:t>
            </a:r>
            <a:r>
              <a:rPr sz="1600" spc="0" dirty="0" smtClean="0">
                <a:latin typeface="Arial"/>
                <a:cs typeface="Arial"/>
              </a:rPr>
              <a:t>ar </a:t>
            </a:r>
            <a:r>
              <a:rPr sz="1600" spc="85" dirty="0" smtClean="0">
                <a:latin typeface="Arial"/>
                <a:cs typeface="Arial"/>
              </a:rPr>
              <a:t> </a:t>
            </a:r>
            <a:r>
              <a:rPr sz="1600" spc="0" dirty="0" smtClean="0">
                <a:latin typeface="Arial"/>
                <a:cs typeface="Arial"/>
              </a:rPr>
              <a:t>b</a:t>
            </a:r>
            <a:r>
              <a:rPr sz="1600" spc="4" dirty="0" smtClean="0">
                <a:latin typeface="Arial"/>
                <a:cs typeface="Arial"/>
              </a:rPr>
              <a:t>i</a:t>
            </a:r>
            <a:r>
              <a:rPr sz="1600" spc="0" dirty="0" smtClean="0">
                <a:latin typeface="Arial"/>
                <a:cs typeface="Arial"/>
              </a:rPr>
              <a:t>o</a:t>
            </a:r>
            <a:r>
              <a:rPr sz="1600" spc="4" dirty="0" smtClean="0">
                <a:latin typeface="Arial"/>
                <a:cs typeface="Arial"/>
              </a:rPr>
              <a:t>l</a:t>
            </a:r>
            <a:r>
              <a:rPr sz="1600" spc="0" dirty="0" smtClean="0">
                <a:latin typeface="Arial"/>
                <a:cs typeface="Arial"/>
              </a:rPr>
              <a:t>ogy </a:t>
            </a:r>
            <a:r>
              <a:rPr sz="1600" spc="89" dirty="0" smtClean="0">
                <a:latin typeface="Arial"/>
                <a:cs typeface="Arial"/>
              </a:rPr>
              <a:t> </a:t>
            </a:r>
            <a:r>
              <a:rPr sz="1600" spc="0" dirty="0" smtClean="0">
                <a:latin typeface="Arial"/>
                <a:cs typeface="Arial"/>
              </a:rPr>
              <a:t>to</a:t>
            </a:r>
            <a:endParaRPr sz="1600">
              <a:latin typeface="Arial"/>
              <a:cs typeface="Arial"/>
            </a:endParaRPr>
          </a:p>
        </p:txBody>
      </p:sp>
      <p:sp>
        <p:nvSpPr>
          <p:cNvPr id="15" name="object 15"/>
          <p:cNvSpPr txBox="1"/>
          <p:nvPr/>
        </p:nvSpPr>
        <p:spPr>
          <a:xfrm>
            <a:off x="612140" y="1987389"/>
            <a:ext cx="5626807"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4" dirty="0" smtClean="0">
                <a:latin typeface="Arial"/>
                <a:cs typeface="Arial"/>
              </a:rPr>
              <a:t>s</a:t>
            </a:r>
            <a:r>
              <a:rPr sz="1600" spc="0" dirty="0" smtClean="0">
                <a:latin typeface="Arial"/>
                <a:cs typeface="Arial"/>
              </a:rPr>
              <a:t>eparate</a:t>
            </a:r>
            <a:r>
              <a:rPr sz="1600" spc="-62" dirty="0" smtClean="0">
                <a:latin typeface="Arial"/>
                <a:cs typeface="Arial"/>
              </a:rPr>
              <a:t> </a:t>
            </a:r>
            <a:r>
              <a:rPr sz="1600" spc="0" dirty="0" smtClean="0">
                <a:latin typeface="Arial"/>
                <a:cs typeface="Arial"/>
              </a:rPr>
              <a:t>protei</a:t>
            </a:r>
            <a:r>
              <a:rPr sz="1600" spc="4" dirty="0" smtClean="0">
                <a:latin typeface="Arial"/>
                <a:cs typeface="Arial"/>
              </a:rPr>
              <a:t>n</a:t>
            </a:r>
            <a:r>
              <a:rPr sz="1600" spc="0" dirty="0" smtClean="0">
                <a:latin typeface="Arial"/>
                <a:cs typeface="Arial"/>
              </a:rPr>
              <a:t>s</a:t>
            </a:r>
            <a:r>
              <a:rPr sz="1600" spc="-51" dirty="0" smtClean="0">
                <a:latin typeface="Arial"/>
                <a:cs typeface="Arial"/>
              </a:rPr>
              <a:t> </a:t>
            </a:r>
            <a:r>
              <a:rPr sz="1600" spc="0" dirty="0" smtClean="0">
                <a:latin typeface="Arial"/>
                <a:cs typeface="Arial"/>
              </a:rPr>
              <a:t>a</a:t>
            </a:r>
            <a:r>
              <a:rPr sz="1600" spc="4" dirty="0" smtClean="0">
                <a:latin typeface="Arial"/>
                <a:cs typeface="Arial"/>
              </a:rPr>
              <a:t>cc</a:t>
            </a:r>
            <a:r>
              <a:rPr sz="1600" spc="0" dirty="0" smtClean="0">
                <a:latin typeface="Arial"/>
                <a:cs typeface="Arial"/>
              </a:rPr>
              <a:t>ording</a:t>
            </a:r>
            <a:r>
              <a:rPr sz="1600" spc="-69" dirty="0" smtClean="0">
                <a:latin typeface="Arial"/>
                <a:cs typeface="Arial"/>
              </a:rPr>
              <a:t> </a:t>
            </a:r>
            <a:r>
              <a:rPr sz="1600" spc="0" dirty="0" smtClean="0">
                <a:latin typeface="Arial"/>
                <a:cs typeface="Arial"/>
              </a:rPr>
              <a:t>to</a:t>
            </a:r>
            <a:r>
              <a:rPr sz="1600" spc="-13" dirty="0" smtClean="0">
                <a:latin typeface="Arial"/>
                <a:cs typeface="Arial"/>
              </a:rPr>
              <a:t> </a:t>
            </a:r>
            <a:r>
              <a:rPr sz="1600" spc="0" dirty="0" smtClean="0">
                <a:latin typeface="Arial"/>
                <a:cs typeface="Arial"/>
              </a:rPr>
              <a:t>the</a:t>
            </a:r>
            <a:r>
              <a:rPr sz="1600" spc="4" dirty="0" smtClean="0">
                <a:latin typeface="Arial"/>
                <a:cs typeface="Arial"/>
              </a:rPr>
              <a:t>i</a:t>
            </a:r>
            <a:r>
              <a:rPr sz="1600" spc="0" dirty="0" smtClean="0">
                <a:latin typeface="Arial"/>
                <a:cs typeface="Arial"/>
              </a:rPr>
              <a:t>r</a:t>
            </a:r>
            <a:r>
              <a:rPr sz="1600" spc="-16" dirty="0" smtClean="0">
                <a:latin typeface="Arial"/>
                <a:cs typeface="Arial"/>
              </a:rPr>
              <a:t> </a:t>
            </a:r>
            <a:r>
              <a:rPr sz="1600" b="1" spc="0" dirty="0" smtClean="0">
                <a:latin typeface="Arial"/>
                <a:cs typeface="Arial"/>
              </a:rPr>
              <a:t>electrop</a:t>
            </a:r>
            <a:r>
              <a:rPr sz="1600" b="1" spc="-9" dirty="0" smtClean="0">
                <a:latin typeface="Arial"/>
                <a:cs typeface="Arial"/>
              </a:rPr>
              <a:t>h</a:t>
            </a:r>
            <a:r>
              <a:rPr sz="1600" b="1" spc="0" dirty="0" smtClean="0">
                <a:latin typeface="Arial"/>
                <a:cs typeface="Arial"/>
              </a:rPr>
              <a:t>oretic</a:t>
            </a:r>
            <a:r>
              <a:rPr sz="1600" b="1" spc="-115" dirty="0" smtClean="0">
                <a:latin typeface="Arial"/>
                <a:cs typeface="Arial"/>
              </a:rPr>
              <a:t> </a:t>
            </a:r>
            <a:r>
              <a:rPr sz="1600" b="1" spc="0" dirty="0" smtClean="0">
                <a:latin typeface="Arial"/>
                <a:cs typeface="Arial"/>
              </a:rPr>
              <a:t>m</a:t>
            </a:r>
            <a:r>
              <a:rPr sz="1600" b="1" spc="-4" dirty="0" smtClean="0">
                <a:latin typeface="Arial"/>
                <a:cs typeface="Arial"/>
              </a:rPr>
              <a:t>o</a:t>
            </a:r>
            <a:r>
              <a:rPr sz="1600" b="1" spc="0" dirty="0" smtClean="0">
                <a:latin typeface="Arial"/>
                <a:cs typeface="Arial"/>
              </a:rPr>
              <a:t>bili</a:t>
            </a:r>
            <a:r>
              <a:rPr sz="1600" b="1" spc="-4" dirty="0" smtClean="0">
                <a:latin typeface="Arial"/>
                <a:cs typeface="Arial"/>
              </a:rPr>
              <a:t>t</a:t>
            </a:r>
            <a:r>
              <a:rPr sz="1600" b="1" spc="-154" dirty="0" smtClean="0">
                <a:latin typeface="Arial"/>
                <a:cs typeface="Arial"/>
              </a:rPr>
              <a:t>y</a:t>
            </a:r>
            <a:r>
              <a:rPr sz="1600" b="1" spc="0" dirty="0" smtClean="0">
                <a:latin typeface="Arial"/>
                <a:cs typeface="Arial"/>
              </a:rPr>
              <a:t>.</a:t>
            </a:r>
            <a:endParaRPr sz="1600">
              <a:latin typeface="Arial"/>
              <a:cs typeface="Arial"/>
            </a:endParaRPr>
          </a:p>
        </p:txBody>
      </p:sp>
      <p:sp>
        <p:nvSpPr>
          <p:cNvPr id="14" name="object 14"/>
          <p:cNvSpPr txBox="1"/>
          <p:nvPr/>
        </p:nvSpPr>
        <p:spPr>
          <a:xfrm>
            <a:off x="154940" y="2367427"/>
            <a:ext cx="164574" cy="1077206"/>
          </a:xfrm>
          <a:prstGeom prst="rect">
            <a:avLst/>
          </a:prstGeom>
          <a:solidFill>
            <a:schemeClr val="accent2">
              <a:lumMod val="20000"/>
              <a:lumOff val="80000"/>
            </a:schemeClr>
          </a:solidFill>
        </p:spPr>
        <p:txBody>
          <a:bodyPr wrap="square" lIns="0" tIns="0" rIns="0" bIns="0" rtlCol="0">
            <a:noAutofit/>
          </a:bodyPr>
          <a:lstStyle/>
          <a:p>
            <a:pPr marL="12700">
              <a:lnSpc>
                <a:spcPts val="1939"/>
              </a:lnSpc>
              <a:spcBef>
                <a:spcPts val="97"/>
              </a:spcBef>
            </a:pPr>
            <a:r>
              <a:rPr sz="1800" spc="0" dirty="0" smtClean="0">
                <a:latin typeface="Wingdings"/>
                <a:cs typeface="Wingdings"/>
              </a:rPr>
              <a:t></a:t>
            </a:r>
            <a:endParaRPr sz="1800">
              <a:latin typeface="Wingdings"/>
              <a:cs typeface="Wingdings"/>
            </a:endParaRPr>
          </a:p>
          <a:p>
            <a:pPr marL="12700" marR="185">
              <a:lnSpc>
                <a:spcPct val="92488"/>
              </a:lnSpc>
              <a:spcBef>
                <a:spcPts val="1145"/>
              </a:spcBef>
            </a:pPr>
            <a:r>
              <a:rPr sz="1800" spc="0" dirty="0" smtClean="0">
                <a:latin typeface="Wingdings"/>
                <a:cs typeface="Wingdings"/>
              </a:rPr>
              <a:t></a:t>
            </a:r>
            <a:endParaRPr sz="1800">
              <a:latin typeface="Wingdings"/>
              <a:cs typeface="Wingdings"/>
            </a:endParaRPr>
          </a:p>
          <a:p>
            <a:pPr marL="12700" marR="185">
              <a:lnSpc>
                <a:spcPct val="92488"/>
              </a:lnSpc>
              <a:spcBef>
                <a:spcPts val="1242"/>
              </a:spcBef>
            </a:pPr>
            <a:r>
              <a:rPr sz="1800" spc="0" dirty="0" smtClean="0">
                <a:latin typeface="Wingdings"/>
                <a:cs typeface="Wingdings"/>
              </a:rPr>
              <a:t></a:t>
            </a:r>
            <a:endParaRPr sz="1800">
              <a:latin typeface="Wingdings"/>
              <a:cs typeface="Wingdings"/>
            </a:endParaRPr>
          </a:p>
        </p:txBody>
      </p:sp>
      <p:sp>
        <p:nvSpPr>
          <p:cNvPr id="13" name="object 13"/>
          <p:cNvSpPr txBox="1"/>
          <p:nvPr/>
        </p:nvSpPr>
        <p:spPr>
          <a:xfrm>
            <a:off x="612140" y="2368633"/>
            <a:ext cx="8257461" cy="254304"/>
          </a:xfrm>
          <a:prstGeom prst="rect">
            <a:avLst/>
          </a:prstGeom>
          <a:solidFill>
            <a:schemeClr val="accent2">
              <a:lumMod val="20000"/>
              <a:lumOff val="80000"/>
            </a:schemeClr>
          </a:solidFill>
        </p:spPr>
        <p:txBody>
          <a:bodyPr wrap="square" lIns="0" tIns="0" rIns="0" bIns="0" rtlCol="0">
            <a:noAutofit/>
          </a:bodyPr>
          <a:lstStyle/>
          <a:p>
            <a:pPr marL="12700">
              <a:lnSpc>
                <a:spcPts val="1939"/>
              </a:lnSpc>
              <a:spcBef>
                <a:spcPts val="97"/>
              </a:spcBef>
            </a:pPr>
            <a:r>
              <a:rPr sz="1800" spc="-9" dirty="0" smtClean="0">
                <a:latin typeface="Times New Roman"/>
                <a:cs typeface="Times New Roman"/>
              </a:rPr>
              <a:t>W</a:t>
            </a:r>
            <a:r>
              <a:rPr sz="1800" spc="0" dirty="0" smtClean="0">
                <a:latin typeface="Times New Roman"/>
                <a:cs typeface="Times New Roman"/>
              </a:rPr>
              <a:t>hen</a:t>
            </a:r>
            <a:r>
              <a:rPr sz="1800" spc="9" dirty="0" smtClean="0">
                <a:latin typeface="Times New Roman"/>
                <a:cs typeface="Times New Roman"/>
              </a:rPr>
              <a:t> </a:t>
            </a:r>
            <a:r>
              <a:rPr sz="1800" spc="0" dirty="0" smtClean="0">
                <a:latin typeface="Times New Roman"/>
                <a:cs typeface="Times New Roman"/>
              </a:rPr>
              <a:t>a</a:t>
            </a:r>
            <a:r>
              <a:rPr sz="1800" spc="9" dirty="0" smtClean="0">
                <a:latin typeface="Times New Roman"/>
                <a:cs typeface="Times New Roman"/>
              </a:rPr>
              <a:t> </a:t>
            </a:r>
            <a:r>
              <a:rPr sz="1800" spc="0" dirty="0" smtClean="0">
                <a:latin typeface="Times New Roman"/>
                <a:cs typeface="Times New Roman"/>
              </a:rPr>
              <a:t>de</a:t>
            </a:r>
            <a:r>
              <a:rPr sz="1800" spc="4" dirty="0" smtClean="0">
                <a:latin typeface="Times New Roman"/>
                <a:cs typeface="Times New Roman"/>
              </a:rPr>
              <a:t>t</a:t>
            </a:r>
            <a:r>
              <a:rPr sz="1800" spc="0" dirty="0" smtClean="0">
                <a:latin typeface="Times New Roman"/>
                <a:cs typeface="Times New Roman"/>
              </a:rPr>
              <a:t>e</a:t>
            </a:r>
            <a:r>
              <a:rPr sz="1800" spc="-29" dirty="0" smtClean="0">
                <a:latin typeface="Times New Roman"/>
                <a:cs typeface="Times New Roman"/>
              </a:rPr>
              <a:t>r</a:t>
            </a:r>
            <a:r>
              <a:rPr sz="1800" spc="0" dirty="0" smtClean="0">
                <a:latin typeface="Times New Roman"/>
                <a:cs typeface="Times New Roman"/>
              </a:rPr>
              <a:t>gent </a:t>
            </a:r>
            <a:r>
              <a:rPr sz="1800" spc="19" dirty="0" smtClean="0">
                <a:latin typeface="Times New Roman"/>
                <a:cs typeface="Times New Roman"/>
              </a:rPr>
              <a:t> </a:t>
            </a:r>
            <a:r>
              <a:rPr sz="1800" spc="-4" dirty="0" smtClean="0">
                <a:latin typeface="Times New Roman"/>
                <a:cs typeface="Times New Roman"/>
              </a:rPr>
              <a:t>S</a:t>
            </a:r>
            <a:r>
              <a:rPr sz="1800" spc="0" dirty="0" smtClean="0">
                <a:latin typeface="Times New Roman"/>
                <a:cs typeface="Times New Roman"/>
              </a:rPr>
              <a:t>DS</a:t>
            </a:r>
            <a:r>
              <a:rPr sz="1800" spc="-9" dirty="0" smtClean="0">
                <a:latin typeface="Times New Roman"/>
                <a:cs typeface="Times New Roman"/>
              </a:rPr>
              <a:t> </a:t>
            </a:r>
            <a:r>
              <a:rPr sz="1800" spc="4" dirty="0" smtClean="0">
                <a:latin typeface="Times New Roman"/>
                <a:cs typeface="Times New Roman"/>
              </a:rPr>
              <a:t>a</a:t>
            </a:r>
            <a:r>
              <a:rPr sz="1800" spc="0" dirty="0" smtClean="0">
                <a:latin typeface="Times New Roman"/>
                <a:cs typeface="Times New Roman"/>
              </a:rPr>
              <a:t>dded</a:t>
            </a:r>
            <a:r>
              <a:rPr sz="1800" spc="9" dirty="0" smtClean="0">
                <a:latin typeface="Times New Roman"/>
                <a:cs typeface="Times New Roman"/>
              </a:rPr>
              <a:t> </a:t>
            </a:r>
            <a:r>
              <a:rPr sz="1800" spc="0" dirty="0" smtClean="0">
                <a:latin typeface="Times New Roman"/>
                <a:cs typeface="Times New Roman"/>
              </a:rPr>
              <a:t>to</a:t>
            </a:r>
            <a:r>
              <a:rPr sz="1800" spc="4" dirty="0" smtClean="0">
                <a:latin typeface="Times New Roman"/>
                <a:cs typeface="Times New Roman"/>
              </a:rPr>
              <a:t> </a:t>
            </a:r>
            <a:r>
              <a:rPr sz="1800" spc="-175" dirty="0" smtClean="0">
                <a:latin typeface="Times New Roman"/>
                <a:cs typeface="Times New Roman"/>
              </a:rPr>
              <a:t>P</a:t>
            </a:r>
            <a:r>
              <a:rPr sz="1800" spc="0" dirty="0" smtClean="0">
                <a:latin typeface="Times New Roman"/>
                <a:cs typeface="Times New Roman"/>
              </a:rPr>
              <a:t>A</a:t>
            </a:r>
            <a:r>
              <a:rPr sz="1800" spc="-9" dirty="0" smtClean="0">
                <a:latin typeface="Times New Roman"/>
                <a:cs typeface="Times New Roman"/>
              </a:rPr>
              <a:t>G</a:t>
            </a:r>
            <a:r>
              <a:rPr sz="1800" spc="0" dirty="0" smtClean="0">
                <a:latin typeface="Times New Roman"/>
                <a:cs typeface="Times New Roman"/>
              </a:rPr>
              <a:t>E the co</a:t>
            </a:r>
            <a:r>
              <a:rPr sz="1800" spc="-14" dirty="0" smtClean="0">
                <a:latin typeface="Times New Roman"/>
                <a:cs typeface="Times New Roman"/>
              </a:rPr>
              <a:t>m</a:t>
            </a:r>
            <a:r>
              <a:rPr sz="1800" spc="0" dirty="0" smtClean="0">
                <a:latin typeface="Times New Roman"/>
                <a:cs typeface="Times New Roman"/>
              </a:rPr>
              <a:t>bined pr</a:t>
            </a:r>
            <a:r>
              <a:rPr sz="1800" spc="-4" dirty="0" smtClean="0">
                <a:latin typeface="Times New Roman"/>
                <a:cs typeface="Times New Roman"/>
              </a:rPr>
              <a:t>o</a:t>
            </a:r>
            <a:r>
              <a:rPr sz="1800" spc="0" dirty="0" smtClean="0">
                <a:latin typeface="Times New Roman"/>
                <a:cs typeface="Times New Roman"/>
              </a:rPr>
              <a:t>c</a:t>
            </a:r>
            <a:r>
              <a:rPr sz="1800" spc="4" dirty="0" smtClean="0">
                <a:latin typeface="Times New Roman"/>
                <a:cs typeface="Times New Roman"/>
              </a:rPr>
              <a:t>e</a:t>
            </a:r>
            <a:r>
              <a:rPr sz="1800" spc="0" dirty="0" smtClean="0">
                <a:latin typeface="Times New Roman"/>
                <a:cs typeface="Times New Roman"/>
              </a:rPr>
              <a:t>dure</a:t>
            </a:r>
            <a:r>
              <a:rPr sz="1800" spc="-4" dirty="0" smtClean="0">
                <a:latin typeface="Times New Roman"/>
                <a:cs typeface="Times New Roman"/>
              </a:rPr>
              <a:t> </a:t>
            </a:r>
            <a:r>
              <a:rPr sz="1800" spc="0" dirty="0" smtClean="0">
                <a:latin typeface="Times New Roman"/>
                <a:cs typeface="Times New Roman"/>
              </a:rPr>
              <a:t>is</a:t>
            </a:r>
            <a:r>
              <a:rPr sz="1800" spc="-9" dirty="0" smtClean="0">
                <a:latin typeface="Times New Roman"/>
                <a:cs typeface="Times New Roman"/>
              </a:rPr>
              <a:t> </a:t>
            </a:r>
            <a:r>
              <a:rPr sz="1800" spc="0" dirty="0" smtClean="0">
                <a:latin typeface="Times New Roman"/>
                <a:cs typeface="Times New Roman"/>
              </a:rPr>
              <a:t>t</a:t>
            </a:r>
            <a:r>
              <a:rPr sz="1800" spc="4" dirty="0" smtClean="0">
                <a:latin typeface="Times New Roman"/>
                <a:cs typeface="Times New Roman"/>
              </a:rPr>
              <a:t>e</a:t>
            </a:r>
            <a:r>
              <a:rPr sz="1800" spc="0" dirty="0" smtClean="0">
                <a:latin typeface="Times New Roman"/>
                <a:cs typeface="Times New Roman"/>
              </a:rPr>
              <a:t>r</a:t>
            </a:r>
            <a:r>
              <a:rPr sz="1800" spc="-9" dirty="0" smtClean="0">
                <a:latin typeface="Times New Roman"/>
                <a:cs typeface="Times New Roman"/>
              </a:rPr>
              <a:t>m</a:t>
            </a:r>
            <a:r>
              <a:rPr sz="1800" spc="0" dirty="0" smtClean="0">
                <a:latin typeface="Times New Roman"/>
                <a:cs typeface="Times New Roman"/>
              </a:rPr>
              <a:t>ed as</a:t>
            </a:r>
            <a:r>
              <a:rPr sz="1800" spc="-9" dirty="0" smtClean="0">
                <a:latin typeface="Times New Roman"/>
                <a:cs typeface="Times New Roman"/>
              </a:rPr>
              <a:t> </a:t>
            </a:r>
            <a:r>
              <a:rPr sz="1800" spc="-4" dirty="0" smtClean="0">
                <a:latin typeface="Times New Roman"/>
                <a:cs typeface="Times New Roman"/>
              </a:rPr>
              <a:t>S</a:t>
            </a:r>
            <a:r>
              <a:rPr sz="1800" spc="0" dirty="0" smtClean="0">
                <a:latin typeface="Times New Roman"/>
                <a:cs typeface="Times New Roman"/>
              </a:rPr>
              <a:t>DS</a:t>
            </a:r>
            <a:r>
              <a:rPr sz="1800" spc="-4" dirty="0" smtClean="0">
                <a:latin typeface="Times New Roman"/>
                <a:cs typeface="Times New Roman"/>
              </a:rPr>
              <a:t> </a:t>
            </a:r>
            <a:r>
              <a:rPr sz="1800" spc="-175" dirty="0" smtClean="0">
                <a:latin typeface="Times New Roman"/>
                <a:cs typeface="Times New Roman"/>
              </a:rPr>
              <a:t>P</a:t>
            </a:r>
            <a:r>
              <a:rPr sz="1800" spc="0" dirty="0" smtClean="0">
                <a:latin typeface="Times New Roman"/>
                <a:cs typeface="Times New Roman"/>
              </a:rPr>
              <a:t>A</a:t>
            </a:r>
            <a:r>
              <a:rPr sz="1800" spc="-9" dirty="0" smtClean="0">
                <a:latin typeface="Times New Roman"/>
                <a:cs typeface="Times New Roman"/>
              </a:rPr>
              <a:t>G</a:t>
            </a:r>
            <a:r>
              <a:rPr sz="1800" spc="0" dirty="0" smtClean="0">
                <a:latin typeface="Times New Roman"/>
                <a:cs typeface="Times New Roman"/>
              </a:rPr>
              <a:t>E.</a:t>
            </a:r>
            <a:endParaRPr sz="1800">
              <a:latin typeface="Times New Roman"/>
              <a:cs typeface="Times New Roman"/>
            </a:endParaRPr>
          </a:p>
        </p:txBody>
      </p:sp>
      <p:sp>
        <p:nvSpPr>
          <p:cNvPr id="12" name="object 12"/>
          <p:cNvSpPr txBox="1"/>
          <p:nvPr/>
        </p:nvSpPr>
        <p:spPr>
          <a:xfrm>
            <a:off x="612140" y="2780358"/>
            <a:ext cx="7534732" cy="254000"/>
          </a:xfrm>
          <a:prstGeom prst="rect">
            <a:avLst/>
          </a:prstGeom>
          <a:solidFill>
            <a:schemeClr val="accent2">
              <a:lumMod val="20000"/>
              <a:lumOff val="80000"/>
            </a:schemeClr>
          </a:solidFill>
        </p:spPr>
        <p:txBody>
          <a:bodyPr wrap="square" lIns="0" tIns="0" rIns="0" bIns="0" rtlCol="0">
            <a:noAutofit/>
          </a:bodyPr>
          <a:lstStyle/>
          <a:p>
            <a:pPr marL="12700">
              <a:lnSpc>
                <a:spcPts val="1939"/>
              </a:lnSpc>
              <a:spcBef>
                <a:spcPts val="97"/>
              </a:spcBef>
            </a:pPr>
            <a:r>
              <a:rPr sz="1800" b="1" spc="0" dirty="0" smtClean="0">
                <a:latin typeface="Times New Roman"/>
                <a:cs typeface="Times New Roman"/>
              </a:rPr>
              <a:t>S</a:t>
            </a:r>
            <a:r>
              <a:rPr sz="1800" b="1" spc="-9" dirty="0" smtClean="0">
                <a:latin typeface="Times New Roman"/>
                <a:cs typeface="Times New Roman"/>
              </a:rPr>
              <a:t>D</a:t>
            </a:r>
            <a:r>
              <a:rPr sz="1800" b="1" spc="0" dirty="0" smtClean="0">
                <a:latin typeface="Times New Roman"/>
                <a:cs typeface="Times New Roman"/>
              </a:rPr>
              <a:t>S coa</a:t>
            </a:r>
            <a:r>
              <a:rPr sz="1800" b="1" spc="4" dirty="0" smtClean="0">
                <a:latin typeface="Times New Roman"/>
                <a:cs typeface="Times New Roman"/>
              </a:rPr>
              <a:t>t</a:t>
            </a:r>
            <a:r>
              <a:rPr sz="1800" b="1" spc="0" dirty="0" smtClean="0">
                <a:latin typeface="Times New Roman"/>
                <a:cs typeface="Times New Roman"/>
              </a:rPr>
              <a:t>s p</a:t>
            </a:r>
            <a:r>
              <a:rPr sz="1800" b="1" spc="-34" dirty="0" smtClean="0">
                <a:latin typeface="Times New Roman"/>
                <a:cs typeface="Times New Roman"/>
              </a:rPr>
              <a:t>r</a:t>
            </a:r>
            <a:r>
              <a:rPr sz="1800" b="1" spc="0" dirty="0" smtClean="0">
                <a:latin typeface="Times New Roman"/>
                <a:cs typeface="Times New Roman"/>
              </a:rPr>
              <a:t>ot</a:t>
            </a:r>
            <a:r>
              <a:rPr sz="1800" b="1" spc="4" dirty="0" smtClean="0">
                <a:latin typeface="Times New Roman"/>
                <a:cs typeface="Times New Roman"/>
              </a:rPr>
              <a:t>e</a:t>
            </a:r>
            <a:r>
              <a:rPr sz="1800" b="1" spc="0" dirty="0" smtClean="0">
                <a:latin typeface="Times New Roman"/>
                <a:cs typeface="Times New Roman"/>
              </a:rPr>
              <a:t>in m</a:t>
            </a:r>
            <a:r>
              <a:rPr sz="1800" b="1" spc="4" dirty="0" smtClean="0">
                <a:latin typeface="Times New Roman"/>
                <a:cs typeface="Times New Roman"/>
              </a:rPr>
              <a:t>o</a:t>
            </a:r>
            <a:r>
              <a:rPr sz="1800" b="1" spc="0" dirty="0" smtClean="0">
                <a:latin typeface="Times New Roman"/>
                <a:cs typeface="Times New Roman"/>
              </a:rPr>
              <a:t>l</a:t>
            </a:r>
            <a:r>
              <a:rPr sz="1800" b="1" spc="4" dirty="0" smtClean="0">
                <a:latin typeface="Times New Roman"/>
                <a:cs typeface="Times New Roman"/>
              </a:rPr>
              <a:t>e</a:t>
            </a:r>
            <a:r>
              <a:rPr sz="1800" b="1" spc="0" dirty="0" smtClean="0">
                <a:latin typeface="Times New Roman"/>
                <a:cs typeface="Times New Roman"/>
              </a:rPr>
              <a:t>cul</a:t>
            </a:r>
            <a:r>
              <a:rPr sz="1800" b="1" spc="4" dirty="0" smtClean="0">
                <a:latin typeface="Times New Roman"/>
                <a:cs typeface="Times New Roman"/>
              </a:rPr>
              <a:t>e</a:t>
            </a:r>
            <a:r>
              <a:rPr sz="1800" b="1" spc="0" dirty="0" smtClean="0">
                <a:latin typeface="Times New Roman"/>
                <a:cs typeface="Times New Roman"/>
              </a:rPr>
              <a:t>s g</a:t>
            </a:r>
            <a:r>
              <a:rPr sz="1800" b="1" spc="4" dirty="0" smtClean="0">
                <a:latin typeface="Times New Roman"/>
                <a:cs typeface="Times New Roman"/>
              </a:rPr>
              <a:t>i</a:t>
            </a:r>
            <a:r>
              <a:rPr sz="1800" b="1" spc="0" dirty="0" smtClean="0">
                <a:latin typeface="Times New Roman"/>
                <a:cs typeface="Times New Roman"/>
              </a:rPr>
              <a:t>ving a</a:t>
            </a:r>
            <a:r>
              <a:rPr sz="1800" b="1" spc="4" dirty="0" smtClean="0">
                <a:latin typeface="Times New Roman"/>
                <a:cs typeface="Times New Roman"/>
              </a:rPr>
              <a:t>l</a:t>
            </a:r>
            <a:r>
              <a:rPr sz="1800" b="1" spc="0" dirty="0" smtClean="0">
                <a:latin typeface="Times New Roman"/>
                <a:cs typeface="Times New Roman"/>
              </a:rPr>
              <a:t>l</a:t>
            </a:r>
            <a:r>
              <a:rPr sz="1800" b="1" spc="4" dirty="0" smtClean="0">
                <a:latin typeface="Times New Roman"/>
                <a:cs typeface="Times New Roman"/>
              </a:rPr>
              <a:t> </a:t>
            </a:r>
            <a:r>
              <a:rPr sz="1800" b="1" spc="0" dirty="0" smtClean="0">
                <a:latin typeface="Times New Roman"/>
                <a:cs typeface="Times New Roman"/>
              </a:rPr>
              <a:t>p</a:t>
            </a:r>
            <a:r>
              <a:rPr sz="1800" b="1" spc="-34" dirty="0" smtClean="0">
                <a:latin typeface="Times New Roman"/>
                <a:cs typeface="Times New Roman"/>
              </a:rPr>
              <a:t>r</a:t>
            </a:r>
            <a:r>
              <a:rPr sz="1800" b="1" spc="0" dirty="0" smtClean="0">
                <a:latin typeface="Times New Roman"/>
                <a:cs typeface="Times New Roman"/>
              </a:rPr>
              <a:t>ot</a:t>
            </a:r>
            <a:r>
              <a:rPr sz="1800" b="1" spc="4" dirty="0" smtClean="0">
                <a:latin typeface="Times New Roman"/>
                <a:cs typeface="Times New Roman"/>
              </a:rPr>
              <a:t>e</a:t>
            </a:r>
            <a:r>
              <a:rPr sz="1800" b="1" spc="0" dirty="0" smtClean="0">
                <a:latin typeface="Times New Roman"/>
                <a:cs typeface="Times New Roman"/>
              </a:rPr>
              <a:t>ins a consta</a:t>
            </a:r>
            <a:r>
              <a:rPr sz="1800" b="1" spc="-9" dirty="0" smtClean="0">
                <a:latin typeface="Times New Roman"/>
                <a:cs typeface="Times New Roman"/>
              </a:rPr>
              <a:t>n</a:t>
            </a:r>
            <a:r>
              <a:rPr sz="1800" b="1" spc="0" dirty="0" smtClean="0">
                <a:latin typeface="Times New Roman"/>
                <a:cs typeface="Times New Roman"/>
              </a:rPr>
              <a:t>t</a:t>
            </a:r>
            <a:r>
              <a:rPr sz="1800" b="1" spc="4" dirty="0" smtClean="0">
                <a:latin typeface="Times New Roman"/>
                <a:cs typeface="Times New Roman"/>
              </a:rPr>
              <a:t> </a:t>
            </a:r>
            <a:r>
              <a:rPr sz="1800" b="1" spc="0" dirty="0" smtClean="0">
                <a:latin typeface="Times New Roman"/>
                <a:cs typeface="Times New Roman"/>
              </a:rPr>
              <a:t>charg</a:t>
            </a:r>
            <a:r>
              <a:rPr sz="1800" b="1" spc="34" dirty="0" smtClean="0">
                <a:latin typeface="Times New Roman"/>
                <a:cs typeface="Times New Roman"/>
              </a:rPr>
              <a:t>e</a:t>
            </a:r>
            <a:r>
              <a:rPr sz="1800" b="1" spc="0" dirty="0" smtClean="0">
                <a:latin typeface="Times New Roman"/>
                <a:cs typeface="Times New Roman"/>
              </a:rPr>
              <a:t>-mass ra</a:t>
            </a:r>
            <a:r>
              <a:rPr sz="1800" b="1" spc="4" dirty="0" smtClean="0">
                <a:latin typeface="Times New Roman"/>
                <a:cs typeface="Times New Roman"/>
              </a:rPr>
              <a:t>t</a:t>
            </a:r>
            <a:r>
              <a:rPr sz="1800" b="1" spc="0" dirty="0" smtClean="0">
                <a:latin typeface="Times New Roman"/>
                <a:cs typeface="Times New Roman"/>
              </a:rPr>
              <a:t>io.</a:t>
            </a:r>
            <a:endParaRPr sz="1800">
              <a:latin typeface="Times New Roman"/>
              <a:cs typeface="Times New Roman"/>
            </a:endParaRPr>
          </a:p>
        </p:txBody>
      </p:sp>
      <p:sp>
        <p:nvSpPr>
          <p:cNvPr id="11" name="object 11"/>
          <p:cNvSpPr txBox="1"/>
          <p:nvPr/>
        </p:nvSpPr>
        <p:spPr>
          <a:xfrm>
            <a:off x="612140" y="3191838"/>
            <a:ext cx="8256828" cy="665480"/>
          </a:xfrm>
          <a:prstGeom prst="rect">
            <a:avLst/>
          </a:prstGeom>
          <a:solidFill>
            <a:schemeClr val="accent2">
              <a:lumMod val="20000"/>
              <a:lumOff val="80000"/>
            </a:schemeClr>
          </a:solidFill>
        </p:spPr>
        <p:txBody>
          <a:bodyPr wrap="square" lIns="0" tIns="0" rIns="0" bIns="0" rtlCol="0">
            <a:noAutofit/>
          </a:bodyPr>
          <a:lstStyle/>
          <a:p>
            <a:pPr marL="12700" marR="3428">
              <a:lnSpc>
                <a:spcPts val="1939"/>
              </a:lnSpc>
              <a:spcBef>
                <a:spcPts val="97"/>
              </a:spcBef>
            </a:pPr>
            <a:r>
              <a:rPr sz="1800" b="1" spc="0" dirty="0" smtClean="0">
                <a:latin typeface="Times New Roman"/>
                <a:cs typeface="Times New Roman"/>
              </a:rPr>
              <a:t>D</a:t>
            </a:r>
            <a:r>
              <a:rPr sz="1800" b="1" spc="-9" dirty="0" smtClean="0">
                <a:latin typeface="Times New Roman"/>
                <a:cs typeface="Times New Roman"/>
              </a:rPr>
              <a:t>u</a:t>
            </a:r>
            <a:r>
              <a:rPr sz="1800" b="1" spc="0" dirty="0" smtClean="0">
                <a:latin typeface="Times New Roman"/>
                <a:cs typeface="Times New Roman"/>
              </a:rPr>
              <a:t>e</a:t>
            </a:r>
            <a:r>
              <a:rPr sz="1800" b="1" spc="74" dirty="0" smtClean="0">
                <a:latin typeface="Times New Roman"/>
                <a:cs typeface="Times New Roman"/>
              </a:rPr>
              <a:t> </a:t>
            </a:r>
            <a:r>
              <a:rPr sz="1800" b="1" spc="0" dirty="0" smtClean="0">
                <a:latin typeface="Times New Roman"/>
                <a:cs typeface="Times New Roman"/>
              </a:rPr>
              <a:t>to</a:t>
            </a:r>
            <a:r>
              <a:rPr sz="1800" b="1" spc="75" dirty="0" smtClean="0">
                <a:latin typeface="Times New Roman"/>
                <a:cs typeface="Times New Roman"/>
              </a:rPr>
              <a:t> </a:t>
            </a:r>
            <a:r>
              <a:rPr sz="1800" b="1" spc="0" dirty="0" smtClean="0">
                <a:latin typeface="Times New Roman"/>
                <a:cs typeface="Times New Roman"/>
              </a:rPr>
              <a:t>mas</a:t>
            </a:r>
            <a:r>
              <a:rPr sz="1800" b="1" spc="-9" dirty="0" smtClean="0">
                <a:latin typeface="Times New Roman"/>
                <a:cs typeface="Times New Roman"/>
              </a:rPr>
              <a:t>k</a:t>
            </a:r>
            <a:r>
              <a:rPr sz="1800" b="1" spc="0" dirty="0" smtClean="0">
                <a:latin typeface="Times New Roman"/>
                <a:cs typeface="Times New Roman"/>
              </a:rPr>
              <a:t>ing</a:t>
            </a:r>
            <a:r>
              <a:rPr sz="1800" b="1" spc="75" dirty="0" smtClean="0">
                <a:latin typeface="Times New Roman"/>
                <a:cs typeface="Times New Roman"/>
              </a:rPr>
              <a:t> </a:t>
            </a:r>
            <a:r>
              <a:rPr sz="1800" b="1" spc="0" dirty="0" smtClean="0">
                <a:latin typeface="Times New Roman"/>
                <a:cs typeface="Times New Roman"/>
              </a:rPr>
              <a:t>of</a:t>
            </a:r>
            <a:r>
              <a:rPr sz="1800" b="1" spc="75" dirty="0" smtClean="0">
                <a:latin typeface="Times New Roman"/>
                <a:cs typeface="Times New Roman"/>
              </a:rPr>
              <a:t> </a:t>
            </a:r>
            <a:r>
              <a:rPr sz="1800" b="1" spc="0" dirty="0" smtClean="0">
                <a:latin typeface="Times New Roman"/>
                <a:cs typeface="Times New Roman"/>
              </a:rPr>
              <a:t>charg</a:t>
            </a:r>
            <a:r>
              <a:rPr sz="1800" b="1" spc="4" dirty="0" smtClean="0">
                <a:latin typeface="Times New Roman"/>
                <a:cs typeface="Times New Roman"/>
              </a:rPr>
              <a:t>e</a:t>
            </a:r>
            <a:r>
              <a:rPr sz="1800" b="1" spc="0" dirty="0" smtClean="0">
                <a:latin typeface="Times New Roman"/>
                <a:cs typeface="Times New Roman"/>
              </a:rPr>
              <a:t>s</a:t>
            </a:r>
            <a:r>
              <a:rPr sz="1800" b="1" spc="69" dirty="0" smtClean="0">
                <a:latin typeface="Times New Roman"/>
                <a:cs typeface="Times New Roman"/>
              </a:rPr>
              <a:t> </a:t>
            </a:r>
            <a:r>
              <a:rPr sz="1800" b="1" spc="0" dirty="0" smtClean="0">
                <a:latin typeface="Times New Roman"/>
                <a:cs typeface="Times New Roman"/>
              </a:rPr>
              <a:t>of</a:t>
            </a:r>
            <a:r>
              <a:rPr sz="1800" b="1" spc="75" dirty="0" smtClean="0">
                <a:latin typeface="Times New Roman"/>
                <a:cs typeface="Times New Roman"/>
              </a:rPr>
              <a:t> </a:t>
            </a:r>
            <a:r>
              <a:rPr sz="1800" b="1" spc="0" dirty="0" smtClean="0">
                <a:latin typeface="Times New Roman"/>
                <a:cs typeface="Times New Roman"/>
              </a:rPr>
              <a:t>p</a:t>
            </a:r>
            <a:r>
              <a:rPr sz="1800" b="1" spc="-34" dirty="0" smtClean="0">
                <a:latin typeface="Times New Roman"/>
                <a:cs typeface="Times New Roman"/>
              </a:rPr>
              <a:t>r</a:t>
            </a:r>
            <a:r>
              <a:rPr sz="1800" b="1" spc="0" dirty="0" smtClean="0">
                <a:latin typeface="Times New Roman"/>
                <a:cs typeface="Times New Roman"/>
              </a:rPr>
              <a:t>ot</a:t>
            </a:r>
            <a:r>
              <a:rPr sz="1800" b="1" spc="4" dirty="0" smtClean="0">
                <a:latin typeface="Times New Roman"/>
                <a:cs typeface="Times New Roman"/>
              </a:rPr>
              <a:t>e</a:t>
            </a:r>
            <a:r>
              <a:rPr sz="1800" b="1" spc="0" dirty="0" smtClean="0">
                <a:latin typeface="Times New Roman"/>
                <a:cs typeface="Times New Roman"/>
              </a:rPr>
              <a:t>ins</a:t>
            </a:r>
            <a:r>
              <a:rPr sz="1800" b="1" spc="69" dirty="0" smtClean="0">
                <a:latin typeface="Times New Roman"/>
                <a:cs typeface="Times New Roman"/>
              </a:rPr>
              <a:t> </a:t>
            </a:r>
            <a:r>
              <a:rPr sz="1800" b="1" spc="0" dirty="0" smtClean="0">
                <a:latin typeface="Times New Roman"/>
                <a:cs typeface="Times New Roman"/>
              </a:rPr>
              <a:t>by</a:t>
            </a:r>
            <a:r>
              <a:rPr sz="1800" b="1" spc="79" dirty="0" smtClean="0">
                <a:latin typeface="Times New Roman"/>
                <a:cs typeface="Times New Roman"/>
              </a:rPr>
              <a:t> </a:t>
            </a:r>
            <a:r>
              <a:rPr sz="1800" b="1" spc="0" dirty="0" smtClean="0">
                <a:latin typeface="Times New Roman"/>
                <a:cs typeface="Times New Roman"/>
              </a:rPr>
              <a:t>the</a:t>
            </a:r>
            <a:r>
              <a:rPr sz="1800" b="1" spc="75" dirty="0" smtClean="0">
                <a:latin typeface="Times New Roman"/>
                <a:cs typeface="Times New Roman"/>
              </a:rPr>
              <a:t> </a:t>
            </a:r>
            <a:r>
              <a:rPr sz="1800" b="1" spc="0" dirty="0" smtClean="0">
                <a:latin typeface="Times New Roman"/>
                <a:cs typeface="Times New Roman"/>
              </a:rPr>
              <a:t>la</a:t>
            </a:r>
            <a:r>
              <a:rPr sz="1800" b="1" spc="4" dirty="0" smtClean="0">
                <a:latin typeface="Times New Roman"/>
                <a:cs typeface="Times New Roman"/>
              </a:rPr>
              <a:t>r</a:t>
            </a:r>
            <a:r>
              <a:rPr sz="1800" b="1" spc="0" dirty="0" smtClean="0">
                <a:latin typeface="Times New Roman"/>
                <a:cs typeface="Times New Roman"/>
              </a:rPr>
              <a:t>ge</a:t>
            </a:r>
            <a:r>
              <a:rPr sz="1800" b="1" spc="79" dirty="0" smtClean="0">
                <a:latin typeface="Times New Roman"/>
                <a:cs typeface="Times New Roman"/>
              </a:rPr>
              <a:t> </a:t>
            </a:r>
            <a:r>
              <a:rPr sz="1800" b="1" spc="0" dirty="0" smtClean="0">
                <a:latin typeface="Times New Roman"/>
                <a:cs typeface="Times New Roman"/>
              </a:rPr>
              <a:t>negative</a:t>
            </a:r>
            <a:r>
              <a:rPr sz="1800" b="1" spc="84" dirty="0" smtClean="0">
                <a:latin typeface="Times New Roman"/>
                <a:cs typeface="Times New Roman"/>
              </a:rPr>
              <a:t> </a:t>
            </a:r>
            <a:r>
              <a:rPr sz="1800" b="1" spc="0" dirty="0" smtClean="0">
                <a:latin typeface="Times New Roman"/>
                <a:cs typeface="Times New Roman"/>
              </a:rPr>
              <a:t>charge</a:t>
            </a:r>
            <a:r>
              <a:rPr sz="1800" b="1" spc="84" dirty="0" smtClean="0">
                <a:latin typeface="Times New Roman"/>
                <a:cs typeface="Times New Roman"/>
              </a:rPr>
              <a:t> </a:t>
            </a:r>
            <a:r>
              <a:rPr sz="1800" b="1" spc="0" dirty="0" smtClean="0">
                <a:latin typeface="Times New Roman"/>
                <a:cs typeface="Times New Roman"/>
              </a:rPr>
              <a:t>on</a:t>
            </a:r>
            <a:r>
              <a:rPr sz="1800" b="1" spc="69" dirty="0" smtClean="0">
                <a:latin typeface="Times New Roman"/>
                <a:cs typeface="Times New Roman"/>
              </a:rPr>
              <a:t> </a:t>
            </a:r>
            <a:r>
              <a:rPr sz="1800" b="1" spc="0" dirty="0" smtClean="0">
                <a:latin typeface="Times New Roman"/>
                <a:cs typeface="Times New Roman"/>
              </a:rPr>
              <a:t>S</a:t>
            </a:r>
            <a:r>
              <a:rPr sz="1800" b="1" spc="-9" dirty="0" smtClean="0">
                <a:latin typeface="Times New Roman"/>
                <a:cs typeface="Times New Roman"/>
              </a:rPr>
              <a:t>D</a:t>
            </a:r>
            <a:r>
              <a:rPr sz="1800" b="1" spc="0" dirty="0" smtClean="0">
                <a:latin typeface="Times New Roman"/>
                <a:cs typeface="Times New Roman"/>
              </a:rPr>
              <a:t>S</a:t>
            </a:r>
            <a:r>
              <a:rPr sz="1800" b="1" spc="69" dirty="0" smtClean="0">
                <a:latin typeface="Times New Roman"/>
                <a:cs typeface="Times New Roman"/>
              </a:rPr>
              <a:t> </a:t>
            </a:r>
            <a:r>
              <a:rPr sz="1800" b="1" spc="0" dirty="0" smtClean="0">
                <a:latin typeface="Times New Roman"/>
                <a:cs typeface="Times New Roman"/>
              </a:rPr>
              <a:t>bi</a:t>
            </a:r>
            <a:r>
              <a:rPr sz="1800" b="1" spc="-4" dirty="0" smtClean="0">
                <a:latin typeface="Times New Roman"/>
                <a:cs typeface="Times New Roman"/>
              </a:rPr>
              <a:t>n</a:t>
            </a:r>
            <a:r>
              <a:rPr sz="1800" b="1" spc="0" dirty="0" smtClean="0">
                <a:latin typeface="Times New Roman"/>
                <a:cs typeface="Times New Roman"/>
              </a:rPr>
              <a:t>di</a:t>
            </a:r>
            <a:r>
              <a:rPr sz="1800" b="1" spc="-4" dirty="0" smtClean="0">
                <a:latin typeface="Times New Roman"/>
                <a:cs typeface="Times New Roman"/>
              </a:rPr>
              <a:t>n</a:t>
            </a:r>
            <a:r>
              <a:rPr sz="1800" b="1" spc="0" dirty="0" smtClean="0">
                <a:latin typeface="Times New Roman"/>
                <a:cs typeface="Times New Roman"/>
              </a:rPr>
              <a:t>g</a:t>
            </a:r>
            <a:endParaRPr sz="1800">
              <a:latin typeface="Times New Roman"/>
              <a:cs typeface="Times New Roman"/>
            </a:endParaRPr>
          </a:p>
          <a:p>
            <a:pPr marL="12700">
              <a:lnSpc>
                <a:spcPct val="95825"/>
              </a:lnSpc>
              <a:spcBef>
                <a:spcPts val="1073"/>
              </a:spcBef>
            </a:pPr>
            <a:r>
              <a:rPr sz="1800" b="1" spc="19" dirty="0" smtClean="0">
                <a:latin typeface="Times New Roman"/>
                <a:cs typeface="Times New Roman"/>
              </a:rPr>
              <a:t>w</a:t>
            </a:r>
            <a:r>
              <a:rPr sz="1800" b="1" spc="0" dirty="0" smtClean="0">
                <a:latin typeface="Times New Roman"/>
                <a:cs typeface="Times New Roman"/>
              </a:rPr>
              <a:t>ith </a:t>
            </a:r>
            <a:r>
              <a:rPr sz="1800" b="1" spc="94" dirty="0" smtClean="0">
                <a:latin typeface="Times New Roman"/>
                <a:cs typeface="Times New Roman"/>
              </a:rPr>
              <a:t> </a:t>
            </a:r>
            <a:r>
              <a:rPr sz="1800" b="1" spc="0" dirty="0" smtClean="0">
                <a:latin typeface="Times New Roman"/>
                <a:cs typeface="Times New Roman"/>
              </a:rPr>
              <a:t>them, </a:t>
            </a:r>
            <a:r>
              <a:rPr sz="1800" b="1" spc="100" dirty="0" smtClean="0">
                <a:latin typeface="Times New Roman"/>
                <a:cs typeface="Times New Roman"/>
              </a:rPr>
              <a:t> </a:t>
            </a:r>
            <a:r>
              <a:rPr sz="1800" b="1" spc="0" dirty="0" smtClean="0">
                <a:latin typeface="Times New Roman"/>
                <a:cs typeface="Times New Roman"/>
              </a:rPr>
              <a:t>the </a:t>
            </a:r>
            <a:r>
              <a:rPr sz="1800" b="1" spc="94" dirty="0" smtClean="0">
                <a:latin typeface="Times New Roman"/>
                <a:cs typeface="Times New Roman"/>
              </a:rPr>
              <a:t> </a:t>
            </a:r>
            <a:r>
              <a:rPr sz="1800" b="1" spc="0" dirty="0" smtClean="0">
                <a:latin typeface="Times New Roman"/>
                <a:cs typeface="Times New Roman"/>
              </a:rPr>
              <a:t>p</a:t>
            </a:r>
            <a:r>
              <a:rPr sz="1800" b="1" spc="-34" dirty="0" smtClean="0">
                <a:latin typeface="Times New Roman"/>
                <a:cs typeface="Times New Roman"/>
              </a:rPr>
              <a:t>r</a:t>
            </a:r>
            <a:r>
              <a:rPr sz="1800" b="1" spc="0" dirty="0" smtClean="0">
                <a:latin typeface="Times New Roman"/>
                <a:cs typeface="Times New Roman"/>
              </a:rPr>
              <a:t>ot</a:t>
            </a:r>
            <a:r>
              <a:rPr sz="1800" b="1" spc="4" dirty="0" smtClean="0">
                <a:latin typeface="Times New Roman"/>
                <a:cs typeface="Times New Roman"/>
              </a:rPr>
              <a:t>e</a:t>
            </a:r>
            <a:r>
              <a:rPr sz="1800" b="1" spc="0" dirty="0" smtClean="0">
                <a:latin typeface="Times New Roman"/>
                <a:cs typeface="Times New Roman"/>
              </a:rPr>
              <a:t>ins </a:t>
            </a:r>
            <a:r>
              <a:rPr sz="1800" b="1" spc="100" dirty="0" smtClean="0">
                <a:latin typeface="Times New Roman"/>
                <a:cs typeface="Times New Roman"/>
              </a:rPr>
              <a:t> </a:t>
            </a:r>
            <a:r>
              <a:rPr sz="1800" b="1" spc="0" dirty="0" smtClean="0">
                <a:latin typeface="Times New Roman"/>
                <a:cs typeface="Times New Roman"/>
              </a:rPr>
              <a:t>mig</a:t>
            </a:r>
            <a:r>
              <a:rPr sz="1800" b="1" spc="4" dirty="0" smtClean="0">
                <a:latin typeface="Times New Roman"/>
                <a:cs typeface="Times New Roman"/>
              </a:rPr>
              <a:t>r</a:t>
            </a:r>
            <a:r>
              <a:rPr sz="1800" b="1" spc="0" dirty="0" smtClean="0">
                <a:latin typeface="Times New Roman"/>
                <a:cs typeface="Times New Roman"/>
              </a:rPr>
              <a:t>ate </a:t>
            </a:r>
            <a:r>
              <a:rPr sz="1800" b="1" spc="94" dirty="0" smtClean="0">
                <a:latin typeface="Times New Roman"/>
                <a:cs typeface="Times New Roman"/>
              </a:rPr>
              <a:t> </a:t>
            </a:r>
            <a:r>
              <a:rPr sz="1800" b="1" spc="0" dirty="0" smtClean="0">
                <a:latin typeface="Times New Roman"/>
                <a:cs typeface="Times New Roman"/>
              </a:rPr>
              <a:t>along </a:t>
            </a:r>
            <a:r>
              <a:rPr sz="1800" b="1" spc="94" dirty="0" smtClean="0">
                <a:latin typeface="Times New Roman"/>
                <a:cs typeface="Times New Roman"/>
              </a:rPr>
              <a:t> </a:t>
            </a:r>
            <a:r>
              <a:rPr sz="1800" b="1" spc="0" dirty="0" smtClean="0">
                <a:latin typeface="Times New Roman"/>
                <a:cs typeface="Times New Roman"/>
              </a:rPr>
              <a:t>the </a:t>
            </a:r>
            <a:r>
              <a:rPr sz="1800" b="1" spc="104" dirty="0" smtClean="0">
                <a:latin typeface="Times New Roman"/>
                <a:cs typeface="Times New Roman"/>
              </a:rPr>
              <a:t> </a:t>
            </a:r>
            <a:r>
              <a:rPr sz="1800" b="1" spc="0" dirty="0" smtClean="0">
                <a:latin typeface="Times New Roman"/>
                <a:cs typeface="Times New Roman"/>
              </a:rPr>
              <a:t>gel </a:t>
            </a:r>
            <a:r>
              <a:rPr sz="1800" b="1" spc="100" dirty="0" smtClean="0">
                <a:latin typeface="Times New Roman"/>
                <a:cs typeface="Times New Roman"/>
              </a:rPr>
              <a:t> </a:t>
            </a:r>
            <a:r>
              <a:rPr sz="1800" b="1" spc="0" dirty="0" smtClean="0">
                <a:latin typeface="Times New Roman"/>
                <a:cs typeface="Times New Roman"/>
              </a:rPr>
              <a:t>in </a:t>
            </a:r>
            <a:r>
              <a:rPr sz="1800" b="1" spc="94" dirty="0" smtClean="0">
                <a:latin typeface="Times New Roman"/>
                <a:cs typeface="Times New Roman"/>
              </a:rPr>
              <a:t> </a:t>
            </a:r>
            <a:r>
              <a:rPr sz="1800" b="1" spc="0" dirty="0" smtClean="0">
                <a:latin typeface="Times New Roman"/>
                <a:cs typeface="Times New Roman"/>
              </a:rPr>
              <a:t>order </a:t>
            </a:r>
            <a:r>
              <a:rPr sz="1800" b="1" spc="79" dirty="0" smtClean="0">
                <a:latin typeface="Times New Roman"/>
                <a:cs typeface="Times New Roman"/>
              </a:rPr>
              <a:t> </a:t>
            </a:r>
            <a:r>
              <a:rPr sz="1800" b="1" spc="0" dirty="0" smtClean="0">
                <a:latin typeface="Times New Roman"/>
                <a:cs typeface="Times New Roman"/>
              </a:rPr>
              <a:t>of </a:t>
            </a:r>
            <a:r>
              <a:rPr sz="1800" b="1" spc="94" dirty="0" smtClean="0">
                <a:latin typeface="Times New Roman"/>
                <a:cs typeface="Times New Roman"/>
              </a:rPr>
              <a:t> </a:t>
            </a:r>
            <a:r>
              <a:rPr sz="1800" b="1" spc="0" dirty="0" smtClean="0">
                <a:latin typeface="Times New Roman"/>
                <a:cs typeface="Times New Roman"/>
              </a:rPr>
              <a:t>inc</a:t>
            </a:r>
            <a:r>
              <a:rPr sz="1800" b="1" spc="-25" dirty="0" smtClean="0">
                <a:latin typeface="Times New Roman"/>
                <a:cs typeface="Times New Roman"/>
              </a:rPr>
              <a:t>r</a:t>
            </a:r>
            <a:r>
              <a:rPr sz="1800" b="1" spc="0" dirty="0" smtClean="0">
                <a:latin typeface="Times New Roman"/>
                <a:cs typeface="Times New Roman"/>
              </a:rPr>
              <a:t>easing </a:t>
            </a:r>
            <a:r>
              <a:rPr sz="1800" b="1" spc="94" dirty="0" smtClean="0">
                <a:latin typeface="Times New Roman"/>
                <a:cs typeface="Times New Roman"/>
              </a:rPr>
              <a:t> </a:t>
            </a:r>
            <a:r>
              <a:rPr sz="1800" b="1" spc="0" dirty="0" smtClean="0">
                <a:latin typeface="Times New Roman"/>
                <a:cs typeface="Times New Roman"/>
              </a:rPr>
              <a:t>si</a:t>
            </a:r>
            <a:r>
              <a:rPr sz="1800" b="1" spc="-19" dirty="0" smtClean="0">
                <a:latin typeface="Times New Roman"/>
                <a:cs typeface="Times New Roman"/>
              </a:rPr>
              <a:t>z</a:t>
            </a:r>
            <a:r>
              <a:rPr sz="1800" b="1" spc="0" dirty="0" smtClean="0">
                <a:latin typeface="Times New Roman"/>
                <a:cs typeface="Times New Roman"/>
              </a:rPr>
              <a:t>es </a:t>
            </a:r>
            <a:r>
              <a:rPr sz="1800" b="1" spc="104" dirty="0" smtClean="0">
                <a:latin typeface="Times New Roman"/>
                <a:cs typeface="Times New Roman"/>
              </a:rPr>
              <a:t> </a:t>
            </a:r>
            <a:r>
              <a:rPr sz="1800" b="1" spc="0" dirty="0" smtClean="0">
                <a:latin typeface="Times New Roman"/>
                <a:cs typeface="Times New Roman"/>
              </a:rPr>
              <a:t>or</a:t>
            </a:r>
            <a:endParaRPr sz="1800">
              <a:latin typeface="Times New Roman"/>
              <a:cs typeface="Times New Roman"/>
            </a:endParaRPr>
          </a:p>
        </p:txBody>
      </p:sp>
      <p:sp>
        <p:nvSpPr>
          <p:cNvPr id="10" name="object 10"/>
          <p:cNvSpPr txBox="1"/>
          <p:nvPr/>
        </p:nvSpPr>
        <p:spPr>
          <a:xfrm>
            <a:off x="612140" y="4015052"/>
            <a:ext cx="1889505" cy="254000"/>
          </a:xfrm>
          <a:prstGeom prst="rect">
            <a:avLst/>
          </a:prstGeom>
          <a:solidFill>
            <a:schemeClr val="accent2">
              <a:lumMod val="20000"/>
              <a:lumOff val="80000"/>
            </a:schemeClr>
          </a:solidFill>
        </p:spPr>
        <p:txBody>
          <a:bodyPr wrap="square" lIns="0" tIns="0" rIns="0" bIns="0" rtlCol="0">
            <a:noAutofit/>
          </a:bodyPr>
          <a:lstStyle/>
          <a:p>
            <a:pPr marL="12700">
              <a:lnSpc>
                <a:spcPts val="1939"/>
              </a:lnSpc>
              <a:spcBef>
                <a:spcPts val="97"/>
              </a:spcBef>
            </a:pPr>
            <a:r>
              <a:rPr sz="1800" b="1" spc="0" dirty="0" smtClean="0">
                <a:latin typeface="Times New Roman"/>
                <a:cs typeface="Times New Roman"/>
              </a:rPr>
              <a:t>mol</a:t>
            </a:r>
            <a:r>
              <a:rPr sz="1800" b="1" spc="4" dirty="0" smtClean="0">
                <a:latin typeface="Times New Roman"/>
                <a:cs typeface="Times New Roman"/>
              </a:rPr>
              <a:t>e</a:t>
            </a:r>
            <a:r>
              <a:rPr sz="1800" b="1" spc="0" dirty="0" smtClean="0">
                <a:latin typeface="Times New Roman"/>
                <a:cs typeface="Times New Roman"/>
              </a:rPr>
              <a:t>cular</a:t>
            </a:r>
            <a:r>
              <a:rPr sz="1800" b="1" spc="-25" dirty="0" smtClean="0">
                <a:latin typeface="Times New Roman"/>
                <a:cs typeface="Times New Roman"/>
              </a:rPr>
              <a:t> </a:t>
            </a:r>
            <a:r>
              <a:rPr sz="1800" b="1" spc="19" dirty="0" smtClean="0">
                <a:latin typeface="Times New Roman"/>
                <a:cs typeface="Times New Roman"/>
              </a:rPr>
              <a:t>w</a:t>
            </a:r>
            <a:r>
              <a:rPr sz="1800" b="1" spc="0" dirty="0" smtClean="0">
                <a:latin typeface="Times New Roman"/>
                <a:cs typeface="Times New Roman"/>
              </a:rPr>
              <a:t>e</a:t>
            </a:r>
            <a:r>
              <a:rPr sz="1800" b="1" spc="4" dirty="0" smtClean="0">
                <a:latin typeface="Times New Roman"/>
                <a:cs typeface="Times New Roman"/>
              </a:rPr>
              <a:t>i</a:t>
            </a:r>
            <a:r>
              <a:rPr sz="1800" b="1" spc="0" dirty="0" smtClean="0">
                <a:latin typeface="Times New Roman"/>
                <a:cs typeface="Times New Roman"/>
              </a:rPr>
              <a:t>ghts.</a:t>
            </a:r>
            <a:endParaRPr sz="1800">
              <a:latin typeface="Times New Roman"/>
              <a:cs typeface="Times New Roman"/>
            </a:endParaRPr>
          </a:p>
        </p:txBody>
      </p:sp>
      <p:sp>
        <p:nvSpPr>
          <p:cNvPr id="9" name="object 9"/>
          <p:cNvSpPr txBox="1"/>
          <p:nvPr/>
        </p:nvSpPr>
        <p:spPr>
          <a:xfrm>
            <a:off x="154940" y="4411260"/>
            <a:ext cx="148636"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Wingdings"/>
                <a:cs typeface="Wingdings"/>
              </a:rPr>
              <a:t></a:t>
            </a:r>
            <a:endParaRPr sz="1600">
              <a:latin typeface="Wingdings"/>
              <a:cs typeface="Wingdings"/>
            </a:endParaRPr>
          </a:p>
        </p:txBody>
      </p:sp>
      <p:sp>
        <p:nvSpPr>
          <p:cNvPr id="8" name="object 8"/>
          <p:cNvSpPr txBox="1"/>
          <p:nvPr/>
        </p:nvSpPr>
        <p:spPr>
          <a:xfrm>
            <a:off x="612140" y="4411184"/>
            <a:ext cx="8253513" cy="59385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SDS</a:t>
            </a:r>
            <a:r>
              <a:rPr sz="1600" spc="122" dirty="0" smtClean="0">
                <a:latin typeface="Arial"/>
                <a:cs typeface="Arial"/>
              </a:rPr>
              <a:t> </a:t>
            </a:r>
            <a:r>
              <a:rPr sz="1600" spc="-4" dirty="0" smtClean="0">
                <a:latin typeface="Arial"/>
                <a:cs typeface="Arial"/>
              </a:rPr>
              <a:t>i</a:t>
            </a:r>
            <a:r>
              <a:rPr sz="1600" spc="0" dirty="0" smtClean="0">
                <a:latin typeface="Arial"/>
                <a:cs typeface="Arial"/>
              </a:rPr>
              <a:t>s</a:t>
            </a:r>
            <a:r>
              <a:rPr sz="1600" spc="138" dirty="0" smtClean="0">
                <a:latin typeface="Arial"/>
                <a:cs typeface="Arial"/>
              </a:rPr>
              <a:t> </a:t>
            </a:r>
            <a:r>
              <a:rPr sz="1600" spc="0" dirty="0" smtClean="0">
                <a:latin typeface="Arial"/>
                <a:cs typeface="Arial"/>
              </a:rPr>
              <a:t>an</a:t>
            </a:r>
            <a:r>
              <a:rPr sz="1600" spc="127" dirty="0" smtClean="0">
                <a:latin typeface="Arial"/>
                <a:cs typeface="Arial"/>
              </a:rPr>
              <a:t> </a:t>
            </a:r>
            <a:r>
              <a:rPr sz="1600" spc="0" dirty="0" smtClean="0">
                <a:latin typeface="Arial"/>
                <a:cs typeface="Arial"/>
              </a:rPr>
              <a:t>an</a:t>
            </a:r>
            <a:r>
              <a:rPr sz="1600" spc="4" dirty="0" smtClean="0">
                <a:latin typeface="Arial"/>
                <a:cs typeface="Arial"/>
              </a:rPr>
              <a:t>i</a:t>
            </a:r>
            <a:r>
              <a:rPr sz="1600" spc="0" dirty="0" smtClean="0">
                <a:latin typeface="Arial"/>
                <a:cs typeface="Arial"/>
              </a:rPr>
              <a:t>on</a:t>
            </a:r>
            <a:r>
              <a:rPr sz="1600" spc="-4" dirty="0" smtClean="0">
                <a:latin typeface="Arial"/>
                <a:cs typeface="Arial"/>
              </a:rPr>
              <a:t>i</a:t>
            </a:r>
            <a:r>
              <a:rPr sz="1600" spc="0" dirty="0" smtClean="0">
                <a:latin typeface="Arial"/>
                <a:cs typeface="Arial"/>
              </a:rPr>
              <a:t>c</a:t>
            </a:r>
            <a:r>
              <a:rPr sz="1600" spc="104" dirty="0" smtClean="0">
                <a:latin typeface="Arial"/>
                <a:cs typeface="Arial"/>
              </a:rPr>
              <a:t> </a:t>
            </a:r>
            <a:r>
              <a:rPr sz="1600" spc="0" dirty="0" smtClean="0">
                <a:latin typeface="Arial"/>
                <a:cs typeface="Arial"/>
              </a:rPr>
              <a:t>deterge</a:t>
            </a:r>
            <a:r>
              <a:rPr sz="1600" spc="9" dirty="0" smtClean="0">
                <a:latin typeface="Arial"/>
                <a:cs typeface="Arial"/>
              </a:rPr>
              <a:t>n</a:t>
            </a:r>
            <a:r>
              <a:rPr sz="1600" spc="0" dirty="0" smtClean="0">
                <a:latin typeface="Arial"/>
                <a:cs typeface="Arial"/>
              </a:rPr>
              <a:t>t</a:t>
            </a:r>
            <a:r>
              <a:rPr sz="1600" spc="96" dirty="0" smtClean="0">
                <a:latin typeface="Arial"/>
                <a:cs typeface="Arial"/>
              </a:rPr>
              <a:t> </a:t>
            </a:r>
            <a:r>
              <a:rPr sz="1600" spc="-14" dirty="0" smtClean="0">
                <a:latin typeface="Arial"/>
                <a:cs typeface="Arial"/>
              </a:rPr>
              <a:t>w</a:t>
            </a:r>
            <a:r>
              <a:rPr sz="1600" spc="0" dirty="0" smtClean="0">
                <a:latin typeface="Arial"/>
                <a:cs typeface="Arial"/>
              </a:rPr>
              <a:t>h</a:t>
            </a:r>
            <a:r>
              <a:rPr sz="1600" spc="4" dirty="0" smtClean="0">
                <a:latin typeface="Arial"/>
                <a:cs typeface="Arial"/>
              </a:rPr>
              <a:t>ic</a:t>
            </a:r>
            <a:r>
              <a:rPr sz="1600" spc="0" dirty="0" smtClean="0">
                <a:latin typeface="Arial"/>
                <a:cs typeface="Arial"/>
              </a:rPr>
              <a:t>h</a:t>
            </a:r>
            <a:r>
              <a:rPr sz="1600" spc="109" dirty="0" smtClean="0">
                <a:latin typeface="Arial"/>
                <a:cs typeface="Arial"/>
              </a:rPr>
              <a:t> </a:t>
            </a:r>
            <a:r>
              <a:rPr sz="1600" spc="0" dirty="0" smtClean="0">
                <a:latin typeface="Arial"/>
                <a:cs typeface="Arial"/>
              </a:rPr>
              <a:t>denat</a:t>
            </a:r>
            <a:r>
              <a:rPr sz="1600" spc="14" dirty="0" smtClean="0">
                <a:latin typeface="Arial"/>
                <a:cs typeface="Arial"/>
              </a:rPr>
              <a:t>u</a:t>
            </a:r>
            <a:r>
              <a:rPr sz="1600" spc="0" dirty="0" smtClean="0">
                <a:latin typeface="Arial"/>
                <a:cs typeface="Arial"/>
              </a:rPr>
              <a:t>res</a:t>
            </a:r>
            <a:r>
              <a:rPr sz="1600" spc="78" dirty="0" smtClean="0">
                <a:latin typeface="Arial"/>
                <a:cs typeface="Arial"/>
              </a:rPr>
              <a:t> </a:t>
            </a:r>
            <a:r>
              <a:rPr sz="1600" spc="4" dirty="0" smtClean="0">
                <a:latin typeface="Arial"/>
                <a:cs typeface="Arial"/>
              </a:rPr>
              <a:t>s</a:t>
            </a:r>
            <a:r>
              <a:rPr sz="1600" spc="0" dirty="0" smtClean="0">
                <a:latin typeface="Arial"/>
                <a:cs typeface="Arial"/>
              </a:rPr>
              <a:t>e</a:t>
            </a:r>
            <a:r>
              <a:rPr sz="1600" spc="4" dirty="0" smtClean="0">
                <a:latin typeface="Arial"/>
                <a:cs typeface="Arial"/>
              </a:rPr>
              <a:t>c</a:t>
            </a:r>
            <a:r>
              <a:rPr sz="1600" spc="0" dirty="0" smtClean="0">
                <a:latin typeface="Arial"/>
                <a:cs typeface="Arial"/>
              </a:rPr>
              <a:t>onda</a:t>
            </a:r>
            <a:r>
              <a:rPr sz="1600" spc="9" dirty="0" smtClean="0">
                <a:latin typeface="Arial"/>
                <a:cs typeface="Arial"/>
              </a:rPr>
              <a:t>r</a:t>
            </a:r>
            <a:r>
              <a:rPr sz="1600" spc="0" dirty="0" smtClean="0">
                <a:latin typeface="Arial"/>
                <a:cs typeface="Arial"/>
              </a:rPr>
              <a:t>y</a:t>
            </a:r>
            <a:r>
              <a:rPr sz="1600" spc="71" dirty="0" smtClean="0">
                <a:latin typeface="Arial"/>
                <a:cs typeface="Arial"/>
              </a:rPr>
              <a:t> </a:t>
            </a:r>
            <a:r>
              <a:rPr sz="1600" spc="0" dirty="0" smtClean="0">
                <a:latin typeface="Arial"/>
                <a:cs typeface="Arial"/>
              </a:rPr>
              <a:t>and</a:t>
            </a:r>
            <a:r>
              <a:rPr sz="1600" spc="128" dirty="0" smtClean="0">
                <a:latin typeface="Arial"/>
                <a:cs typeface="Arial"/>
              </a:rPr>
              <a:t> </a:t>
            </a:r>
            <a:r>
              <a:rPr sz="1600" spc="0" dirty="0" smtClean="0">
                <a:latin typeface="Arial"/>
                <a:cs typeface="Arial"/>
              </a:rPr>
              <a:t>non–d</a:t>
            </a:r>
            <a:r>
              <a:rPr sz="1600" spc="4" dirty="0" smtClean="0">
                <a:latin typeface="Arial"/>
                <a:cs typeface="Arial"/>
              </a:rPr>
              <a:t>is</a:t>
            </a:r>
            <a:r>
              <a:rPr sz="1600" spc="-9" dirty="0" smtClean="0">
                <a:latin typeface="Arial"/>
                <a:cs typeface="Arial"/>
              </a:rPr>
              <a:t>u</a:t>
            </a:r>
            <a:r>
              <a:rPr sz="1600" spc="4" dirty="0" smtClean="0">
                <a:latin typeface="Arial"/>
                <a:cs typeface="Arial"/>
              </a:rPr>
              <a:t>l</a:t>
            </a:r>
            <a:r>
              <a:rPr sz="1600" spc="0" dirty="0" smtClean="0">
                <a:latin typeface="Arial"/>
                <a:cs typeface="Arial"/>
              </a:rPr>
              <a:t>f</a:t>
            </a:r>
            <a:r>
              <a:rPr sz="1600" spc="-4" dirty="0" smtClean="0">
                <a:latin typeface="Arial"/>
                <a:cs typeface="Arial"/>
              </a:rPr>
              <a:t>i</a:t>
            </a:r>
            <a:r>
              <a:rPr sz="1600" spc="0" dirty="0" smtClean="0">
                <a:latin typeface="Arial"/>
                <a:cs typeface="Arial"/>
              </a:rPr>
              <a:t>d</a:t>
            </a:r>
            <a:r>
              <a:rPr sz="1600" spc="9" dirty="0" smtClean="0">
                <a:latin typeface="Arial"/>
                <a:cs typeface="Arial"/>
              </a:rPr>
              <a:t>e</a:t>
            </a:r>
            <a:r>
              <a:rPr sz="1600" spc="0" dirty="0" smtClean="0">
                <a:latin typeface="Arial"/>
                <a:cs typeface="Arial"/>
              </a:rPr>
              <a:t>–</a:t>
            </a:r>
            <a:r>
              <a:rPr sz="1600" spc="-4" dirty="0" smtClean="0">
                <a:latin typeface="Arial"/>
                <a:cs typeface="Arial"/>
              </a:rPr>
              <a:t>l</a:t>
            </a:r>
            <a:r>
              <a:rPr sz="1600" spc="4" dirty="0" smtClean="0">
                <a:latin typeface="Arial"/>
                <a:cs typeface="Arial"/>
              </a:rPr>
              <a:t>i</a:t>
            </a:r>
            <a:r>
              <a:rPr sz="1600" spc="-9" dirty="0" smtClean="0">
                <a:latin typeface="Arial"/>
                <a:cs typeface="Arial"/>
              </a:rPr>
              <a:t>n</a:t>
            </a:r>
            <a:r>
              <a:rPr sz="1600" spc="4" dirty="0" smtClean="0">
                <a:latin typeface="Arial"/>
                <a:cs typeface="Arial"/>
              </a:rPr>
              <a:t>k</a:t>
            </a:r>
            <a:r>
              <a:rPr sz="1600" spc="0" dirty="0" smtClean="0">
                <a:latin typeface="Arial"/>
                <a:cs typeface="Arial"/>
              </a:rPr>
              <a:t>ed</a:t>
            </a:r>
            <a:r>
              <a:rPr sz="1600" spc="-9" dirty="0" smtClean="0">
                <a:latin typeface="Arial"/>
                <a:cs typeface="Arial"/>
              </a:rPr>
              <a:t> </a:t>
            </a:r>
            <a:r>
              <a:rPr sz="1600" spc="0" dirty="0" smtClean="0">
                <a:latin typeface="Arial"/>
                <a:cs typeface="Arial"/>
              </a:rPr>
              <a:t>t</a:t>
            </a:r>
            <a:r>
              <a:rPr sz="1600" spc="9" dirty="0" smtClean="0">
                <a:latin typeface="Arial"/>
                <a:cs typeface="Arial"/>
              </a:rPr>
              <a:t>e</a:t>
            </a:r>
            <a:r>
              <a:rPr sz="1600" spc="0" dirty="0" smtClean="0">
                <a:latin typeface="Arial"/>
                <a:cs typeface="Arial"/>
              </a:rPr>
              <a:t>rtia</a:t>
            </a:r>
            <a:r>
              <a:rPr sz="1600" spc="19" dirty="0" smtClean="0">
                <a:latin typeface="Arial"/>
                <a:cs typeface="Arial"/>
              </a:rPr>
              <a:t>r</a:t>
            </a:r>
            <a:r>
              <a:rPr sz="1600" spc="0" dirty="0" smtClean="0">
                <a:latin typeface="Arial"/>
                <a:cs typeface="Arial"/>
              </a:rPr>
              <a:t>y</a:t>
            </a:r>
            <a:endParaRPr sz="1600">
              <a:latin typeface="Arial"/>
              <a:cs typeface="Arial"/>
            </a:endParaRPr>
          </a:p>
          <a:p>
            <a:pPr marL="12700" marR="573">
              <a:lnSpc>
                <a:spcPct val="95825"/>
              </a:lnSpc>
              <a:spcBef>
                <a:spcPts val="953"/>
              </a:spcBef>
            </a:pPr>
            <a:r>
              <a:rPr sz="1600" spc="4" dirty="0" smtClean="0">
                <a:latin typeface="Arial"/>
                <a:cs typeface="Arial"/>
              </a:rPr>
              <a:t>s</a:t>
            </a:r>
            <a:r>
              <a:rPr sz="1600" spc="0" dirty="0" smtClean="0">
                <a:latin typeface="Arial"/>
                <a:cs typeface="Arial"/>
              </a:rPr>
              <a:t>truct</a:t>
            </a:r>
            <a:r>
              <a:rPr sz="1600" spc="14" dirty="0" smtClean="0">
                <a:latin typeface="Arial"/>
                <a:cs typeface="Arial"/>
              </a:rPr>
              <a:t>u</a:t>
            </a:r>
            <a:r>
              <a:rPr sz="1600" spc="0" dirty="0" smtClean="0">
                <a:latin typeface="Arial"/>
                <a:cs typeface="Arial"/>
              </a:rPr>
              <a:t>res</a:t>
            </a:r>
            <a:r>
              <a:rPr sz="1600" spc="69" dirty="0" smtClean="0">
                <a:latin typeface="Arial"/>
                <a:cs typeface="Arial"/>
              </a:rPr>
              <a:t> </a:t>
            </a:r>
            <a:r>
              <a:rPr sz="1600" spc="14" dirty="0" smtClean="0">
                <a:latin typeface="Arial"/>
                <a:cs typeface="Arial"/>
              </a:rPr>
              <a:t>b</a:t>
            </a:r>
            <a:r>
              <a:rPr sz="1600" spc="0" dirty="0" smtClean="0">
                <a:latin typeface="Arial"/>
                <a:cs typeface="Arial"/>
              </a:rPr>
              <a:t>y</a:t>
            </a:r>
            <a:r>
              <a:rPr sz="1600" spc="122" dirty="0" smtClean="0">
                <a:latin typeface="Arial"/>
                <a:cs typeface="Arial"/>
              </a:rPr>
              <a:t> </a:t>
            </a:r>
            <a:r>
              <a:rPr sz="1600" spc="0" dirty="0" smtClean="0">
                <a:latin typeface="Arial"/>
                <a:cs typeface="Arial"/>
              </a:rPr>
              <a:t>w</a:t>
            </a:r>
            <a:r>
              <a:rPr sz="1600" spc="4" dirty="0" smtClean="0">
                <a:latin typeface="Arial"/>
                <a:cs typeface="Arial"/>
              </a:rPr>
              <a:t>r</a:t>
            </a:r>
            <a:r>
              <a:rPr sz="1600" spc="0" dirty="0" smtClean="0">
                <a:latin typeface="Arial"/>
                <a:cs typeface="Arial"/>
              </a:rPr>
              <a:t>app</a:t>
            </a:r>
            <a:r>
              <a:rPr sz="1600" spc="4" dirty="0" smtClean="0">
                <a:latin typeface="Arial"/>
                <a:cs typeface="Arial"/>
              </a:rPr>
              <a:t>i</a:t>
            </a:r>
            <a:r>
              <a:rPr sz="1600" spc="0" dirty="0" smtClean="0">
                <a:latin typeface="Arial"/>
                <a:cs typeface="Arial"/>
              </a:rPr>
              <a:t>ng</a:t>
            </a:r>
            <a:r>
              <a:rPr sz="1600" spc="70" dirty="0" smtClean="0">
                <a:latin typeface="Arial"/>
                <a:cs typeface="Arial"/>
              </a:rPr>
              <a:t> </a:t>
            </a:r>
            <a:r>
              <a:rPr sz="1600" spc="0" dirty="0" smtClean="0">
                <a:latin typeface="Arial"/>
                <a:cs typeface="Arial"/>
              </a:rPr>
              <a:t>around</a:t>
            </a:r>
            <a:r>
              <a:rPr sz="1600" spc="85" dirty="0" smtClean="0">
                <a:latin typeface="Arial"/>
                <a:cs typeface="Arial"/>
              </a:rPr>
              <a:t> </a:t>
            </a:r>
            <a:r>
              <a:rPr sz="1600" spc="0" dirty="0" smtClean="0">
                <a:latin typeface="Arial"/>
                <a:cs typeface="Arial"/>
              </a:rPr>
              <a:t>t</a:t>
            </a:r>
            <a:r>
              <a:rPr sz="1600" spc="9" dirty="0" smtClean="0">
                <a:latin typeface="Arial"/>
                <a:cs typeface="Arial"/>
              </a:rPr>
              <a:t>h</a:t>
            </a:r>
            <a:r>
              <a:rPr sz="1600" spc="0" dirty="0" smtClean="0">
                <a:latin typeface="Arial"/>
                <a:cs typeface="Arial"/>
              </a:rPr>
              <a:t>e</a:t>
            </a:r>
            <a:r>
              <a:rPr sz="1600" spc="112" dirty="0" smtClean="0">
                <a:latin typeface="Arial"/>
                <a:cs typeface="Arial"/>
              </a:rPr>
              <a:t> </a:t>
            </a:r>
            <a:r>
              <a:rPr sz="1600" spc="0" dirty="0" smtClean="0">
                <a:latin typeface="Arial"/>
                <a:cs typeface="Arial"/>
              </a:rPr>
              <a:t>po</a:t>
            </a:r>
            <a:r>
              <a:rPr sz="1600" spc="4" dirty="0" smtClean="0">
                <a:latin typeface="Arial"/>
                <a:cs typeface="Arial"/>
              </a:rPr>
              <a:t>l</a:t>
            </a:r>
            <a:r>
              <a:rPr sz="1600" spc="-19" dirty="0" smtClean="0">
                <a:latin typeface="Arial"/>
                <a:cs typeface="Arial"/>
              </a:rPr>
              <a:t>y</a:t>
            </a:r>
            <a:r>
              <a:rPr sz="1600" spc="0" dirty="0" smtClean="0">
                <a:latin typeface="Arial"/>
                <a:cs typeface="Arial"/>
              </a:rPr>
              <a:t>pe</a:t>
            </a:r>
            <a:r>
              <a:rPr sz="1600" spc="14" dirty="0" smtClean="0">
                <a:latin typeface="Arial"/>
                <a:cs typeface="Arial"/>
              </a:rPr>
              <a:t>p</a:t>
            </a:r>
            <a:r>
              <a:rPr sz="1600" spc="0" dirty="0" smtClean="0">
                <a:latin typeface="Arial"/>
                <a:cs typeface="Arial"/>
              </a:rPr>
              <a:t>t</a:t>
            </a:r>
            <a:r>
              <a:rPr sz="1600" spc="4" dirty="0" smtClean="0">
                <a:latin typeface="Arial"/>
                <a:cs typeface="Arial"/>
              </a:rPr>
              <a:t>i</a:t>
            </a:r>
            <a:r>
              <a:rPr sz="1600" spc="0" dirty="0" smtClean="0">
                <a:latin typeface="Arial"/>
                <a:cs typeface="Arial"/>
              </a:rPr>
              <a:t>de</a:t>
            </a:r>
            <a:r>
              <a:rPr sz="1600" spc="58" dirty="0" smtClean="0">
                <a:latin typeface="Arial"/>
                <a:cs typeface="Arial"/>
              </a:rPr>
              <a:t> </a:t>
            </a:r>
            <a:r>
              <a:rPr sz="1600" spc="0" dirty="0" smtClean="0">
                <a:latin typeface="Arial"/>
                <a:cs typeface="Arial"/>
              </a:rPr>
              <a:t>ba</a:t>
            </a:r>
            <a:r>
              <a:rPr sz="1600" spc="4" dirty="0" smtClean="0">
                <a:latin typeface="Arial"/>
                <a:cs typeface="Arial"/>
              </a:rPr>
              <a:t>ck</a:t>
            </a:r>
            <a:r>
              <a:rPr sz="1600" spc="0" dirty="0" smtClean="0">
                <a:latin typeface="Arial"/>
                <a:cs typeface="Arial"/>
              </a:rPr>
              <a:t>bon</a:t>
            </a:r>
            <a:r>
              <a:rPr sz="1600" spc="4" dirty="0" smtClean="0">
                <a:latin typeface="Arial"/>
                <a:cs typeface="Arial"/>
              </a:rPr>
              <a:t>e</a:t>
            </a:r>
            <a:r>
              <a:rPr sz="1600" spc="0" dirty="0" smtClean="0">
                <a:latin typeface="Arial"/>
                <a:cs typeface="Arial"/>
              </a:rPr>
              <a:t>.</a:t>
            </a:r>
            <a:r>
              <a:rPr sz="1600" spc="65" dirty="0" smtClean="0">
                <a:latin typeface="Arial"/>
                <a:cs typeface="Arial"/>
              </a:rPr>
              <a:t> </a:t>
            </a:r>
            <a:r>
              <a:rPr sz="1600" spc="0" dirty="0" smtClean="0">
                <a:latin typeface="Arial"/>
                <a:cs typeface="Arial"/>
              </a:rPr>
              <a:t>In</a:t>
            </a:r>
            <a:r>
              <a:rPr sz="1600" spc="131" dirty="0" smtClean="0">
                <a:latin typeface="Arial"/>
                <a:cs typeface="Arial"/>
              </a:rPr>
              <a:t> </a:t>
            </a:r>
            <a:r>
              <a:rPr sz="1600" spc="4" dirty="0" smtClean="0">
                <a:latin typeface="Arial"/>
                <a:cs typeface="Arial"/>
              </a:rPr>
              <a:t>s</a:t>
            </a:r>
            <a:r>
              <a:rPr sz="1600" spc="0" dirty="0" smtClean="0">
                <a:latin typeface="Arial"/>
                <a:cs typeface="Arial"/>
              </a:rPr>
              <a:t>o</a:t>
            </a:r>
            <a:r>
              <a:rPr sz="1600" spc="117" dirty="0" smtClean="0">
                <a:latin typeface="Arial"/>
                <a:cs typeface="Arial"/>
              </a:rPr>
              <a:t> </a:t>
            </a:r>
            <a:r>
              <a:rPr sz="1600" spc="0" dirty="0" smtClean="0">
                <a:latin typeface="Arial"/>
                <a:cs typeface="Arial"/>
              </a:rPr>
              <a:t>d</a:t>
            </a:r>
            <a:r>
              <a:rPr sz="1600" spc="9" dirty="0" smtClean="0">
                <a:latin typeface="Arial"/>
                <a:cs typeface="Arial"/>
              </a:rPr>
              <a:t>o</a:t>
            </a:r>
            <a:r>
              <a:rPr sz="1600" spc="4" dirty="0" smtClean="0">
                <a:latin typeface="Arial"/>
                <a:cs typeface="Arial"/>
              </a:rPr>
              <a:t>i</a:t>
            </a:r>
            <a:r>
              <a:rPr sz="1600" spc="0" dirty="0" smtClean="0">
                <a:latin typeface="Arial"/>
                <a:cs typeface="Arial"/>
              </a:rPr>
              <a:t>ng,</a:t>
            </a:r>
            <a:r>
              <a:rPr sz="1600" spc="91" dirty="0" smtClean="0">
                <a:latin typeface="Arial"/>
                <a:cs typeface="Arial"/>
              </a:rPr>
              <a:t> </a:t>
            </a:r>
            <a:r>
              <a:rPr sz="1600" spc="0" dirty="0" smtClean="0">
                <a:latin typeface="Arial"/>
                <a:cs typeface="Arial"/>
              </a:rPr>
              <a:t>SDS</a:t>
            </a:r>
            <a:r>
              <a:rPr sz="1600" spc="107" dirty="0" smtClean="0">
                <a:latin typeface="Arial"/>
                <a:cs typeface="Arial"/>
              </a:rPr>
              <a:t> </a:t>
            </a:r>
            <a:r>
              <a:rPr sz="1600" spc="4" dirty="0" smtClean="0">
                <a:latin typeface="Arial"/>
                <a:cs typeface="Arial"/>
              </a:rPr>
              <a:t>c</a:t>
            </a:r>
            <a:r>
              <a:rPr sz="1600" spc="0" dirty="0" smtClean="0">
                <a:latin typeface="Arial"/>
                <a:cs typeface="Arial"/>
              </a:rPr>
              <a:t>onfers</a:t>
            </a:r>
            <a:r>
              <a:rPr sz="1600" spc="87" dirty="0" smtClean="0">
                <a:latin typeface="Arial"/>
                <a:cs typeface="Arial"/>
              </a:rPr>
              <a:t> </a:t>
            </a:r>
            <a:r>
              <a:rPr sz="1600" spc="0" dirty="0" smtClean="0">
                <a:latin typeface="Arial"/>
                <a:cs typeface="Arial"/>
              </a:rPr>
              <a:t>a</a:t>
            </a:r>
            <a:r>
              <a:rPr sz="1600" spc="125" dirty="0" smtClean="0">
                <a:latin typeface="Arial"/>
                <a:cs typeface="Arial"/>
              </a:rPr>
              <a:t> </a:t>
            </a:r>
            <a:r>
              <a:rPr sz="1600" spc="0" dirty="0" smtClean="0">
                <a:latin typeface="Arial"/>
                <a:cs typeface="Arial"/>
              </a:rPr>
              <a:t>n</a:t>
            </a:r>
            <a:r>
              <a:rPr sz="1600" spc="25" dirty="0" smtClean="0">
                <a:latin typeface="Arial"/>
                <a:cs typeface="Arial"/>
              </a:rPr>
              <a:t>e</a:t>
            </a:r>
            <a:r>
              <a:rPr sz="1600" spc="0" dirty="0" smtClean="0">
                <a:latin typeface="Arial"/>
                <a:cs typeface="Arial"/>
              </a:rPr>
              <a:t>t</a:t>
            </a:r>
            <a:endParaRPr sz="1600">
              <a:latin typeface="Arial"/>
              <a:cs typeface="Arial"/>
            </a:endParaRPr>
          </a:p>
        </p:txBody>
      </p:sp>
      <p:sp>
        <p:nvSpPr>
          <p:cNvPr id="7" name="object 7"/>
          <p:cNvSpPr txBox="1"/>
          <p:nvPr/>
        </p:nvSpPr>
        <p:spPr>
          <a:xfrm>
            <a:off x="612140" y="5142704"/>
            <a:ext cx="7501774" cy="594182"/>
          </a:xfrm>
          <a:prstGeom prst="rect">
            <a:avLst/>
          </a:prstGeom>
          <a:solidFill>
            <a:schemeClr val="accent2">
              <a:lumMod val="20000"/>
              <a:lumOff val="80000"/>
            </a:schemeClr>
          </a:solidFill>
        </p:spPr>
        <p:txBody>
          <a:bodyPr wrap="square" lIns="0" tIns="0" rIns="0" bIns="0" rtlCol="0">
            <a:noAutofit/>
          </a:bodyPr>
          <a:lstStyle/>
          <a:p>
            <a:pPr marL="12700" marR="30403">
              <a:lnSpc>
                <a:spcPts val="1730"/>
              </a:lnSpc>
              <a:spcBef>
                <a:spcPts val="86"/>
              </a:spcBef>
            </a:pPr>
            <a:r>
              <a:rPr sz="1600" spc="0" dirty="0" smtClean="0">
                <a:latin typeface="Arial"/>
                <a:cs typeface="Arial"/>
              </a:rPr>
              <a:t>negat</a:t>
            </a:r>
            <a:r>
              <a:rPr sz="1600" spc="4" dirty="0" smtClean="0">
                <a:latin typeface="Arial"/>
                <a:cs typeface="Arial"/>
              </a:rPr>
              <a:t>iv</a:t>
            </a:r>
            <a:r>
              <a:rPr sz="1600" spc="0" dirty="0" smtClean="0">
                <a:latin typeface="Arial"/>
                <a:cs typeface="Arial"/>
              </a:rPr>
              <a:t>e</a:t>
            </a:r>
            <a:r>
              <a:rPr sz="1600" spc="-65" dirty="0" smtClean="0">
                <a:latin typeface="Arial"/>
                <a:cs typeface="Arial"/>
              </a:rPr>
              <a:t> </a:t>
            </a:r>
            <a:r>
              <a:rPr sz="1600" spc="4" dirty="0" smtClean="0">
                <a:latin typeface="Arial"/>
                <a:cs typeface="Arial"/>
              </a:rPr>
              <a:t>c</a:t>
            </a:r>
            <a:r>
              <a:rPr sz="1600" spc="0" dirty="0" smtClean="0">
                <a:latin typeface="Arial"/>
                <a:cs typeface="Arial"/>
              </a:rPr>
              <a:t>harge</a:t>
            </a:r>
            <a:r>
              <a:rPr sz="1600" spc="-48" dirty="0" smtClean="0">
                <a:latin typeface="Arial"/>
                <a:cs typeface="Arial"/>
              </a:rPr>
              <a:t> </a:t>
            </a:r>
            <a:r>
              <a:rPr sz="1600" spc="0" dirty="0" smtClean="0">
                <a:latin typeface="Arial"/>
                <a:cs typeface="Arial"/>
              </a:rPr>
              <a:t>to</a:t>
            </a:r>
            <a:r>
              <a:rPr sz="1600" spc="1"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po</a:t>
            </a:r>
            <a:r>
              <a:rPr sz="1600" spc="4" dirty="0" smtClean="0">
                <a:latin typeface="Arial"/>
                <a:cs typeface="Arial"/>
              </a:rPr>
              <a:t>l</a:t>
            </a:r>
            <a:r>
              <a:rPr sz="1600" spc="-19" dirty="0" smtClean="0">
                <a:latin typeface="Arial"/>
                <a:cs typeface="Arial"/>
              </a:rPr>
              <a:t>y</a:t>
            </a:r>
            <a:r>
              <a:rPr sz="1600" spc="0" dirty="0" smtClean="0">
                <a:latin typeface="Arial"/>
                <a:cs typeface="Arial"/>
              </a:rPr>
              <a:t>pept</a:t>
            </a:r>
            <a:r>
              <a:rPr sz="1600" spc="4" dirty="0" smtClean="0">
                <a:latin typeface="Arial"/>
                <a:cs typeface="Arial"/>
              </a:rPr>
              <a:t>i</a:t>
            </a:r>
            <a:r>
              <a:rPr sz="1600" spc="0" dirty="0" smtClean="0">
                <a:latin typeface="Arial"/>
                <a:cs typeface="Arial"/>
              </a:rPr>
              <a:t>de</a:t>
            </a:r>
            <a:r>
              <a:rPr sz="1600" spc="-61"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0" dirty="0" smtClean="0">
                <a:latin typeface="Arial"/>
                <a:cs typeface="Arial"/>
              </a:rPr>
              <a:t>proportion</a:t>
            </a:r>
            <a:r>
              <a:rPr sz="1600" spc="-57" dirty="0" smtClean="0">
                <a:latin typeface="Arial"/>
                <a:cs typeface="Arial"/>
              </a:rPr>
              <a:t> </a:t>
            </a:r>
            <a:r>
              <a:rPr sz="1600" spc="0" dirty="0" smtClean="0">
                <a:latin typeface="Arial"/>
                <a:cs typeface="Arial"/>
              </a:rPr>
              <a:t>to</a:t>
            </a:r>
            <a:r>
              <a:rPr sz="1600" spc="1" dirty="0" smtClean="0">
                <a:latin typeface="Arial"/>
                <a:cs typeface="Arial"/>
              </a:rPr>
              <a:t> </a:t>
            </a:r>
            <a:r>
              <a:rPr sz="1600" spc="4" dirty="0" smtClean="0">
                <a:latin typeface="Arial"/>
                <a:cs typeface="Arial"/>
              </a:rPr>
              <a:t>i</a:t>
            </a:r>
            <a:r>
              <a:rPr sz="1600" spc="0" dirty="0" smtClean="0">
                <a:latin typeface="Arial"/>
                <a:cs typeface="Arial"/>
              </a:rPr>
              <a:t>ts</a:t>
            </a:r>
            <a:r>
              <a:rPr sz="1600" spc="-5" dirty="0" smtClean="0">
                <a:latin typeface="Arial"/>
                <a:cs typeface="Arial"/>
              </a:rPr>
              <a:t> </a:t>
            </a:r>
            <a:r>
              <a:rPr sz="1600" spc="4" dirty="0" smtClean="0">
                <a:latin typeface="Arial"/>
                <a:cs typeface="Arial"/>
              </a:rPr>
              <a:t>l</a:t>
            </a:r>
            <a:r>
              <a:rPr sz="1600" spc="0" dirty="0" smtClean="0">
                <a:latin typeface="Arial"/>
                <a:cs typeface="Arial"/>
              </a:rPr>
              <a:t>engt</a:t>
            </a:r>
            <a:r>
              <a:rPr sz="1600" spc="4" dirty="0" smtClean="0">
                <a:latin typeface="Arial"/>
                <a:cs typeface="Arial"/>
              </a:rPr>
              <a:t>h</a:t>
            </a:r>
            <a:r>
              <a:rPr sz="1600" spc="0" dirty="0" smtClean="0">
                <a:latin typeface="Arial"/>
                <a:cs typeface="Arial"/>
              </a:rPr>
              <a:t>.</a:t>
            </a:r>
            <a:endParaRPr sz="1600">
              <a:latin typeface="Arial"/>
              <a:cs typeface="Arial"/>
            </a:endParaRPr>
          </a:p>
          <a:p>
            <a:pPr marL="12700">
              <a:lnSpc>
                <a:spcPct val="95825"/>
              </a:lnSpc>
              <a:spcBef>
                <a:spcPts val="956"/>
              </a:spcBef>
            </a:pPr>
            <a:r>
              <a:rPr sz="1600" spc="0" dirty="0" smtClean="0">
                <a:latin typeface="Arial"/>
                <a:cs typeface="Arial"/>
              </a:rPr>
              <a:t>Mo</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u</a:t>
            </a:r>
            <a:r>
              <a:rPr sz="1600" spc="4" dirty="0" smtClean="0">
                <a:latin typeface="Arial"/>
                <a:cs typeface="Arial"/>
              </a:rPr>
              <a:t>l</a:t>
            </a:r>
            <a:r>
              <a:rPr sz="1600" spc="0" dirty="0" smtClean="0">
                <a:latin typeface="Arial"/>
                <a:cs typeface="Arial"/>
              </a:rPr>
              <a:t>es</a:t>
            </a:r>
            <a:r>
              <a:rPr sz="1600" spc="-91"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r>
              <a:rPr sz="1600" spc="-60"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th</a:t>
            </a:r>
            <a:r>
              <a:rPr sz="1600" spc="-13" dirty="0" smtClean="0">
                <a:latin typeface="Arial"/>
                <a:cs typeface="Arial"/>
              </a:rPr>
              <a:t> </a:t>
            </a:r>
            <a:r>
              <a:rPr sz="1600" spc="0" dirty="0" smtClean="0">
                <a:latin typeface="Arial"/>
                <a:cs typeface="Arial"/>
              </a:rPr>
              <a:t>SDS</a:t>
            </a:r>
            <a:r>
              <a:rPr sz="1600" spc="-32" dirty="0" smtClean="0">
                <a:latin typeface="Arial"/>
                <a:cs typeface="Arial"/>
              </a:rPr>
              <a:t> </a:t>
            </a:r>
            <a:r>
              <a:rPr sz="1600" spc="0" dirty="0" smtClean="0">
                <a:latin typeface="Arial"/>
                <a:cs typeface="Arial"/>
              </a:rPr>
              <a:t>ha</a:t>
            </a:r>
            <a:r>
              <a:rPr sz="1600" spc="4" dirty="0" smtClean="0">
                <a:latin typeface="Arial"/>
                <a:cs typeface="Arial"/>
              </a:rPr>
              <a:t>v</a:t>
            </a:r>
            <a:r>
              <a:rPr sz="1600" spc="0" dirty="0" smtClean="0">
                <a:latin typeface="Arial"/>
                <a:cs typeface="Arial"/>
              </a:rPr>
              <a:t>e</a:t>
            </a:r>
            <a:r>
              <a:rPr sz="1600" spc="-34" dirty="0" smtClean="0">
                <a:latin typeface="Arial"/>
                <a:cs typeface="Arial"/>
              </a:rPr>
              <a:t> </a:t>
            </a:r>
            <a:r>
              <a:rPr sz="1600" spc="0" dirty="0" smtClean="0">
                <a:latin typeface="Arial"/>
                <a:cs typeface="Arial"/>
              </a:rPr>
              <a:t>a</a:t>
            </a:r>
            <a:r>
              <a:rPr sz="1600" spc="5" dirty="0" smtClean="0">
                <a:latin typeface="Arial"/>
                <a:cs typeface="Arial"/>
              </a:rPr>
              <a:t> </a:t>
            </a:r>
            <a:r>
              <a:rPr sz="1600" spc="0" dirty="0" smtClean="0">
                <a:latin typeface="Arial"/>
                <a:cs typeface="Arial"/>
              </a:rPr>
              <a:t>net</a:t>
            </a:r>
            <a:r>
              <a:rPr sz="1600" spc="-7" dirty="0" smtClean="0">
                <a:latin typeface="Arial"/>
                <a:cs typeface="Arial"/>
              </a:rPr>
              <a:t> </a:t>
            </a:r>
            <a:r>
              <a:rPr sz="1600" spc="0" dirty="0" smtClean="0">
                <a:latin typeface="Arial"/>
                <a:cs typeface="Arial"/>
              </a:rPr>
              <a:t>negat</a:t>
            </a:r>
            <a:r>
              <a:rPr sz="1600" spc="4" dirty="0" smtClean="0">
                <a:latin typeface="Arial"/>
                <a:cs typeface="Arial"/>
              </a:rPr>
              <a:t>iv</a:t>
            </a:r>
            <a:r>
              <a:rPr sz="1600" spc="0" dirty="0" smtClean="0">
                <a:latin typeface="Arial"/>
                <a:cs typeface="Arial"/>
              </a:rPr>
              <a:t>e</a:t>
            </a:r>
            <a:r>
              <a:rPr sz="1600" spc="-65" dirty="0" smtClean="0">
                <a:latin typeface="Arial"/>
                <a:cs typeface="Arial"/>
              </a:rPr>
              <a:t> </a:t>
            </a:r>
            <a:r>
              <a:rPr sz="1600" spc="4" dirty="0" smtClean="0">
                <a:latin typeface="Arial"/>
                <a:cs typeface="Arial"/>
              </a:rPr>
              <a:t>c</a:t>
            </a:r>
            <a:r>
              <a:rPr sz="1600" spc="0" dirty="0" smtClean="0">
                <a:latin typeface="Arial"/>
                <a:cs typeface="Arial"/>
              </a:rPr>
              <a:t>harge</a:t>
            </a:r>
            <a:r>
              <a:rPr sz="1600" spc="-33"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th</a:t>
            </a:r>
            <a:r>
              <a:rPr sz="1600" spc="4" dirty="0" smtClean="0">
                <a:latin typeface="Arial"/>
                <a:cs typeface="Arial"/>
              </a:rPr>
              <a:t>i</a:t>
            </a:r>
            <a:r>
              <a:rPr sz="1600" spc="0" dirty="0" smtClean="0">
                <a:latin typeface="Arial"/>
                <a:cs typeface="Arial"/>
              </a:rPr>
              <a:t>n</a:t>
            </a:r>
            <a:r>
              <a:rPr sz="1600" spc="-35" dirty="0" smtClean="0">
                <a:latin typeface="Arial"/>
                <a:cs typeface="Arial"/>
              </a:rPr>
              <a:t> </a:t>
            </a:r>
            <a:r>
              <a:rPr sz="1600" spc="0" dirty="0" smtClean="0">
                <a:latin typeface="Arial"/>
                <a:cs typeface="Arial"/>
              </a:rPr>
              <a:t>a</a:t>
            </a:r>
            <a:r>
              <a:rPr sz="1600" spc="5"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de</a:t>
            </a:r>
            <a:r>
              <a:rPr sz="1600" spc="-32" dirty="0" smtClean="0">
                <a:latin typeface="Arial"/>
                <a:cs typeface="Arial"/>
              </a:rPr>
              <a:t> </a:t>
            </a:r>
            <a:r>
              <a:rPr sz="1600" spc="0" dirty="0" smtClean="0">
                <a:latin typeface="Arial"/>
                <a:cs typeface="Arial"/>
              </a:rPr>
              <a:t>pH</a:t>
            </a:r>
            <a:r>
              <a:rPr sz="1600" spc="-20" dirty="0" smtClean="0">
                <a:latin typeface="Arial"/>
                <a:cs typeface="Arial"/>
              </a:rPr>
              <a:t> </a:t>
            </a:r>
            <a:r>
              <a:rPr sz="1600" spc="0" dirty="0" smtClean="0">
                <a:latin typeface="Arial"/>
                <a:cs typeface="Arial"/>
              </a:rPr>
              <a:t>range.</a:t>
            </a:r>
            <a:endParaRPr sz="1600">
              <a:latin typeface="Arial"/>
              <a:cs typeface="Arial"/>
            </a:endParaRPr>
          </a:p>
        </p:txBody>
      </p:sp>
      <p:sp>
        <p:nvSpPr>
          <p:cNvPr id="6" name="object 6"/>
          <p:cNvSpPr txBox="1"/>
          <p:nvPr/>
        </p:nvSpPr>
        <p:spPr>
          <a:xfrm>
            <a:off x="154940" y="5508870"/>
            <a:ext cx="148636" cy="959612"/>
          </a:xfrm>
          <a:prstGeom prst="rect">
            <a:avLst/>
          </a:prstGeom>
          <a:solidFill>
            <a:schemeClr val="accent2">
              <a:lumMod val="20000"/>
              <a:lumOff val="80000"/>
            </a:schemeClr>
          </a:solidFill>
        </p:spPr>
        <p:txBody>
          <a:bodyPr wrap="square" lIns="0" tIns="0" rIns="0" bIns="0" rtlCol="0">
            <a:noAutofit/>
          </a:bodyPr>
          <a:lstStyle/>
          <a:p>
            <a:pPr marL="12700" marR="0">
              <a:lnSpc>
                <a:spcPts val="1730"/>
              </a:lnSpc>
              <a:spcBef>
                <a:spcPts val="86"/>
              </a:spcBef>
            </a:pPr>
            <a:r>
              <a:rPr sz="1600" spc="0" dirty="0" smtClean="0">
                <a:latin typeface="Wingdings"/>
                <a:cs typeface="Wingdings"/>
              </a:rPr>
              <a:t></a:t>
            </a:r>
            <a:endParaRPr sz="1600">
              <a:latin typeface="Wingdings"/>
              <a:cs typeface="Wingdings"/>
            </a:endParaRPr>
          </a:p>
          <a:p>
            <a:pPr marL="12700" marR="0">
              <a:lnSpc>
                <a:spcPct val="92488"/>
              </a:lnSpc>
              <a:spcBef>
                <a:spcPts val="1017"/>
              </a:spcBef>
            </a:pPr>
            <a:r>
              <a:rPr sz="1600" spc="0" dirty="0" smtClean="0">
                <a:latin typeface="Wingdings"/>
                <a:cs typeface="Wingdings"/>
              </a:rPr>
              <a:t></a:t>
            </a:r>
            <a:endParaRPr sz="1600">
              <a:latin typeface="Wingdings"/>
              <a:cs typeface="Wingdings"/>
            </a:endParaRPr>
          </a:p>
          <a:p>
            <a:pPr marL="12700">
              <a:lnSpc>
                <a:spcPct val="92488"/>
              </a:lnSpc>
              <a:spcBef>
                <a:spcPts val="1104"/>
              </a:spcBef>
            </a:pPr>
            <a:r>
              <a:rPr sz="1600" spc="0" dirty="0" smtClean="0">
                <a:latin typeface="Wingdings"/>
                <a:cs typeface="Wingdings"/>
              </a:rPr>
              <a:t></a:t>
            </a:r>
            <a:endParaRPr sz="1600">
              <a:latin typeface="Wingdings"/>
              <a:cs typeface="Wingdings"/>
            </a:endParaRPr>
          </a:p>
        </p:txBody>
      </p:sp>
      <p:sp>
        <p:nvSpPr>
          <p:cNvPr id="5" name="object 5"/>
          <p:cNvSpPr txBox="1"/>
          <p:nvPr/>
        </p:nvSpPr>
        <p:spPr>
          <a:xfrm>
            <a:off x="612140" y="5874554"/>
            <a:ext cx="7214745"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A</a:t>
            </a:r>
            <a:r>
              <a:rPr sz="1600" spc="-100" dirty="0" smtClean="0">
                <a:latin typeface="Arial"/>
                <a:cs typeface="Arial"/>
              </a:rPr>
              <a:t> </a:t>
            </a:r>
            <a:r>
              <a:rPr sz="1600" spc="0" dirty="0" smtClean="0">
                <a:latin typeface="Arial"/>
                <a:cs typeface="Arial"/>
              </a:rPr>
              <a:t>po</a:t>
            </a:r>
            <a:r>
              <a:rPr sz="1600" spc="4" dirty="0" smtClean="0">
                <a:latin typeface="Arial"/>
                <a:cs typeface="Arial"/>
              </a:rPr>
              <a:t>l</a:t>
            </a:r>
            <a:r>
              <a:rPr sz="1600" spc="-19" dirty="0" smtClean="0">
                <a:latin typeface="Arial"/>
                <a:cs typeface="Arial"/>
              </a:rPr>
              <a:t>y</a:t>
            </a:r>
            <a:r>
              <a:rPr sz="1600" spc="0" dirty="0" smtClean="0">
                <a:latin typeface="Arial"/>
                <a:cs typeface="Arial"/>
              </a:rPr>
              <a:t>pept</a:t>
            </a:r>
            <a:r>
              <a:rPr sz="1600" spc="4" dirty="0" smtClean="0">
                <a:latin typeface="Arial"/>
                <a:cs typeface="Arial"/>
              </a:rPr>
              <a:t>i</a:t>
            </a:r>
            <a:r>
              <a:rPr sz="1600" spc="0" dirty="0" smtClean="0">
                <a:latin typeface="Arial"/>
                <a:cs typeface="Arial"/>
              </a:rPr>
              <a:t>de</a:t>
            </a:r>
            <a:r>
              <a:rPr sz="1600" spc="-76" dirty="0" smtClean="0">
                <a:latin typeface="Arial"/>
                <a:cs typeface="Arial"/>
              </a:rPr>
              <a:t> </a:t>
            </a:r>
            <a:r>
              <a:rPr sz="1600" spc="4" dirty="0" smtClean="0">
                <a:latin typeface="Arial"/>
                <a:cs typeface="Arial"/>
              </a:rPr>
              <a:t>c</a:t>
            </a:r>
            <a:r>
              <a:rPr sz="1600" spc="0" dirty="0" smtClean="0">
                <a:latin typeface="Arial"/>
                <a:cs typeface="Arial"/>
              </a:rPr>
              <a:t>ha</a:t>
            </a:r>
            <a:r>
              <a:rPr sz="1600" spc="4" dirty="0" smtClean="0">
                <a:latin typeface="Arial"/>
                <a:cs typeface="Arial"/>
              </a:rPr>
              <a:t>i</a:t>
            </a:r>
            <a:r>
              <a:rPr sz="1600" spc="0" dirty="0" smtClean="0">
                <a:latin typeface="Arial"/>
                <a:cs typeface="Arial"/>
              </a:rPr>
              <a:t>n</a:t>
            </a:r>
            <a:r>
              <a:rPr sz="1600" spc="-33" dirty="0" smtClean="0">
                <a:latin typeface="Arial"/>
                <a:cs typeface="Arial"/>
              </a:rPr>
              <a:t> </a:t>
            </a:r>
            <a:r>
              <a:rPr sz="1600" spc="0" dirty="0" smtClean="0">
                <a:latin typeface="Arial"/>
                <a:cs typeface="Arial"/>
              </a:rPr>
              <a:t>b</a:t>
            </a:r>
            <a:r>
              <a:rPr sz="1600" spc="4" dirty="0" smtClean="0">
                <a:latin typeface="Arial"/>
                <a:cs typeface="Arial"/>
              </a:rPr>
              <a:t>i</a:t>
            </a:r>
            <a:r>
              <a:rPr sz="1600" spc="0" dirty="0" smtClean="0">
                <a:latin typeface="Arial"/>
                <a:cs typeface="Arial"/>
              </a:rPr>
              <a:t>nds</a:t>
            </a:r>
            <a:r>
              <a:rPr sz="1600" spc="-38" dirty="0" smtClean="0">
                <a:latin typeface="Arial"/>
                <a:cs typeface="Arial"/>
              </a:rPr>
              <a:t> </a:t>
            </a:r>
            <a:r>
              <a:rPr sz="1600" spc="0" dirty="0" smtClean="0">
                <a:latin typeface="Arial"/>
                <a:cs typeface="Arial"/>
              </a:rPr>
              <a:t>amou</a:t>
            </a:r>
            <a:r>
              <a:rPr sz="1600" spc="4" dirty="0" smtClean="0">
                <a:latin typeface="Arial"/>
                <a:cs typeface="Arial"/>
              </a:rPr>
              <a:t>n</a:t>
            </a:r>
            <a:r>
              <a:rPr sz="1600" spc="0" dirty="0" smtClean="0">
                <a:latin typeface="Arial"/>
                <a:cs typeface="Arial"/>
              </a:rPr>
              <a:t>ts</a:t>
            </a:r>
            <a:r>
              <a:rPr sz="1600" spc="-36"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SDS</a:t>
            </a:r>
            <a:r>
              <a:rPr sz="1600" spc="-37"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0" dirty="0" smtClean="0">
                <a:latin typeface="Arial"/>
                <a:cs typeface="Arial"/>
              </a:rPr>
              <a:t>proportion</a:t>
            </a:r>
            <a:r>
              <a:rPr sz="1600" spc="-52" dirty="0" smtClean="0">
                <a:latin typeface="Arial"/>
                <a:cs typeface="Arial"/>
              </a:rPr>
              <a:t> </a:t>
            </a:r>
            <a:r>
              <a:rPr sz="1600" spc="0" dirty="0" smtClean="0">
                <a:latin typeface="Arial"/>
                <a:cs typeface="Arial"/>
              </a:rPr>
              <a:t>to</a:t>
            </a:r>
            <a:r>
              <a:rPr sz="1600" spc="1" dirty="0" smtClean="0">
                <a:latin typeface="Arial"/>
                <a:cs typeface="Arial"/>
              </a:rPr>
              <a:t> </a:t>
            </a:r>
            <a:r>
              <a:rPr sz="1600" spc="4" dirty="0" smtClean="0">
                <a:latin typeface="Arial"/>
                <a:cs typeface="Arial"/>
              </a:rPr>
              <a:t>i</a:t>
            </a:r>
            <a:r>
              <a:rPr sz="1600" spc="0" dirty="0" smtClean="0">
                <a:latin typeface="Arial"/>
                <a:cs typeface="Arial"/>
              </a:rPr>
              <a:t>ts</a:t>
            </a:r>
            <a:r>
              <a:rPr sz="1600" spc="-5" dirty="0" smtClean="0">
                <a:latin typeface="Arial"/>
                <a:cs typeface="Arial"/>
              </a:rPr>
              <a:t> </a:t>
            </a:r>
            <a:r>
              <a:rPr sz="1600" spc="0" dirty="0" smtClean="0">
                <a:latin typeface="Arial"/>
                <a:cs typeface="Arial"/>
              </a:rPr>
              <a:t>relat</a:t>
            </a:r>
            <a:r>
              <a:rPr sz="1600" spc="9" dirty="0" smtClean="0">
                <a:latin typeface="Arial"/>
                <a:cs typeface="Arial"/>
              </a:rPr>
              <a:t>i</a:t>
            </a:r>
            <a:r>
              <a:rPr sz="1600" spc="4" dirty="0" smtClean="0">
                <a:latin typeface="Arial"/>
                <a:cs typeface="Arial"/>
              </a:rPr>
              <a:t>v</a:t>
            </a:r>
            <a:r>
              <a:rPr sz="1600" spc="0" dirty="0" smtClean="0">
                <a:latin typeface="Arial"/>
                <a:cs typeface="Arial"/>
              </a:rPr>
              <a:t>e</a:t>
            </a:r>
            <a:r>
              <a:rPr sz="1600" spc="-51" dirty="0" smtClean="0">
                <a:latin typeface="Arial"/>
                <a:cs typeface="Arial"/>
              </a:rPr>
              <a:t> </a:t>
            </a:r>
            <a:r>
              <a:rPr sz="1600" spc="0" dirty="0" smtClean="0">
                <a:latin typeface="Arial"/>
                <a:cs typeface="Arial"/>
              </a:rPr>
              <a:t>mo</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u</a:t>
            </a:r>
            <a:r>
              <a:rPr sz="1600" spc="4" dirty="0" smtClean="0">
                <a:latin typeface="Arial"/>
                <a:cs typeface="Arial"/>
              </a:rPr>
              <a:t>l</a:t>
            </a:r>
            <a:r>
              <a:rPr sz="1600" spc="0" dirty="0" smtClean="0">
                <a:latin typeface="Arial"/>
                <a:cs typeface="Arial"/>
              </a:rPr>
              <a:t>ar</a:t>
            </a:r>
            <a:endParaRPr sz="1600">
              <a:latin typeface="Arial"/>
              <a:cs typeface="Arial"/>
            </a:endParaRPr>
          </a:p>
        </p:txBody>
      </p:sp>
      <p:sp>
        <p:nvSpPr>
          <p:cNvPr id="4" name="object 4"/>
          <p:cNvSpPr txBox="1"/>
          <p:nvPr/>
        </p:nvSpPr>
        <p:spPr>
          <a:xfrm>
            <a:off x="7826502" y="5874554"/>
            <a:ext cx="750501" cy="233220"/>
          </a:xfrm>
          <a:prstGeom prst="rect">
            <a:avLst/>
          </a:prstGeom>
          <a:solidFill>
            <a:schemeClr val="accent2">
              <a:lumMod val="20000"/>
              <a:lumOff val="80000"/>
            </a:schemeClr>
          </a:solidFill>
        </p:spPr>
        <p:txBody>
          <a:bodyPr wrap="square" lIns="0" tIns="0" rIns="0" bIns="0" rtlCol="0">
            <a:noAutofit/>
          </a:bodyPr>
          <a:lstStyle/>
          <a:p>
            <a:pPr marL="12700">
              <a:lnSpc>
                <a:spcPts val="1764"/>
              </a:lnSpc>
              <a:spcBef>
                <a:spcPts val="88"/>
              </a:spcBef>
            </a:pPr>
            <a:r>
              <a:rPr sz="1600" spc="0" dirty="0" smtClean="0">
                <a:latin typeface="Arial"/>
                <a:cs typeface="Arial"/>
              </a:rPr>
              <a:t>ma</a:t>
            </a:r>
            <a:r>
              <a:rPr sz="1600" spc="9" dirty="0" smtClean="0">
                <a:latin typeface="Arial"/>
                <a:cs typeface="Arial"/>
              </a:rPr>
              <a:t>s</a:t>
            </a:r>
            <a:r>
              <a:rPr sz="1600" spc="4" dirty="0" smtClean="0">
                <a:latin typeface="Arial"/>
                <a:cs typeface="Arial"/>
              </a:rPr>
              <a:t>s</a:t>
            </a:r>
            <a:r>
              <a:rPr sz="1600" spc="-369" dirty="0" smtClean="0">
                <a:latin typeface="Arial"/>
                <a:cs typeface="Arial"/>
              </a:rPr>
              <a:t>.</a:t>
            </a:r>
            <a:r>
              <a:rPr sz="2100" b="1" spc="0" baseline="-2070" dirty="0" smtClean="0">
                <a:solidFill>
                  <a:srgbClr val="FFFFFF"/>
                </a:solidFill>
                <a:latin typeface="Arial"/>
                <a:cs typeface="Arial"/>
              </a:rPr>
              <a:t>20</a:t>
            </a:r>
            <a:endParaRPr sz="1400">
              <a:latin typeface="Arial"/>
              <a:cs typeface="Arial"/>
            </a:endParaRPr>
          </a:p>
        </p:txBody>
      </p:sp>
      <p:sp>
        <p:nvSpPr>
          <p:cNvPr id="3" name="object 3"/>
          <p:cNvSpPr txBox="1"/>
          <p:nvPr/>
        </p:nvSpPr>
        <p:spPr>
          <a:xfrm>
            <a:off x="612140" y="6240314"/>
            <a:ext cx="8253427" cy="228092"/>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0" dirty="0" smtClean="0">
                <a:latin typeface="Arial"/>
                <a:cs typeface="Arial"/>
              </a:rPr>
              <a:t>The</a:t>
            </a:r>
            <a:r>
              <a:rPr sz="1600" spc="102" dirty="0" smtClean="0">
                <a:latin typeface="Arial"/>
                <a:cs typeface="Arial"/>
              </a:rPr>
              <a:t> </a:t>
            </a:r>
            <a:r>
              <a:rPr sz="1600" spc="0" dirty="0" smtClean="0">
                <a:latin typeface="Arial"/>
                <a:cs typeface="Arial"/>
              </a:rPr>
              <a:t>negat</a:t>
            </a:r>
            <a:r>
              <a:rPr sz="1600" spc="4" dirty="0" smtClean="0">
                <a:latin typeface="Arial"/>
                <a:cs typeface="Arial"/>
              </a:rPr>
              <a:t>iv</a:t>
            </a:r>
            <a:r>
              <a:rPr sz="1600" spc="0" dirty="0" smtClean="0">
                <a:latin typeface="Arial"/>
                <a:cs typeface="Arial"/>
              </a:rPr>
              <a:t>e</a:t>
            </a:r>
            <a:r>
              <a:rPr sz="1600" spc="79" dirty="0" smtClean="0">
                <a:latin typeface="Arial"/>
                <a:cs typeface="Arial"/>
              </a:rPr>
              <a:t> </a:t>
            </a:r>
            <a:r>
              <a:rPr sz="1600" spc="4" dirty="0" smtClean="0">
                <a:latin typeface="Arial"/>
                <a:cs typeface="Arial"/>
              </a:rPr>
              <a:t>c</a:t>
            </a:r>
            <a:r>
              <a:rPr sz="1600" spc="-9" dirty="0" smtClean="0">
                <a:latin typeface="Arial"/>
                <a:cs typeface="Arial"/>
              </a:rPr>
              <a:t>h</a:t>
            </a:r>
            <a:r>
              <a:rPr sz="1600" spc="0" dirty="0" smtClean="0">
                <a:latin typeface="Arial"/>
                <a:cs typeface="Arial"/>
              </a:rPr>
              <a:t>arges</a:t>
            </a:r>
            <a:r>
              <a:rPr sz="1600" spc="83" dirty="0" smtClean="0">
                <a:latin typeface="Arial"/>
                <a:cs typeface="Arial"/>
              </a:rPr>
              <a:t> </a:t>
            </a:r>
            <a:r>
              <a:rPr sz="1600" spc="0" dirty="0" smtClean="0">
                <a:latin typeface="Arial"/>
                <a:cs typeface="Arial"/>
              </a:rPr>
              <a:t>on</a:t>
            </a:r>
            <a:r>
              <a:rPr sz="1600" spc="117" dirty="0" smtClean="0">
                <a:latin typeface="Arial"/>
                <a:cs typeface="Arial"/>
              </a:rPr>
              <a:t> </a:t>
            </a:r>
            <a:r>
              <a:rPr sz="1600" spc="0" dirty="0" smtClean="0">
                <a:latin typeface="Arial"/>
                <a:cs typeface="Arial"/>
              </a:rPr>
              <a:t>SDS</a:t>
            </a:r>
            <a:r>
              <a:rPr sz="1600" spc="107" dirty="0" smtClean="0">
                <a:latin typeface="Arial"/>
                <a:cs typeface="Arial"/>
              </a:rPr>
              <a:t> </a:t>
            </a:r>
            <a:r>
              <a:rPr sz="1600" spc="0" dirty="0" smtClean="0">
                <a:latin typeface="Arial"/>
                <a:cs typeface="Arial"/>
              </a:rPr>
              <a:t>de</a:t>
            </a:r>
            <a:r>
              <a:rPr sz="1600" spc="4" dirty="0" smtClean="0">
                <a:latin typeface="Arial"/>
                <a:cs typeface="Arial"/>
              </a:rPr>
              <a:t>s</a:t>
            </a:r>
            <a:r>
              <a:rPr sz="1600" spc="0" dirty="0" smtClean="0">
                <a:latin typeface="Arial"/>
                <a:cs typeface="Arial"/>
              </a:rPr>
              <a:t>tr</a:t>
            </a:r>
            <a:r>
              <a:rPr sz="1600" spc="9" dirty="0" smtClean="0">
                <a:latin typeface="Arial"/>
                <a:cs typeface="Arial"/>
              </a:rPr>
              <a:t>o</a:t>
            </a:r>
            <a:r>
              <a:rPr sz="1600" spc="0" dirty="0" smtClean="0">
                <a:latin typeface="Arial"/>
                <a:cs typeface="Arial"/>
              </a:rPr>
              <a:t>y</a:t>
            </a:r>
            <a:r>
              <a:rPr sz="1600" spc="77" dirty="0" smtClean="0">
                <a:latin typeface="Arial"/>
                <a:cs typeface="Arial"/>
              </a:rPr>
              <a:t> </a:t>
            </a:r>
            <a:r>
              <a:rPr sz="1600" spc="0" dirty="0" smtClean="0">
                <a:latin typeface="Arial"/>
                <a:cs typeface="Arial"/>
              </a:rPr>
              <a:t>mo</a:t>
            </a:r>
            <a:r>
              <a:rPr sz="1600" spc="9" dirty="0" smtClean="0">
                <a:latin typeface="Arial"/>
                <a:cs typeface="Arial"/>
              </a:rPr>
              <a:t>s</a:t>
            </a:r>
            <a:r>
              <a:rPr sz="1600" spc="0" dirty="0" smtClean="0">
                <a:latin typeface="Arial"/>
                <a:cs typeface="Arial"/>
              </a:rPr>
              <a:t>t</a:t>
            </a:r>
            <a:r>
              <a:rPr sz="1600" spc="114" dirty="0" smtClean="0">
                <a:latin typeface="Arial"/>
                <a:cs typeface="Arial"/>
              </a:rPr>
              <a:t> </a:t>
            </a:r>
            <a:r>
              <a:rPr sz="1600" spc="0" dirty="0" smtClean="0">
                <a:latin typeface="Arial"/>
                <a:cs typeface="Arial"/>
              </a:rPr>
              <a:t>of</a:t>
            </a:r>
            <a:r>
              <a:rPr sz="1600" spc="131" dirty="0" smtClean="0">
                <a:latin typeface="Arial"/>
                <a:cs typeface="Arial"/>
              </a:rPr>
              <a:t> </a:t>
            </a:r>
            <a:r>
              <a:rPr sz="1600" spc="0" dirty="0" smtClean="0">
                <a:latin typeface="Arial"/>
                <a:cs typeface="Arial"/>
              </a:rPr>
              <a:t>t</a:t>
            </a:r>
            <a:r>
              <a:rPr sz="1600" spc="9" dirty="0" smtClean="0">
                <a:latin typeface="Arial"/>
                <a:cs typeface="Arial"/>
              </a:rPr>
              <a:t>h</a:t>
            </a:r>
            <a:r>
              <a:rPr sz="1600" spc="0" dirty="0" smtClean="0">
                <a:latin typeface="Arial"/>
                <a:cs typeface="Arial"/>
              </a:rPr>
              <a:t>e</a:t>
            </a:r>
            <a:r>
              <a:rPr sz="1600" spc="112" dirty="0" smtClean="0">
                <a:latin typeface="Arial"/>
                <a:cs typeface="Arial"/>
              </a:rPr>
              <a:t> </a:t>
            </a:r>
            <a:r>
              <a:rPr sz="1600" spc="4" dirty="0" smtClean="0">
                <a:latin typeface="Arial"/>
                <a:cs typeface="Arial"/>
              </a:rPr>
              <a:t>c</a:t>
            </a:r>
            <a:r>
              <a:rPr sz="1600" spc="0" dirty="0" smtClean="0">
                <a:latin typeface="Arial"/>
                <a:cs typeface="Arial"/>
              </a:rPr>
              <a:t>omp</a:t>
            </a:r>
            <a:r>
              <a:rPr sz="1600" spc="9" dirty="0" smtClean="0">
                <a:latin typeface="Arial"/>
                <a:cs typeface="Arial"/>
              </a:rPr>
              <a:t>l</a:t>
            </a:r>
            <a:r>
              <a:rPr sz="1600" spc="0" dirty="0" smtClean="0">
                <a:latin typeface="Arial"/>
                <a:cs typeface="Arial"/>
              </a:rPr>
              <a:t>ex</a:t>
            </a:r>
            <a:r>
              <a:rPr sz="1600" spc="70" dirty="0" smtClean="0">
                <a:latin typeface="Arial"/>
                <a:cs typeface="Arial"/>
              </a:rPr>
              <a:t> </a:t>
            </a:r>
            <a:r>
              <a:rPr sz="1600" spc="4" dirty="0" smtClean="0">
                <a:latin typeface="Arial"/>
                <a:cs typeface="Arial"/>
              </a:rPr>
              <a:t>s</a:t>
            </a:r>
            <a:r>
              <a:rPr sz="1600" spc="0" dirty="0" smtClean="0">
                <a:latin typeface="Arial"/>
                <a:cs typeface="Arial"/>
              </a:rPr>
              <a:t>truc</a:t>
            </a:r>
            <a:r>
              <a:rPr sz="1600" spc="14" dirty="0" smtClean="0">
                <a:latin typeface="Arial"/>
                <a:cs typeface="Arial"/>
              </a:rPr>
              <a:t>t</a:t>
            </a:r>
            <a:r>
              <a:rPr sz="1600" spc="0" dirty="0" smtClean="0">
                <a:latin typeface="Arial"/>
                <a:cs typeface="Arial"/>
              </a:rPr>
              <a:t>ure</a:t>
            </a:r>
            <a:r>
              <a:rPr sz="1600" spc="72" dirty="0" smtClean="0">
                <a:latin typeface="Arial"/>
                <a:cs typeface="Arial"/>
              </a:rPr>
              <a:t> </a:t>
            </a:r>
            <a:r>
              <a:rPr sz="1600" spc="0" dirty="0" smtClean="0">
                <a:latin typeface="Arial"/>
                <a:cs typeface="Arial"/>
              </a:rPr>
              <a:t>of</a:t>
            </a:r>
            <a:r>
              <a:rPr sz="1600" spc="136" dirty="0" smtClean="0">
                <a:latin typeface="Arial"/>
                <a:cs typeface="Arial"/>
              </a:rPr>
              <a:t> </a:t>
            </a:r>
            <a:r>
              <a:rPr sz="1600" spc="0" dirty="0" smtClean="0">
                <a:latin typeface="Arial"/>
                <a:cs typeface="Arial"/>
              </a:rPr>
              <a:t>pr</a:t>
            </a:r>
            <a:r>
              <a:rPr sz="1600" spc="9" dirty="0" smtClean="0">
                <a:latin typeface="Arial"/>
                <a:cs typeface="Arial"/>
              </a:rPr>
              <a:t>o</a:t>
            </a:r>
            <a:r>
              <a:rPr sz="1600" spc="0" dirty="0" smtClean="0">
                <a:latin typeface="Arial"/>
                <a:cs typeface="Arial"/>
              </a:rPr>
              <a:t>te</a:t>
            </a:r>
            <a:r>
              <a:rPr sz="1600" spc="4" dirty="0" smtClean="0">
                <a:latin typeface="Arial"/>
                <a:cs typeface="Arial"/>
              </a:rPr>
              <a:t>i</a:t>
            </a:r>
            <a:r>
              <a:rPr sz="1600" spc="0" dirty="0" smtClean="0">
                <a:latin typeface="Arial"/>
                <a:cs typeface="Arial"/>
              </a:rPr>
              <a:t>n</a:t>
            </a:r>
            <a:r>
              <a:rPr sz="1600" spc="4" dirty="0" smtClean="0">
                <a:latin typeface="Arial"/>
                <a:cs typeface="Arial"/>
              </a:rPr>
              <a:t>s</a:t>
            </a:r>
            <a:r>
              <a:rPr sz="1600" spc="0" dirty="0" smtClean="0">
                <a:latin typeface="Arial"/>
                <a:cs typeface="Arial"/>
              </a:rPr>
              <a:t>,</a:t>
            </a:r>
            <a:r>
              <a:rPr sz="1600" spc="83" dirty="0" smtClean="0">
                <a:latin typeface="Arial"/>
                <a:cs typeface="Arial"/>
              </a:rPr>
              <a:t> </a:t>
            </a:r>
            <a:r>
              <a:rPr sz="1600" spc="0" dirty="0" smtClean="0">
                <a:latin typeface="Arial"/>
                <a:cs typeface="Arial"/>
              </a:rPr>
              <a:t>and</a:t>
            </a:r>
            <a:r>
              <a:rPr sz="1600" spc="108" dirty="0" smtClean="0">
                <a:latin typeface="Arial"/>
                <a:cs typeface="Arial"/>
              </a:rPr>
              <a:t> </a:t>
            </a:r>
            <a:r>
              <a:rPr sz="1600" spc="0" dirty="0" smtClean="0">
                <a:latin typeface="Arial"/>
                <a:cs typeface="Arial"/>
              </a:rPr>
              <a:t>are</a:t>
            </a:r>
            <a:endParaRPr sz="1600">
              <a:latin typeface="Arial"/>
              <a:cs typeface="Arial"/>
            </a:endParaRPr>
          </a:p>
        </p:txBody>
      </p:sp>
      <p:sp>
        <p:nvSpPr>
          <p:cNvPr id="2" name="object 2"/>
          <p:cNvSpPr txBox="1"/>
          <p:nvPr/>
        </p:nvSpPr>
        <p:spPr>
          <a:xfrm>
            <a:off x="612140" y="6606074"/>
            <a:ext cx="4869445" cy="228091"/>
          </a:xfrm>
          <a:prstGeom prst="rect">
            <a:avLst/>
          </a:prstGeom>
          <a:solidFill>
            <a:schemeClr val="accent2">
              <a:lumMod val="20000"/>
              <a:lumOff val="80000"/>
            </a:schemeClr>
          </a:solidFill>
        </p:spPr>
        <p:txBody>
          <a:bodyPr wrap="square" lIns="0" tIns="0" rIns="0" bIns="0" rtlCol="0">
            <a:noAutofit/>
          </a:bodyPr>
          <a:lstStyle/>
          <a:p>
            <a:pPr marL="12700">
              <a:lnSpc>
                <a:spcPts val="1730"/>
              </a:lnSpc>
              <a:spcBef>
                <a:spcPts val="86"/>
              </a:spcBef>
            </a:pPr>
            <a:r>
              <a:rPr sz="1600" spc="4" dirty="0" smtClean="0">
                <a:latin typeface="Arial"/>
                <a:cs typeface="Arial"/>
              </a:rPr>
              <a:t>s</a:t>
            </a:r>
            <a:r>
              <a:rPr sz="1600" spc="0" dirty="0" smtClean="0">
                <a:latin typeface="Arial"/>
                <a:cs typeface="Arial"/>
              </a:rPr>
              <a:t>trongly</a:t>
            </a:r>
            <a:r>
              <a:rPr sz="1600" spc="-55" dirty="0" smtClean="0">
                <a:latin typeface="Arial"/>
                <a:cs typeface="Arial"/>
              </a:rPr>
              <a:t> </a:t>
            </a:r>
            <a:r>
              <a:rPr sz="1600" spc="0" dirty="0" smtClean="0">
                <a:latin typeface="Arial"/>
                <a:cs typeface="Arial"/>
              </a:rPr>
              <a:t>attract</a:t>
            </a:r>
            <a:r>
              <a:rPr sz="1600" spc="4" dirty="0" smtClean="0">
                <a:latin typeface="Arial"/>
                <a:cs typeface="Arial"/>
              </a:rPr>
              <a:t>e</a:t>
            </a:r>
            <a:r>
              <a:rPr sz="1600" spc="0" dirty="0" smtClean="0">
                <a:latin typeface="Arial"/>
                <a:cs typeface="Arial"/>
              </a:rPr>
              <a:t>d</a:t>
            </a:r>
            <a:r>
              <a:rPr sz="1600" spc="-32" dirty="0" smtClean="0">
                <a:latin typeface="Arial"/>
                <a:cs typeface="Arial"/>
              </a:rPr>
              <a:t> </a:t>
            </a:r>
            <a:r>
              <a:rPr sz="1600" spc="0" dirty="0" smtClean="0">
                <a:latin typeface="Arial"/>
                <a:cs typeface="Arial"/>
              </a:rPr>
              <a:t>to</a:t>
            </a:r>
            <a:r>
              <a:rPr sz="1600" spc="-9" dirty="0" smtClean="0">
                <a:latin typeface="Arial"/>
                <a:cs typeface="Arial"/>
              </a:rPr>
              <a:t>w</a:t>
            </a:r>
            <a:r>
              <a:rPr sz="1600" spc="0" dirty="0" smtClean="0">
                <a:latin typeface="Arial"/>
                <a:cs typeface="Arial"/>
              </a:rPr>
              <a:t>ard</a:t>
            </a:r>
            <a:r>
              <a:rPr sz="1600" spc="-12" dirty="0" smtClean="0">
                <a:latin typeface="Arial"/>
                <a:cs typeface="Arial"/>
              </a:rPr>
              <a:t> </a:t>
            </a:r>
            <a:r>
              <a:rPr sz="1600" spc="0" dirty="0" smtClean="0">
                <a:latin typeface="Arial"/>
                <a:cs typeface="Arial"/>
              </a:rPr>
              <a:t>an</a:t>
            </a:r>
            <a:r>
              <a:rPr sz="1600" spc="-17" dirty="0" smtClean="0">
                <a:latin typeface="Arial"/>
                <a:cs typeface="Arial"/>
              </a:rPr>
              <a:t> </a:t>
            </a:r>
            <a:r>
              <a:rPr sz="1600" spc="0" dirty="0" smtClean="0">
                <a:latin typeface="Arial"/>
                <a:cs typeface="Arial"/>
              </a:rPr>
              <a:t>anode</a:t>
            </a:r>
            <a:r>
              <a:rPr sz="1600" spc="-29" dirty="0" smtClean="0">
                <a:latin typeface="Arial"/>
                <a:cs typeface="Arial"/>
              </a:rPr>
              <a:t> </a:t>
            </a:r>
            <a:r>
              <a:rPr sz="1600" spc="4" dirty="0" smtClean="0">
                <a:latin typeface="Arial"/>
                <a:cs typeface="Arial"/>
              </a:rPr>
              <a:t>i</a:t>
            </a:r>
            <a:r>
              <a:rPr sz="1600" spc="0" dirty="0" smtClean="0">
                <a:latin typeface="Arial"/>
                <a:cs typeface="Arial"/>
              </a:rPr>
              <a:t>n</a:t>
            </a:r>
            <a:r>
              <a:rPr sz="1600" spc="-22" dirty="0" smtClean="0">
                <a:latin typeface="Arial"/>
                <a:cs typeface="Arial"/>
              </a:rPr>
              <a:t> </a:t>
            </a:r>
            <a:r>
              <a:rPr sz="1600" spc="0" dirty="0" smtClean="0">
                <a:latin typeface="Arial"/>
                <a:cs typeface="Arial"/>
              </a:rPr>
              <a:t>an</a:t>
            </a:r>
            <a:r>
              <a:rPr sz="1600" spc="-2"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tric</a:t>
            </a:r>
            <a:r>
              <a:rPr sz="1600" spc="-50" dirty="0" smtClean="0">
                <a:latin typeface="Arial"/>
                <a:cs typeface="Arial"/>
              </a:rPr>
              <a:t> </a:t>
            </a:r>
            <a:r>
              <a:rPr sz="1600" spc="0" dirty="0" smtClean="0">
                <a:latin typeface="Arial"/>
                <a:cs typeface="Arial"/>
              </a:rPr>
              <a:t>f</a:t>
            </a:r>
            <a:r>
              <a:rPr sz="1600" spc="4" dirty="0" smtClean="0">
                <a:latin typeface="Arial"/>
                <a:cs typeface="Arial"/>
              </a:rPr>
              <a:t>i</a:t>
            </a:r>
            <a:r>
              <a:rPr sz="1600" spc="0" dirty="0" smtClean="0">
                <a:latin typeface="Arial"/>
                <a:cs typeface="Arial"/>
              </a:rPr>
              <a:t>e</a:t>
            </a:r>
            <a:r>
              <a:rPr sz="1600" spc="4" dirty="0" smtClean="0">
                <a:latin typeface="Arial"/>
                <a:cs typeface="Arial"/>
              </a:rPr>
              <a:t>ld</a:t>
            </a:r>
            <a:r>
              <a:rPr sz="1600" spc="0" dirty="0" smtClean="0">
                <a:latin typeface="Arial"/>
                <a:cs typeface="Arial"/>
              </a:rPr>
              <a:t>.</a:t>
            </a:r>
            <a:endParaRPr sz="16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bject 69"/>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67" name="object 67"/>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68" name="object 68"/>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65" name="object 65"/>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66" name="object 66"/>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53" name="object 53"/>
          <p:cNvSpPr/>
          <p:nvPr/>
        </p:nvSpPr>
        <p:spPr>
          <a:xfrm>
            <a:off x="1447800" y="0"/>
            <a:ext cx="949451" cy="688848"/>
          </a:xfrm>
          <a:prstGeom prst="rect">
            <a:avLst/>
          </a:prstGeom>
          <a:blipFill>
            <a:blip r:embed="rId2" cstate="print"/>
            <a:stretch>
              <a:fillRect/>
            </a:stretch>
          </a:blipFill>
        </p:spPr>
        <p:txBody>
          <a:bodyPr wrap="square" lIns="0" tIns="0" rIns="0" bIns="0" rtlCol="0">
            <a:noAutofit/>
          </a:bodyPr>
          <a:lstStyle/>
          <a:p>
            <a:endParaRPr/>
          </a:p>
        </p:txBody>
      </p:sp>
      <p:sp>
        <p:nvSpPr>
          <p:cNvPr id="54" name="object 54"/>
          <p:cNvSpPr/>
          <p:nvPr/>
        </p:nvSpPr>
        <p:spPr>
          <a:xfrm>
            <a:off x="1790700" y="0"/>
            <a:ext cx="1993392" cy="688848"/>
          </a:xfrm>
          <a:prstGeom prst="rect">
            <a:avLst/>
          </a:prstGeom>
          <a:blipFill>
            <a:blip r:embed="rId3" cstate="print"/>
            <a:stretch>
              <a:fillRect/>
            </a:stretch>
          </a:blipFill>
        </p:spPr>
        <p:txBody>
          <a:bodyPr wrap="square" lIns="0" tIns="0" rIns="0" bIns="0" rtlCol="0">
            <a:noAutofit/>
          </a:bodyPr>
          <a:lstStyle/>
          <a:p>
            <a:endParaRPr/>
          </a:p>
        </p:txBody>
      </p:sp>
      <p:sp>
        <p:nvSpPr>
          <p:cNvPr id="55" name="object 55"/>
          <p:cNvSpPr/>
          <p:nvPr/>
        </p:nvSpPr>
        <p:spPr>
          <a:xfrm>
            <a:off x="3363467" y="0"/>
            <a:ext cx="2558795" cy="688848"/>
          </a:xfrm>
          <a:prstGeom prst="rect">
            <a:avLst/>
          </a:prstGeom>
          <a:blipFill>
            <a:blip r:embed="rId4" cstate="print"/>
            <a:stretch>
              <a:fillRect/>
            </a:stretch>
          </a:blipFill>
        </p:spPr>
        <p:txBody>
          <a:bodyPr wrap="square" lIns="0" tIns="0" rIns="0" bIns="0" rtlCol="0">
            <a:noAutofit/>
          </a:bodyPr>
          <a:lstStyle/>
          <a:p>
            <a:endParaRPr/>
          </a:p>
        </p:txBody>
      </p:sp>
      <p:sp>
        <p:nvSpPr>
          <p:cNvPr id="56" name="object 56"/>
          <p:cNvSpPr/>
          <p:nvPr/>
        </p:nvSpPr>
        <p:spPr>
          <a:xfrm>
            <a:off x="5501640" y="0"/>
            <a:ext cx="2360675" cy="688848"/>
          </a:xfrm>
          <a:prstGeom prst="rect">
            <a:avLst/>
          </a:prstGeom>
          <a:blipFill>
            <a:blip r:embed="rId5" cstate="print"/>
            <a:stretch>
              <a:fillRect/>
            </a:stretch>
          </a:blipFill>
        </p:spPr>
        <p:txBody>
          <a:bodyPr wrap="square" lIns="0" tIns="0" rIns="0" bIns="0" rtlCol="0">
            <a:noAutofit/>
          </a:bodyPr>
          <a:lstStyle/>
          <a:p>
            <a:endParaRPr/>
          </a:p>
        </p:txBody>
      </p:sp>
      <p:sp>
        <p:nvSpPr>
          <p:cNvPr id="57" name="object 57"/>
          <p:cNvSpPr/>
          <p:nvPr/>
        </p:nvSpPr>
        <p:spPr>
          <a:xfrm>
            <a:off x="3009900" y="478536"/>
            <a:ext cx="1766316" cy="819912"/>
          </a:xfrm>
          <a:prstGeom prst="rect">
            <a:avLst/>
          </a:prstGeom>
          <a:blipFill>
            <a:blip r:embed="rId6" cstate="print"/>
            <a:stretch>
              <a:fillRect/>
            </a:stretch>
          </a:blipFill>
        </p:spPr>
        <p:txBody>
          <a:bodyPr wrap="square" lIns="0" tIns="0" rIns="0" bIns="0" rtlCol="0">
            <a:noAutofit/>
          </a:bodyPr>
          <a:lstStyle/>
          <a:p>
            <a:endParaRPr/>
          </a:p>
        </p:txBody>
      </p:sp>
      <p:sp>
        <p:nvSpPr>
          <p:cNvPr id="58" name="object 58"/>
          <p:cNvSpPr/>
          <p:nvPr/>
        </p:nvSpPr>
        <p:spPr>
          <a:xfrm>
            <a:off x="4108704" y="478536"/>
            <a:ext cx="836676" cy="819912"/>
          </a:xfrm>
          <a:prstGeom prst="rect">
            <a:avLst/>
          </a:prstGeom>
          <a:blipFill>
            <a:blip r:embed="rId7" cstate="print"/>
            <a:stretch>
              <a:fillRect/>
            </a:stretch>
          </a:blipFill>
        </p:spPr>
        <p:txBody>
          <a:bodyPr wrap="square" lIns="0" tIns="0" rIns="0" bIns="0" rtlCol="0">
            <a:noAutofit/>
          </a:bodyPr>
          <a:lstStyle/>
          <a:p>
            <a:endParaRPr/>
          </a:p>
        </p:txBody>
      </p:sp>
      <p:sp>
        <p:nvSpPr>
          <p:cNvPr id="59" name="object 59"/>
          <p:cNvSpPr/>
          <p:nvPr/>
        </p:nvSpPr>
        <p:spPr>
          <a:xfrm>
            <a:off x="4277868" y="478536"/>
            <a:ext cx="2206752" cy="819912"/>
          </a:xfrm>
          <a:prstGeom prst="rect">
            <a:avLst/>
          </a:prstGeom>
          <a:blipFill>
            <a:blip r:embed="rId8" cstate="print"/>
            <a:stretch>
              <a:fillRect/>
            </a:stretch>
          </a:blipFill>
        </p:spPr>
        <p:txBody>
          <a:bodyPr wrap="square" lIns="0" tIns="0" rIns="0" bIns="0" rtlCol="0">
            <a:noAutofit/>
          </a:bodyPr>
          <a:lstStyle/>
          <a:p>
            <a:endParaRPr/>
          </a:p>
        </p:txBody>
      </p:sp>
      <p:sp>
        <p:nvSpPr>
          <p:cNvPr id="60" name="object 60"/>
          <p:cNvSpPr/>
          <p:nvPr/>
        </p:nvSpPr>
        <p:spPr>
          <a:xfrm>
            <a:off x="5715000" y="1642999"/>
            <a:ext cx="843026" cy="643001"/>
          </a:xfrm>
          <a:custGeom>
            <a:avLst/>
            <a:gdLst/>
            <a:ahLst/>
            <a:cxnLst/>
            <a:rect l="l" t="t" r="r" b="b"/>
            <a:pathLst>
              <a:path w="843026" h="643001">
                <a:moveTo>
                  <a:pt x="333375" y="0"/>
                </a:moveTo>
                <a:lnTo>
                  <a:pt x="264852" y="95982"/>
                </a:lnTo>
                <a:lnTo>
                  <a:pt x="271181" y="96451"/>
                </a:lnTo>
                <a:lnTo>
                  <a:pt x="284521" y="97387"/>
                </a:lnTo>
                <a:lnTo>
                  <a:pt x="298781" y="98395"/>
                </a:lnTo>
                <a:lnTo>
                  <a:pt x="309123" y="99171"/>
                </a:lnTo>
                <a:lnTo>
                  <a:pt x="311951" y="90291"/>
                </a:lnTo>
                <a:lnTo>
                  <a:pt x="316759" y="74928"/>
                </a:lnTo>
                <a:lnTo>
                  <a:pt x="321298" y="59644"/>
                </a:lnTo>
                <a:lnTo>
                  <a:pt x="325399" y="44474"/>
                </a:lnTo>
                <a:lnTo>
                  <a:pt x="328891" y="29454"/>
                </a:lnTo>
                <a:lnTo>
                  <a:pt x="331606" y="14617"/>
                </a:lnTo>
                <a:lnTo>
                  <a:pt x="333375" y="0"/>
                </a:lnTo>
                <a:close/>
              </a:path>
              <a:path w="843026" h="643001">
                <a:moveTo>
                  <a:pt x="312350" y="272433"/>
                </a:moveTo>
                <a:lnTo>
                  <a:pt x="296450" y="270997"/>
                </a:lnTo>
                <a:lnTo>
                  <a:pt x="302059" y="281432"/>
                </a:lnTo>
                <a:lnTo>
                  <a:pt x="306950" y="288238"/>
                </a:lnTo>
                <a:lnTo>
                  <a:pt x="316779" y="282700"/>
                </a:lnTo>
                <a:lnTo>
                  <a:pt x="327830" y="277090"/>
                </a:lnTo>
                <a:lnTo>
                  <a:pt x="334130" y="274140"/>
                </a:lnTo>
                <a:lnTo>
                  <a:pt x="312350" y="272433"/>
                </a:lnTo>
                <a:close/>
              </a:path>
              <a:path w="843026" h="643001">
                <a:moveTo>
                  <a:pt x="302206" y="121117"/>
                </a:moveTo>
                <a:lnTo>
                  <a:pt x="297607" y="136510"/>
                </a:lnTo>
                <a:lnTo>
                  <a:pt x="293417" y="151844"/>
                </a:lnTo>
                <a:lnTo>
                  <a:pt x="289805" y="167083"/>
                </a:lnTo>
                <a:lnTo>
                  <a:pt x="286941" y="182194"/>
                </a:lnTo>
                <a:lnTo>
                  <a:pt x="284994" y="197140"/>
                </a:lnTo>
                <a:lnTo>
                  <a:pt x="284134" y="211888"/>
                </a:lnTo>
                <a:lnTo>
                  <a:pt x="284529" y="226403"/>
                </a:lnTo>
                <a:lnTo>
                  <a:pt x="286012" y="238003"/>
                </a:lnTo>
                <a:lnTo>
                  <a:pt x="287767" y="237170"/>
                </a:lnTo>
                <a:lnTo>
                  <a:pt x="298855" y="231795"/>
                </a:lnTo>
                <a:lnTo>
                  <a:pt x="310237" y="226203"/>
                </a:lnTo>
                <a:lnTo>
                  <a:pt x="322008" y="220384"/>
                </a:lnTo>
                <a:lnTo>
                  <a:pt x="334261" y="214328"/>
                </a:lnTo>
                <a:lnTo>
                  <a:pt x="347090" y="208025"/>
                </a:lnTo>
                <a:lnTo>
                  <a:pt x="352895" y="206458"/>
                </a:lnTo>
                <a:lnTo>
                  <a:pt x="365699" y="202265"/>
                </a:lnTo>
                <a:lnTo>
                  <a:pt x="377229" y="197593"/>
                </a:lnTo>
                <a:lnTo>
                  <a:pt x="387881" y="192599"/>
                </a:lnTo>
                <a:lnTo>
                  <a:pt x="398050" y="187439"/>
                </a:lnTo>
                <a:lnTo>
                  <a:pt x="408131" y="182270"/>
                </a:lnTo>
                <a:lnTo>
                  <a:pt x="418519" y="177250"/>
                </a:lnTo>
                <a:lnTo>
                  <a:pt x="429609" y="172536"/>
                </a:lnTo>
                <a:lnTo>
                  <a:pt x="441796" y="168284"/>
                </a:lnTo>
                <a:lnTo>
                  <a:pt x="455476" y="164652"/>
                </a:lnTo>
                <a:lnTo>
                  <a:pt x="471042" y="161798"/>
                </a:lnTo>
                <a:lnTo>
                  <a:pt x="495471" y="166895"/>
                </a:lnTo>
                <a:lnTo>
                  <a:pt x="519918" y="170977"/>
                </a:lnTo>
                <a:lnTo>
                  <a:pt x="525877" y="171779"/>
                </a:lnTo>
                <a:lnTo>
                  <a:pt x="521461" y="162898"/>
                </a:lnTo>
                <a:lnTo>
                  <a:pt x="520700" y="161798"/>
                </a:lnTo>
                <a:lnTo>
                  <a:pt x="513608" y="153395"/>
                </a:lnTo>
                <a:lnTo>
                  <a:pt x="504862" y="145799"/>
                </a:lnTo>
                <a:lnTo>
                  <a:pt x="494623" y="138963"/>
                </a:lnTo>
                <a:lnTo>
                  <a:pt x="483051" y="132840"/>
                </a:lnTo>
                <a:lnTo>
                  <a:pt x="470306" y="127386"/>
                </a:lnTo>
                <a:lnTo>
                  <a:pt x="456551" y="122555"/>
                </a:lnTo>
                <a:lnTo>
                  <a:pt x="441945" y="118300"/>
                </a:lnTo>
                <a:lnTo>
                  <a:pt x="426650" y="114576"/>
                </a:lnTo>
                <a:lnTo>
                  <a:pt x="410827" y="111337"/>
                </a:lnTo>
                <a:lnTo>
                  <a:pt x="394636" y="108537"/>
                </a:lnTo>
                <a:lnTo>
                  <a:pt x="378239" y="106130"/>
                </a:lnTo>
                <a:lnTo>
                  <a:pt x="361795" y="104071"/>
                </a:lnTo>
                <a:lnTo>
                  <a:pt x="345467" y="102314"/>
                </a:lnTo>
                <a:lnTo>
                  <a:pt x="329414" y="100813"/>
                </a:lnTo>
                <a:lnTo>
                  <a:pt x="313799" y="99522"/>
                </a:lnTo>
                <a:lnTo>
                  <a:pt x="309123" y="99171"/>
                </a:lnTo>
                <a:lnTo>
                  <a:pt x="307044" y="105699"/>
                </a:lnTo>
                <a:lnTo>
                  <a:pt x="302206" y="121117"/>
                </a:lnTo>
                <a:close/>
              </a:path>
              <a:path w="843026" h="643001">
                <a:moveTo>
                  <a:pt x="498488" y="235234"/>
                </a:moveTo>
                <a:lnTo>
                  <a:pt x="488825" y="238854"/>
                </a:lnTo>
                <a:lnTo>
                  <a:pt x="482823" y="242505"/>
                </a:lnTo>
                <a:lnTo>
                  <a:pt x="488884" y="243190"/>
                </a:lnTo>
                <a:lnTo>
                  <a:pt x="499879" y="244954"/>
                </a:lnTo>
                <a:lnTo>
                  <a:pt x="509185" y="247167"/>
                </a:lnTo>
                <a:lnTo>
                  <a:pt x="517124" y="249987"/>
                </a:lnTo>
                <a:lnTo>
                  <a:pt x="524021" y="253572"/>
                </a:lnTo>
                <a:lnTo>
                  <a:pt x="526759" y="255568"/>
                </a:lnTo>
                <a:lnTo>
                  <a:pt x="529302" y="250221"/>
                </a:lnTo>
                <a:lnTo>
                  <a:pt x="531622" y="245872"/>
                </a:lnTo>
                <a:lnTo>
                  <a:pt x="530184" y="233434"/>
                </a:lnTo>
                <a:lnTo>
                  <a:pt x="523025" y="232787"/>
                </a:lnTo>
                <a:lnTo>
                  <a:pt x="509788" y="233174"/>
                </a:lnTo>
                <a:lnTo>
                  <a:pt x="498488" y="235234"/>
                </a:lnTo>
                <a:close/>
              </a:path>
              <a:path w="843026" h="643001">
                <a:moveTo>
                  <a:pt x="256729" y="375454"/>
                </a:moveTo>
                <a:lnTo>
                  <a:pt x="272207" y="373525"/>
                </a:lnTo>
                <a:lnTo>
                  <a:pt x="290263" y="371704"/>
                </a:lnTo>
                <a:lnTo>
                  <a:pt x="311276" y="369824"/>
                </a:lnTo>
                <a:lnTo>
                  <a:pt x="320984" y="372529"/>
                </a:lnTo>
                <a:lnTo>
                  <a:pt x="331077" y="376128"/>
                </a:lnTo>
                <a:lnTo>
                  <a:pt x="341524" y="380474"/>
                </a:lnTo>
                <a:lnTo>
                  <a:pt x="352299" y="385420"/>
                </a:lnTo>
                <a:lnTo>
                  <a:pt x="363370" y="390820"/>
                </a:lnTo>
                <a:lnTo>
                  <a:pt x="374711" y="396527"/>
                </a:lnTo>
                <a:lnTo>
                  <a:pt x="386291" y="402395"/>
                </a:lnTo>
                <a:lnTo>
                  <a:pt x="398082" y="408277"/>
                </a:lnTo>
                <a:lnTo>
                  <a:pt x="410054" y="414026"/>
                </a:lnTo>
                <a:lnTo>
                  <a:pt x="422179" y="419496"/>
                </a:lnTo>
                <a:lnTo>
                  <a:pt x="434428" y="424541"/>
                </a:lnTo>
                <a:lnTo>
                  <a:pt x="446772" y="429013"/>
                </a:lnTo>
                <a:lnTo>
                  <a:pt x="459182" y="432766"/>
                </a:lnTo>
                <a:lnTo>
                  <a:pt x="471629" y="435653"/>
                </a:lnTo>
                <a:lnTo>
                  <a:pt x="484084" y="437528"/>
                </a:lnTo>
                <a:lnTo>
                  <a:pt x="496518" y="438245"/>
                </a:lnTo>
                <a:lnTo>
                  <a:pt x="508902" y="437656"/>
                </a:lnTo>
                <a:lnTo>
                  <a:pt x="521207" y="435616"/>
                </a:lnTo>
                <a:lnTo>
                  <a:pt x="533404" y="431977"/>
                </a:lnTo>
                <a:lnTo>
                  <a:pt x="545464" y="426592"/>
                </a:lnTo>
                <a:lnTo>
                  <a:pt x="550212" y="423377"/>
                </a:lnTo>
                <a:lnTo>
                  <a:pt x="558330" y="415313"/>
                </a:lnTo>
                <a:lnTo>
                  <a:pt x="563815" y="405972"/>
                </a:lnTo>
                <a:lnTo>
                  <a:pt x="567146" y="395584"/>
                </a:lnTo>
                <a:lnTo>
                  <a:pt x="568799" y="384383"/>
                </a:lnTo>
                <a:lnTo>
                  <a:pt x="569252" y="372599"/>
                </a:lnTo>
                <a:lnTo>
                  <a:pt x="568983" y="360465"/>
                </a:lnTo>
                <a:lnTo>
                  <a:pt x="568469" y="348211"/>
                </a:lnTo>
                <a:lnTo>
                  <a:pt x="568187" y="336071"/>
                </a:lnTo>
                <a:lnTo>
                  <a:pt x="568615" y="324274"/>
                </a:lnTo>
                <a:lnTo>
                  <a:pt x="570229" y="313054"/>
                </a:lnTo>
                <a:lnTo>
                  <a:pt x="563047" y="302022"/>
                </a:lnTo>
                <a:lnTo>
                  <a:pt x="556039" y="300128"/>
                </a:lnTo>
                <a:lnTo>
                  <a:pt x="543930" y="296880"/>
                </a:lnTo>
                <a:lnTo>
                  <a:pt x="531865" y="293642"/>
                </a:lnTo>
                <a:lnTo>
                  <a:pt x="530842" y="293365"/>
                </a:lnTo>
                <a:lnTo>
                  <a:pt x="530572" y="293901"/>
                </a:lnTo>
                <a:lnTo>
                  <a:pt x="522961" y="307567"/>
                </a:lnTo>
                <a:lnTo>
                  <a:pt x="514474" y="321067"/>
                </a:lnTo>
                <a:lnTo>
                  <a:pt x="505084" y="333989"/>
                </a:lnTo>
                <a:lnTo>
                  <a:pt x="494759" y="345923"/>
                </a:lnTo>
                <a:lnTo>
                  <a:pt x="483473" y="356457"/>
                </a:lnTo>
                <a:lnTo>
                  <a:pt x="471194" y="365179"/>
                </a:lnTo>
                <a:lnTo>
                  <a:pt x="457895" y="371678"/>
                </a:lnTo>
                <a:lnTo>
                  <a:pt x="443547" y="375542"/>
                </a:lnTo>
                <a:lnTo>
                  <a:pt x="428120" y="376360"/>
                </a:lnTo>
                <a:lnTo>
                  <a:pt x="411585" y="373721"/>
                </a:lnTo>
                <a:lnTo>
                  <a:pt x="393913" y="367212"/>
                </a:lnTo>
                <a:lnTo>
                  <a:pt x="375075" y="356423"/>
                </a:lnTo>
                <a:lnTo>
                  <a:pt x="355043" y="340942"/>
                </a:lnTo>
                <a:lnTo>
                  <a:pt x="333786" y="320358"/>
                </a:lnTo>
                <a:lnTo>
                  <a:pt x="311276" y="294259"/>
                </a:lnTo>
                <a:lnTo>
                  <a:pt x="306950" y="288238"/>
                </a:lnTo>
                <a:lnTo>
                  <a:pt x="306622" y="288423"/>
                </a:lnTo>
                <a:lnTo>
                  <a:pt x="297561" y="294259"/>
                </a:lnTo>
                <a:lnTo>
                  <a:pt x="284519" y="303583"/>
                </a:lnTo>
                <a:lnTo>
                  <a:pt x="273444" y="313283"/>
                </a:lnTo>
                <a:lnTo>
                  <a:pt x="264239" y="323322"/>
                </a:lnTo>
                <a:lnTo>
                  <a:pt x="256803" y="333663"/>
                </a:lnTo>
                <a:lnTo>
                  <a:pt x="251037" y="344271"/>
                </a:lnTo>
                <a:lnTo>
                  <a:pt x="246842" y="355108"/>
                </a:lnTo>
                <a:lnTo>
                  <a:pt x="244119" y="366140"/>
                </a:lnTo>
                <a:lnTo>
                  <a:pt x="242770" y="377329"/>
                </a:lnTo>
                <a:lnTo>
                  <a:pt x="242766" y="377819"/>
                </a:lnTo>
                <a:lnTo>
                  <a:pt x="243450" y="377661"/>
                </a:lnTo>
                <a:lnTo>
                  <a:pt x="256729" y="375454"/>
                </a:lnTo>
                <a:close/>
              </a:path>
              <a:path w="843026" h="643001">
                <a:moveTo>
                  <a:pt x="306466" y="499872"/>
                </a:moveTo>
                <a:lnTo>
                  <a:pt x="287483" y="496494"/>
                </a:lnTo>
                <a:lnTo>
                  <a:pt x="290170" y="500419"/>
                </a:lnTo>
                <a:lnTo>
                  <a:pt x="297561" y="510666"/>
                </a:lnTo>
                <a:lnTo>
                  <a:pt x="297787" y="510796"/>
                </a:lnTo>
                <a:lnTo>
                  <a:pt x="305166" y="514937"/>
                </a:lnTo>
                <a:lnTo>
                  <a:pt x="318884" y="522361"/>
                </a:lnTo>
                <a:lnTo>
                  <a:pt x="333375" y="529589"/>
                </a:lnTo>
                <a:lnTo>
                  <a:pt x="333599" y="529712"/>
                </a:lnTo>
                <a:lnTo>
                  <a:pt x="344148" y="535468"/>
                </a:lnTo>
                <a:lnTo>
                  <a:pt x="354841" y="541311"/>
                </a:lnTo>
                <a:lnTo>
                  <a:pt x="365676" y="547221"/>
                </a:lnTo>
                <a:lnTo>
                  <a:pt x="376651" y="553180"/>
                </a:lnTo>
                <a:lnTo>
                  <a:pt x="387766" y="559167"/>
                </a:lnTo>
                <a:lnTo>
                  <a:pt x="399020" y="565164"/>
                </a:lnTo>
                <a:lnTo>
                  <a:pt x="410411" y="571151"/>
                </a:lnTo>
                <a:lnTo>
                  <a:pt x="421938" y="577109"/>
                </a:lnTo>
                <a:lnTo>
                  <a:pt x="433601" y="583018"/>
                </a:lnTo>
                <a:lnTo>
                  <a:pt x="445397" y="588860"/>
                </a:lnTo>
                <a:lnTo>
                  <a:pt x="457326" y="594613"/>
                </a:lnTo>
                <a:lnTo>
                  <a:pt x="466452" y="598885"/>
                </a:lnTo>
                <a:lnTo>
                  <a:pt x="479932" y="604962"/>
                </a:lnTo>
                <a:lnTo>
                  <a:pt x="492017" y="610090"/>
                </a:lnTo>
                <a:lnTo>
                  <a:pt x="502975" y="614383"/>
                </a:lnTo>
                <a:lnTo>
                  <a:pt x="513077" y="617958"/>
                </a:lnTo>
                <a:lnTo>
                  <a:pt x="522591" y="620930"/>
                </a:lnTo>
                <a:lnTo>
                  <a:pt x="531786" y="623416"/>
                </a:lnTo>
                <a:lnTo>
                  <a:pt x="540932" y="625530"/>
                </a:lnTo>
                <a:lnTo>
                  <a:pt x="550299" y="627390"/>
                </a:lnTo>
                <a:lnTo>
                  <a:pt x="560155" y="629111"/>
                </a:lnTo>
                <a:lnTo>
                  <a:pt x="570770" y="630808"/>
                </a:lnTo>
                <a:lnTo>
                  <a:pt x="582413" y="632598"/>
                </a:lnTo>
                <a:lnTo>
                  <a:pt x="595353" y="634597"/>
                </a:lnTo>
                <a:lnTo>
                  <a:pt x="609860" y="636919"/>
                </a:lnTo>
                <a:lnTo>
                  <a:pt x="626203" y="639682"/>
                </a:lnTo>
                <a:lnTo>
                  <a:pt x="644651" y="643001"/>
                </a:lnTo>
                <a:lnTo>
                  <a:pt x="668167" y="634121"/>
                </a:lnTo>
                <a:lnTo>
                  <a:pt x="687634" y="623377"/>
                </a:lnTo>
                <a:lnTo>
                  <a:pt x="703303" y="610955"/>
                </a:lnTo>
                <a:lnTo>
                  <a:pt x="715425" y="597038"/>
                </a:lnTo>
                <a:lnTo>
                  <a:pt x="724249" y="581810"/>
                </a:lnTo>
                <a:lnTo>
                  <a:pt x="728379" y="570116"/>
                </a:lnTo>
                <a:lnTo>
                  <a:pt x="719218" y="571432"/>
                </a:lnTo>
                <a:lnTo>
                  <a:pt x="706479" y="573397"/>
                </a:lnTo>
                <a:lnTo>
                  <a:pt x="694182" y="575817"/>
                </a:lnTo>
                <a:lnTo>
                  <a:pt x="690926" y="574856"/>
                </a:lnTo>
                <a:lnTo>
                  <a:pt x="677965" y="570968"/>
                </a:lnTo>
                <a:lnTo>
                  <a:pt x="665322" y="567094"/>
                </a:lnTo>
                <a:lnTo>
                  <a:pt x="652951" y="563241"/>
                </a:lnTo>
                <a:lnTo>
                  <a:pt x="640805" y="559420"/>
                </a:lnTo>
                <a:lnTo>
                  <a:pt x="628838" y="555637"/>
                </a:lnTo>
                <a:lnTo>
                  <a:pt x="617004" y="551902"/>
                </a:lnTo>
                <a:lnTo>
                  <a:pt x="605256" y="548223"/>
                </a:lnTo>
                <a:lnTo>
                  <a:pt x="593549" y="544609"/>
                </a:lnTo>
                <a:lnTo>
                  <a:pt x="581837" y="541068"/>
                </a:lnTo>
                <a:lnTo>
                  <a:pt x="570072" y="537609"/>
                </a:lnTo>
                <a:lnTo>
                  <a:pt x="558209" y="534240"/>
                </a:lnTo>
                <a:lnTo>
                  <a:pt x="546202" y="530970"/>
                </a:lnTo>
                <a:lnTo>
                  <a:pt x="534005" y="527807"/>
                </a:lnTo>
                <a:lnTo>
                  <a:pt x="521571" y="524761"/>
                </a:lnTo>
                <a:lnTo>
                  <a:pt x="508854" y="521838"/>
                </a:lnTo>
                <a:lnTo>
                  <a:pt x="495808" y="519049"/>
                </a:lnTo>
                <a:lnTo>
                  <a:pt x="481656" y="517798"/>
                </a:lnTo>
                <a:lnTo>
                  <a:pt x="465803" y="516530"/>
                </a:lnTo>
                <a:lnTo>
                  <a:pt x="448488" y="515194"/>
                </a:lnTo>
                <a:lnTo>
                  <a:pt x="429950" y="513743"/>
                </a:lnTo>
                <a:lnTo>
                  <a:pt x="410430" y="512127"/>
                </a:lnTo>
                <a:lnTo>
                  <a:pt x="390166" y="510298"/>
                </a:lnTo>
                <a:lnTo>
                  <a:pt x="369398" y="508206"/>
                </a:lnTo>
                <a:lnTo>
                  <a:pt x="348366" y="505804"/>
                </a:lnTo>
                <a:lnTo>
                  <a:pt x="327309" y="503042"/>
                </a:lnTo>
                <a:lnTo>
                  <a:pt x="306466" y="499872"/>
                </a:lnTo>
                <a:close/>
              </a:path>
              <a:path w="843026" h="643001">
                <a:moveTo>
                  <a:pt x="468710" y="282190"/>
                </a:moveTo>
                <a:lnTo>
                  <a:pt x="451684" y="281263"/>
                </a:lnTo>
                <a:lnTo>
                  <a:pt x="448396" y="286917"/>
                </a:lnTo>
                <a:lnTo>
                  <a:pt x="441777" y="298253"/>
                </a:lnTo>
                <a:lnTo>
                  <a:pt x="434391" y="310234"/>
                </a:lnTo>
                <a:lnTo>
                  <a:pt x="432562" y="313054"/>
                </a:lnTo>
                <a:lnTo>
                  <a:pt x="438030" y="326675"/>
                </a:lnTo>
                <a:lnTo>
                  <a:pt x="443668" y="336826"/>
                </a:lnTo>
                <a:lnTo>
                  <a:pt x="449436" y="343786"/>
                </a:lnTo>
                <a:lnTo>
                  <a:pt x="455300" y="347837"/>
                </a:lnTo>
                <a:lnTo>
                  <a:pt x="461220" y="349259"/>
                </a:lnTo>
                <a:lnTo>
                  <a:pt x="467160" y="348333"/>
                </a:lnTo>
                <a:lnTo>
                  <a:pt x="473083" y="345339"/>
                </a:lnTo>
                <a:lnTo>
                  <a:pt x="478952" y="340558"/>
                </a:lnTo>
                <a:lnTo>
                  <a:pt x="484729" y="334269"/>
                </a:lnTo>
                <a:lnTo>
                  <a:pt x="490378" y="326755"/>
                </a:lnTo>
                <a:lnTo>
                  <a:pt x="495861" y="318294"/>
                </a:lnTo>
                <a:lnTo>
                  <a:pt x="501142" y="309168"/>
                </a:lnTo>
                <a:lnTo>
                  <a:pt x="506182" y="299658"/>
                </a:lnTo>
                <a:lnTo>
                  <a:pt x="510945" y="290043"/>
                </a:lnTo>
                <a:lnTo>
                  <a:pt x="511819" y="288188"/>
                </a:lnTo>
                <a:lnTo>
                  <a:pt x="507816" y="287089"/>
                </a:lnTo>
                <a:lnTo>
                  <a:pt x="495808" y="283717"/>
                </a:lnTo>
                <a:lnTo>
                  <a:pt x="468710" y="282190"/>
                </a:lnTo>
                <a:close/>
              </a:path>
              <a:path w="843026" h="643001">
                <a:moveTo>
                  <a:pt x="287213" y="270162"/>
                </a:moveTo>
                <a:lnTo>
                  <a:pt x="296450" y="270997"/>
                </a:lnTo>
                <a:lnTo>
                  <a:pt x="294946" y="268199"/>
                </a:lnTo>
                <a:lnTo>
                  <a:pt x="289766" y="254593"/>
                </a:lnTo>
                <a:lnTo>
                  <a:pt x="286350" y="240649"/>
                </a:lnTo>
                <a:lnTo>
                  <a:pt x="286012" y="238003"/>
                </a:lnTo>
                <a:lnTo>
                  <a:pt x="276879" y="242337"/>
                </a:lnTo>
                <a:lnTo>
                  <a:pt x="266098" y="247308"/>
                </a:lnTo>
                <a:lnTo>
                  <a:pt x="255328" y="252090"/>
                </a:lnTo>
                <a:lnTo>
                  <a:pt x="244477" y="256695"/>
                </a:lnTo>
                <a:lnTo>
                  <a:pt x="233450" y="261132"/>
                </a:lnTo>
                <a:lnTo>
                  <a:pt x="228035" y="263184"/>
                </a:lnTo>
                <a:lnTo>
                  <a:pt x="237616" y="264541"/>
                </a:lnTo>
                <a:lnTo>
                  <a:pt x="262305" y="267551"/>
                </a:lnTo>
                <a:lnTo>
                  <a:pt x="287213" y="270162"/>
                </a:lnTo>
                <a:close/>
              </a:path>
              <a:path w="843026" h="643001">
                <a:moveTo>
                  <a:pt x="286079" y="496244"/>
                </a:moveTo>
                <a:lnTo>
                  <a:pt x="287483" y="496494"/>
                </a:lnTo>
                <a:lnTo>
                  <a:pt x="282963" y="489893"/>
                </a:lnTo>
                <a:lnTo>
                  <a:pt x="276038" y="479126"/>
                </a:lnTo>
                <a:lnTo>
                  <a:pt x="269495" y="468153"/>
                </a:lnTo>
                <a:lnTo>
                  <a:pt x="263431" y="457011"/>
                </a:lnTo>
                <a:lnTo>
                  <a:pt x="257948" y="445736"/>
                </a:lnTo>
                <a:lnTo>
                  <a:pt x="253143" y="434365"/>
                </a:lnTo>
                <a:lnTo>
                  <a:pt x="249116" y="422933"/>
                </a:lnTo>
                <a:lnTo>
                  <a:pt x="245966" y="411477"/>
                </a:lnTo>
                <a:lnTo>
                  <a:pt x="243792" y="400034"/>
                </a:lnTo>
                <a:lnTo>
                  <a:pt x="242693" y="388639"/>
                </a:lnTo>
                <a:lnTo>
                  <a:pt x="242766" y="377819"/>
                </a:lnTo>
                <a:lnTo>
                  <a:pt x="231989" y="380313"/>
                </a:lnTo>
                <a:lnTo>
                  <a:pt x="221965" y="383578"/>
                </a:lnTo>
                <a:lnTo>
                  <a:pt x="213000" y="387627"/>
                </a:lnTo>
                <a:lnTo>
                  <a:pt x="204714" y="392626"/>
                </a:lnTo>
                <a:lnTo>
                  <a:pt x="196725" y="398744"/>
                </a:lnTo>
                <a:lnTo>
                  <a:pt x="188655" y="406151"/>
                </a:lnTo>
                <a:lnTo>
                  <a:pt x="180123" y="415014"/>
                </a:lnTo>
                <a:lnTo>
                  <a:pt x="170749" y="425501"/>
                </a:lnTo>
                <a:lnTo>
                  <a:pt x="162560" y="434975"/>
                </a:lnTo>
                <a:lnTo>
                  <a:pt x="168078" y="444911"/>
                </a:lnTo>
                <a:lnTo>
                  <a:pt x="176208" y="453952"/>
                </a:lnTo>
                <a:lnTo>
                  <a:pt x="186708" y="462146"/>
                </a:lnTo>
                <a:lnTo>
                  <a:pt x="199339" y="469541"/>
                </a:lnTo>
                <a:lnTo>
                  <a:pt x="213862" y="476186"/>
                </a:lnTo>
                <a:lnTo>
                  <a:pt x="230037" y="482130"/>
                </a:lnTo>
                <a:lnTo>
                  <a:pt x="247624" y="487422"/>
                </a:lnTo>
                <a:lnTo>
                  <a:pt x="266385" y="492110"/>
                </a:lnTo>
                <a:lnTo>
                  <a:pt x="286079" y="496244"/>
                </a:lnTo>
                <a:close/>
              </a:path>
              <a:path w="843026" h="643001">
                <a:moveTo>
                  <a:pt x="154651" y="250347"/>
                </a:moveTo>
                <a:lnTo>
                  <a:pt x="63373" y="378205"/>
                </a:lnTo>
                <a:lnTo>
                  <a:pt x="71904" y="370809"/>
                </a:lnTo>
                <a:lnTo>
                  <a:pt x="81502" y="361277"/>
                </a:lnTo>
                <a:lnTo>
                  <a:pt x="90033" y="351685"/>
                </a:lnTo>
                <a:lnTo>
                  <a:pt x="97853" y="342124"/>
                </a:lnTo>
                <a:lnTo>
                  <a:pt x="105317" y="332685"/>
                </a:lnTo>
                <a:lnTo>
                  <a:pt x="112781" y="323459"/>
                </a:lnTo>
                <a:lnTo>
                  <a:pt x="120601" y="314538"/>
                </a:lnTo>
                <a:lnTo>
                  <a:pt x="129134" y="306012"/>
                </a:lnTo>
                <a:lnTo>
                  <a:pt x="138734" y="297973"/>
                </a:lnTo>
                <a:lnTo>
                  <a:pt x="149757" y="290511"/>
                </a:lnTo>
                <a:lnTo>
                  <a:pt x="162560" y="283717"/>
                </a:lnTo>
                <a:lnTo>
                  <a:pt x="172385" y="281144"/>
                </a:lnTo>
                <a:lnTo>
                  <a:pt x="185702" y="277399"/>
                </a:lnTo>
                <a:lnTo>
                  <a:pt x="198373" y="273535"/>
                </a:lnTo>
                <a:lnTo>
                  <a:pt x="210492" y="269542"/>
                </a:lnTo>
                <a:lnTo>
                  <a:pt x="222153" y="265412"/>
                </a:lnTo>
                <a:lnTo>
                  <a:pt x="228035" y="263184"/>
                </a:lnTo>
                <a:lnTo>
                  <a:pt x="213133" y="261073"/>
                </a:lnTo>
                <a:lnTo>
                  <a:pt x="188843" y="257090"/>
                </a:lnTo>
                <a:lnTo>
                  <a:pt x="164735" y="252533"/>
                </a:lnTo>
                <a:lnTo>
                  <a:pt x="154651" y="250347"/>
                </a:lnTo>
                <a:close/>
              </a:path>
              <a:path w="843026" h="643001">
                <a:moveTo>
                  <a:pt x="337731" y="274423"/>
                </a:moveTo>
                <a:lnTo>
                  <a:pt x="363366" y="276189"/>
                </a:lnTo>
                <a:lnTo>
                  <a:pt x="389270" y="277790"/>
                </a:lnTo>
                <a:lnTo>
                  <a:pt x="415453" y="279285"/>
                </a:lnTo>
                <a:lnTo>
                  <a:pt x="441929" y="280732"/>
                </a:lnTo>
                <a:lnTo>
                  <a:pt x="451684" y="281263"/>
                </a:lnTo>
                <a:lnTo>
                  <a:pt x="454548" y="276341"/>
                </a:lnTo>
                <a:lnTo>
                  <a:pt x="460533" y="266639"/>
                </a:lnTo>
                <a:lnTo>
                  <a:pt x="466654" y="257925"/>
                </a:lnTo>
                <a:lnTo>
                  <a:pt x="473209" y="250313"/>
                </a:lnTo>
                <a:lnTo>
                  <a:pt x="480499" y="243918"/>
                </a:lnTo>
                <a:lnTo>
                  <a:pt x="482823" y="242505"/>
                </a:lnTo>
                <a:lnTo>
                  <a:pt x="475873" y="241719"/>
                </a:lnTo>
                <a:lnTo>
                  <a:pt x="460524" y="240383"/>
                </a:lnTo>
                <a:lnTo>
                  <a:pt x="442512" y="239026"/>
                </a:lnTo>
                <a:lnTo>
                  <a:pt x="421513" y="237489"/>
                </a:lnTo>
                <a:lnTo>
                  <a:pt x="413364" y="240963"/>
                </a:lnTo>
                <a:lnTo>
                  <a:pt x="401675" y="245787"/>
                </a:lnTo>
                <a:lnTo>
                  <a:pt x="389474" y="250723"/>
                </a:lnTo>
                <a:lnTo>
                  <a:pt x="376963" y="255771"/>
                </a:lnTo>
                <a:lnTo>
                  <a:pt x="364342" y="260932"/>
                </a:lnTo>
                <a:lnTo>
                  <a:pt x="351812" y="266206"/>
                </a:lnTo>
                <a:lnTo>
                  <a:pt x="339575" y="271591"/>
                </a:lnTo>
                <a:lnTo>
                  <a:pt x="334130" y="274140"/>
                </a:lnTo>
                <a:lnTo>
                  <a:pt x="337731" y="274423"/>
                </a:lnTo>
                <a:close/>
              </a:path>
              <a:path w="843026" h="643001">
                <a:moveTo>
                  <a:pt x="732148" y="569575"/>
                </a:moveTo>
                <a:lnTo>
                  <a:pt x="745021" y="567480"/>
                </a:lnTo>
                <a:lnTo>
                  <a:pt x="757587" y="564800"/>
                </a:lnTo>
                <a:lnTo>
                  <a:pt x="769599" y="561189"/>
                </a:lnTo>
                <a:lnTo>
                  <a:pt x="779652" y="556895"/>
                </a:lnTo>
                <a:lnTo>
                  <a:pt x="791081" y="547449"/>
                </a:lnTo>
                <a:lnTo>
                  <a:pt x="802510" y="535340"/>
                </a:lnTo>
                <a:lnTo>
                  <a:pt x="812986" y="522563"/>
                </a:lnTo>
                <a:lnTo>
                  <a:pt x="821557" y="511108"/>
                </a:lnTo>
                <a:lnTo>
                  <a:pt x="827270" y="502971"/>
                </a:lnTo>
                <a:lnTo>
                  <a:pt x="829182" y="500125"/>
                </a:lnTo>
                <a:lnTo>
                  <a:pt x="818116" y="491068"/>
                </a:lnTo>
                <a:lnTo>
                  <a:pt x="806259" y="480409"/>
                </a:lnTo>
                <a:lnTo>
                  <a:pt x="794125" y="468809"/>
                </a:lnTo>
                <a:lnTo>
                  <a:pt x="782225" y="456929"/>
                </a:lnTo>
                <a:lnTo>
                  <a:pt x="771072" y="445428"/>
                </a:lnTo>
                <a:lnTo>
                  <a:pt x="761177" y="434966"/>
                </a:lnTo>
                <a:lnTo>
                  <a:pt x="753052" y="426203"/>
                </a:lnTo>
                <a:lnTo>
                  <a:pt x="747210" y="419799"/>
                </a:lnTo>
                <a:lnTo>
                  <a:pt x="744162" y="416414"/>
                </a:lnTo>
                <a:lnTo>
                  <a:pt x="743838" y="416051"/>
                </a:lnTo>
                <a:lnTo>
                  <a:pt x="755024" y="406680"/>
                </a:lnTo>
                <a:lnTo>
                  <a:pt x="765210" y="397541"/>
                </a:lnTo>
                <a:lnTo>
                  <a:pt x="774571" y="388574"/>
                </a:lnTo>
                <a:lnTo>
                  <a:pt x="783281" y="379718"/>
                </a:lnTo>
                <a:lnTo>
                  <a:pt x="791513" y="370910"/>
                </a:lnTo>
                <a:lnTo>
                  <a:pt x="799439" y="362090"/>
                </a:lnTo>
                <a:lnTo>
                  <a:pt x="807235" y="353196"/>
                </a:lnTo>
                <a:lnTo>
                  <a:pt x="815074" y="344167"/>
                </a:lnTo>
                <a:lnTo>
                  <a:pt x="823128" y="334941"/>
                </a:lnTo>
                <a:lnTo>
                  <a:pt x="831572" y="325458"/>
                </a:lnTo>
                <a:lnTo>
                  <a:pt x="840578" y="315655"/>
                </a:lnTo>
                <a:lnTo>
                  <a:pt x="843026" y="313054"/>
                </a:lnTo>
                <a:lnTo>
                  <a:pt x="836260" y="290909"/>
                </a:lnTo>
                <a:lnTo>
                  <a:pt x="827617" y="271574"/>
                </a:lnTo>
                <a:lnTo>
                  <a:pt x="817202" y="254836"/>
                </a:lnTo>
                <a:lnTo>
                  <a:pt x="805120" y="240485"/>
                </a:lnTo>
                <a:lnTo>
                  <a:pt x="791475" y="228306"/>
                </a:lnTo>
                <a:lnTo>
                  <a:pt x="776375" y="218087"/>
                </a:lnTo>
                <a:lnTo>
                  <a:pt x="759923" y="209616"/>
                </a:lnTo>
                <a:lnTo>
                  <a:pt x="742226" y="202680"/>
                </a:lnTo>
                <a:lnTo>
                  <a:pt x="723389" y="197067"/>
                </a:lnTo>
                <a:lnTo>
                  <a:pt x="703516" y="192563"/>
                </a:lnTo>
                <a:lnTo>
                  <a:pt x="682714" y="188957"/>
                </a:lnTo>
                <a:lnTo>
                  <a:pt x="661087" y="186035"/>
                </a:lnTo>
                <a:lnTo>
                  <a:pt x="638742" y="183586"/>
                </a:lnTo>
                <a:lnTo>
                  <a:pt x="615783" y="181395"/>
                </a:lnTo>
                <a:lnTo>
                  <a:pt x="592316" y="179252"/>
                </a:lnTo>
                <a:lnTo>
                  <a:pt x="568445" y="176943"/>
                </a:lnTo>
                <a:lnTo>
                  <a:pt x="544278" y="174256"/>
                </a:lnTo>
                <a:lnTo>
                  <a:pt x="525877" y="171779"/>
                </a:lnTo>
                <a:lnTo>
                  <a:pt x="526592" y="173217"/>
                </a:lnTo>
                <a:lnTo>
                  <a:pt x="529271" y="184337"/>
                </a:lnTo>
                <a:lnTo>
                  <a:pt x="530235" y="196083"/>
                </a:lnTo>
                <a:lnTo>
                  <a:pt x="530216" y="208284"/>
                </a:lnTo>
                <a:lnTo>
                  <a:pt x="529951" y="220765"/>
                </a:lnTo>
                <a:lnTo>
                  <a:pt x="530175" y="233352"/>
                </a:lnTo>
                <a:lnTo>
                  <a:pt x="538500" y="234187"/>
                </a:lnTo>
                <a:lnTo>
                  <a:pt x="556513" y="237489"/>
                </a:lnTo>
                <a:lnTo>
                  <a:pt x="552843" y="245811"/>
                </a:lnTo>
                <a:lnTo>
                  <a:pt x="548443" y="256025"/>
                </a:lnTo>
                <a:lnTo>
                  <a:pt x="543284" y="267719"/>
                </a:lnTo>
                <a:lnTo>
                  <a:pt x="541882" y="270726"/>
                </a:lnTo>
                <a:lnTo>
                  <a:pt x="547673" y="278690"/>
                </a:lnTo>
                <a:lnTo>
                  <a:pt x="554223" y="288450"/>
                </a:lnTo>
                <a:lnTo>
                  <a:pt x="561676" y="299917"/>
                </a:lnTo>
                <a:lnTo>
                  <a:pt x="563047" y="302022"/>
                </a:lnTo>
                <a:lnTo>
                  <a:pt x="568203" y="303416"/>
                </a:lnTo>
                <a:lnTo>
                  <a:pt x="580437" y="306769"/>
                </a:lnTo>
                <a:lnTo>
                  <a:pt x="592751" y="310217"/>
                </a:lnTo>
                <a:lnTo>
                  <a:pt x="605158" y="313787"/>
                </a:lnTo>
                <a:lnTo>
                  <a:pt x="617671" y="317507"/>
                </a:lnTo>
                <a:lnTo>
                  <a:pt x="630303" y="321404"/>
                </a:lnTo>
                <a:lnTo>
                  <a:pt x="641462" y="334316"/>
                </a:lnTo>
                <a:lnTo>
                  <a:pt x="652566" y="348525"/>
                </a:lnTo>
                <a:lnTo>
                  <a:pt x="663871" y="364005"/>
                </a:lnTo>
                <a:lnTo>
                  <a:pt x="675127" y="380572"/>
                </a:lnTo>
                <a:lnTo>
                  <a:pt x="686085" y="398041"/>
                </a:lnTo>
                <a:lnTo>
                  <a:pt x="696494" y="416229"/>
                </a:lnTo>
                <a:lnTo>
                  <a:pt x="706105" y="434951"/>
                </a:lnTo>
                <a:lnTo>
                  <a:pt x="714667" y="454021"/>
                </a:lnTo>
                <a:lnTo>
                  <a:pt x="721931" y="473257"/>
                </a:lnTo>
                <a:lnTo>
                  <a:pt x="727646" y="492474"/>
                </a:lnTo>
                <a:lnTo>
                  <a:pt x="731563" y="511486"/>
                </a:lnTo>
                <a:lnTo>
                  <a:pt x="733432" y="530111"/>
                </a:lnTo>
                <a:lnTo>
                  <a:pt x="733002" y="548162"/>
                </a:lnTo>
                <a:lnTo>
                  <a:pt x="730024" y="565457"/>
                </a:lnTo>
                <a:lnTo>
                  <a:pt x="728379" y="570116"/>
                </a:lnTo>
                <a:lnTo>
                  <a:pt x="732148" y="569575"/>
                </a:lnTo>
                <a:close/>
              </a:path>
              <a:path w="843026" h="643001">
                <a:moveTo>
                  <a:pt x="519832" y="290388"/>
                </a:moveTo>
                <a:lnTo>
                  <a:pt x="530842" y="293365"/>
                </a:lnTo>
                <a:lnTo>
                  <a:pt x="537336" y="280482"/>
                </a:lnTo>
                <a:lnTo>
                  <a:pt x="541882" y="270726"/>
                </a:lnTo>
                <a:lnTo>
                  <a:pt x="541702" y="270479"/>
                </a:lnTo>
                <a:lnTo>
                  <a:pt x="535986" y="263660"/>
                </a:lnTo>
                <a:lnTo>
                  <a:pt x="530200" y="258077"/>
                </a:lnTo>
                <a:lnTo>
                  <a:pt x="526759" y="255568"/>
                </a:lnTo>
                <a:lnTo>
                  <a:pt x="526482" y="256150"/>
                </a:lnTo>
                <a:lnTo>
                  <a:pt x="523199" y="263377"/>
                </a:lnTo>
                <a:lnTo>
                  <a:pt x="519490" y="271622"/>
                </a:lnTo>
                <a:lnTo>
                  <a:pt x="515393" y="280604"/>
                </a:lnTo>
                <a:lnTo>
                  <a:pt x="511819" y="288188"/>
                </a:lnTo>
                <a:lnTo>
                  <a:pt x="519832" y="290388"/>
                </a:lnTo>
                <a:close/>
              </a:path>
              <a:path w="843026" h="643001">
                <a:moveTo>
                  <a:pt x="8891" y="189309"/>
                </a:moveTo>
                <a:lnTo>
                  <a:pt x="0" y="199643"/>
                </a:lnTo>
                <a:lnTo>
                  <a:pt x="23188" y="209857"/>
                </a:lnTo>
                <a:lnTo>
                  <a:pt x="46471" y="219088"/>
                </a:lnTo>
                <a:lnTo>
                  <a:pt x="69861" y="227393"/>
                </a:lnTo>
                <a:lnTo>
                  <a:pt x="93370" y="234832"/>
                </a:lnTo>
                <a:lnTo>
                  <a:pt x="117010" y="241462"/>
                </a:lnTo>
                <a:lnTo>
                  <a:pt x="140794" y="247343"/>
                </a:lnTo>
                <a:lnTo>
                  <a:pt x="154651" y="250347"/>
                </a:lnTo>
                <a:lnTo>
                  <a:pt x="264852" y="95982"/>
                </a:lnTo>
                <a:lnTo>
                  <a:pt x="258922" y="95542"/>
                </a:lnTo>
                <a:lnTo>
                  <a:pt x="247903" y="94614"/>
                </a:lnTo>
                <a:lnTo>
                  <a:pt x="232352" y="96569"/>
                </a:lnTo>
                <a:lnTo>
                  <a:pt x="217096" y="98683"/>
                </a:lnTo>
                <a:lnTo>
                  <a:pt x="202142" y="100988"/>
                </a:lnTo>
                <a:lnTo>
                  <a:pt x="187496" y="103514"/>
                </a:lnTo>
                <a:lnTo>
                  <a:pt x="173164" y="106293"/>
                </a:lnTo>
                <a:lnTo>
                  <a:pt x="159152" y="109356"/>
                </a:lnTo>
                <a:lnTo>
                  <a:pt x="145466" y="112735"/>
                </a:lnTo>
                <a:lnTo>
                  <a:pt x="132112" y="116461"/>
                </a:lnTo>
                <a:lnTo>
                  <a:pt x="119097" y="120565"/>
                </a:lnTo>
                <a:lnTo>
                  <a:pt x="106425" y="125079"/>
                </a:lnTo>
                <a:lnTo>
                  <a:pt x="94105" y="130034"/>
                </a:lnTo>
                <a:lnTo>
                  <a:pt x="82141" y="135461"/>
                </a:lnTo>
                <a:lnTo>
                  <a:pt x="70540" y="141392"/>
                </a:lnTo>
                <a:lnTo>
                  <a:pt x="59307" y="147858"/>
                </a:lnTo>
                <a:lnTo>
                  <a:pt x="48450" y="154890"/>
                </a:lnTo>
                <a:lnTo>
                  <a:pt x="37974" y="162520"/>
                </a:lnTo>
                <a:lnTo>
                  <a:pt x="27884" y="170779"/>
                </a:lnTo>
                <a:lnTo>
                  <a:pt x="18188" y="179698"/>
                </a:lnTo>
                <a:lnTo>
                  <a:pt x="8891" y="189309"/>
                </a:lnTo>
                <a:close/>
              </a:path>
            </a:pathLst>
          </a:custGeom>
          <a:solidFill>
            <a:srgbClr val="FFFF00"/>
          </a:solidFill>
        </p:spPr>
        <p:txBody>
          <a:bodyPr wrap="square" lIns="0" tIns="0" rIns="0" bIns="0" rtlCol="0">
            <a:noAutofit/>
          </a:bodyPr>
          <a:lstStyle/>
          <a:p>
            <a:endParaRPr/>
          </a:p>
        </p:txBody>
      </p:sp>
      <p:sp>
        <p:nvSpPr>
          <p:cNvPr id="61" name="object 61"/>
          <p:cNvSpPr/>
          <p:nvPr/>
        </p:nvSpPr>
        <p:spPr>
          <a:xfrm>
            <a:off x="5715000" y="1642999"/>
            <a:ext cx="843026" cy="643001"/>
          </a:xfrm>
          <a:custGeom>
            <a:avLst/>
            <a:gdLst/>
            <a:ahLst/>
            <a:cxnLst/>
            <a:rect l="l" t="t" r="r" b="b"/>
            <a:pathLst>
              <a:path w="843026" h="643001">
                <a:moveTo>
                  <a:pt x="333375" y="0"/>
                </a:moveTo>
                <a:lnTo>
                  <a:pt x="331606" y="14617"/>
                </a:lnTo>
                <a:lnTo>
                  <a:pt x="328891" y="29454"/>
                </a:lnTo>
                <a:lnTo>
                  <a:pt x="325399" y="44474"/>
                </a:lnTo>
                <a:lnTo>
                  <a:pt x="321298" y="59644"/>
                </a:lnTo>
                <a:lnTo>
                  <a:pt x="316759" y="74928"/>
                </a:lnTo>
                <a:lnTo>
                  <a:pt x="311951" y="90291"/>
                </a:lnTo>
                <a:lnTo>
                  <a:pt x="307044" y="105699"/>
                </a:lnTo>
                <a:lnTo>
                  <a:pt x="302206" y="121117"/>
                </a:lnTo>
                <a:lnTo>
                  <a:pt x="297607" y="136510"/>
                </a:lnTo>
                <a:lnTo>
                  <a:pt x="293417" y="151844"/>
                </a:lnTo>
                <a:lnTo>
                  <a:pt x="289805" y="167083"/>
                </a:lnTo>
                <a:lnTo>
                  <a:pt x="286941" y="182194"/>
                </a:lnTo>
                <a:lnTo>
                  <a:pt x="284994" y="197140"/>
                </a:lnTo>
                <a:lnTo>
                  <a:pt x="284134" y="211888"/>
                </a:lnTo>
                <a:lnTo>
                  <a:pt x="284529" y="226403"/>
                </a:lnTo>
                <a:lnTo>
                  <a:pt x="286350" y="240649"/>
                </a:lnTo>
                <a:lnTo>
                  <a:pt x="289766" y="254593"/>
                </a:lnTo>
                <a:lnTo>
                  <a:pt x="294946" y="268199"/>
                </a:lnTo>
                <a:lnTo>
                  <a:pt x="302059" y="281432"/>
                </a:lnTo>
                <a:lnTo>
                  <a:pt x="311276" y="294259"/>
                </a:lnTo>
                <a:lnTo>
                  <a:pt x="333786" y="320358"/>
                </a:lnTo>
                <a:lnTo>
                  <a:pt x="355043" y="340942"/>
                </a:lnTo>
                <a:lnTo>
                  <a:pt x="375075" y="356423"/>
                </a:lnTo>
                <a:lnTo>
                  <a:pt x="393913" y="367212"/>
                </a:lnTo>
                <a:lnTo>
                  <a:pt x="411585" y="373721"/>
                </a:lnTo>
                <a:lnTo>
                  <a:pt x="428120" y="376360"/>
                </a:lnTo>
                <a:lnTo>
                  <a:pt x="443547" y="375542"/>
                </a:lnTo>
                <a:lnTo>
                  <a:pt x="457895" y="371678"/>
                </a:lnTo>
                <a:lnTo>
                  <a:pt x="471194" y="365179"/>
                </a:lnTo>
                <a:lnTo>
                  <a:pt x="483473" y="356457"/>
                </a:lnTo>
                <a:lnTo>
                  <a:pt x="494759" y="345923"/>
                </a:lnTo>
                <a:lnTo>
                  <a:pt x="505084" y="333989"/>
                </a:lnTo>
                <a:lnTo>
                  <a:pt x="514474" y="321067"/>
                </a:lnTo>
                <a:lnTo>
                  <a:pt x="522961" y="307567"/>
                </a:lnTo>
                <a:lnTo>
                  <a:pt x="530572" y="293901"/>
                </a:lnTo>
                <a:lnTo>
                  <a:pt x="537336" y="280482"/>
                </a:lnTo>
                <a:lnTo>
                  <a:pt x="543284" y="267719"/>
                </a:lnTo>
                <a:lnTo>
                  <a:pt x="548443" y="256025"/>
                </a:lnTo>
                <a:lnTo>
                  <a:pt x="552843" y="245811"/>
                </a:lnTo>
                <a:lnTo>
                  <a:pt x="556513" y="237489"/>
                </a:lnTo>
                <a:lnTo>
                  <a:pt x="538500" y="234187"/>
                </a:lnTo>
                <a:lnTo>
                  <a:pt x="523025" y="232787"/>
                </a:lnTo>
                <a:lnTo>
                  <a:pt x="509788" y="233174"/>
                </a:lnTo>
                <a:lnTo>
                  <a:pt x="498488" y="235234"/>
                </a:lnTo>
                <a:lnTo>
                  <a:pt x="488825" y="238854"/>
                </a:lnTo>
                <a:lnTo>
                  <a:pt x="480499" y="243918"/>
                </a:lnTo>
                <a:lnTo>
                  <a:pt x="473209" y="250313"/>
                </a:lnTo>
                <a:lnTo>
                  <a:pt x="466654" y="257925"/>
                </a:lnTo>
                <a:lnTo>
                  <a:pt x="460533" y="266639"/>
                </a:lnTo>
                <a:lnTo>
                  <a:pt x="454548" y="276341"/>
                </a:lnTo>
                <a:lnTo>
                  <a:pt x="448396" y="286917"/>
                </a:lnTo>
                <a:lnTo>
                  <a:pt x="441777" y="298253"/>
                </a:lnTo>
                <a:lnTo>
                  <a:pt x="434391" y="310234"/>
                </a:lnTo>
                <a:lnTo>
                  <a:pt x="432562" y="313054"/>
                </a:lnTo>
                <a:lnTo>
                  <a:pt x="438030" y="326675"/>
                </a:lnTo>
                <a:lnTo>
                  <a:pt x="443668" y="336826"/>
                </a:lnTo>
                <a:lnTo>
                  <a:pt x="449436" y="343786"/>
                </a:lnTo>
                <a:lnTo>
                  <a:pt x="455300" y="347837"/>
                </a:lnTo>
                <a:lnTo>
                  <a:pt x="461220" y="349259"/>
                </a:lnTo>
                <a:lnTo>
                  <a:pt x="467160" y="348333"/>
                </a:lnTo>
                <a:lnTo>
                  <a:pt x="473083" y="345339"/>
                </a:lnTo>
                <a:lnTo>
                  <a:pt x="478952" y="340558"/>
                </a:lnTo>
                <a:lnTo>
                  <a:pt x="484729" y="334269"/>
                </a:lnTo>
                <a:lnTo>
                  <a:pt x="490378" y="326755"/>
                </a:lnTo>
                <a:lnTo>
                  <a:pt x="495861" y="318294"/>
                </a:lnTo>
                <a:lnTo>
                  <a:pt x="501142" y="309168"/>
                </a:lnTo>
                <a:lnTo>
                  <a:pt x="506182" y="299658"/>
                </a:lnTo>
                <a:lnTo>
                  <a:pt x="510945" y="290043"/>
                </a:lnTo>
                <a:lnTo>
                  <a:pt x="515393" y="280604"/>
                </a:lnTo>
                <a:lnTo>
                  <a:pt x="519490" y="271622"/>
                </a:lnTo>
                <a:lnTo>
                  <a:pt x="523199" y="263377"/>
                </a:lnTo>
                <a:lnTo>
                  <a:pt x="526482" y="256150"/>
                </a:lnTo>
                <a:lnTo>
                  <a:pt x="529302" y="250221"/>
                </a:lnTo>
                <a:lnTo>
                  <a:pt x="531622" y="245872"/>
                </a:lnTo>
                <a:lnTo>
                  <a:pt x="530175" y="233352"/>
                </a:lnTo>
                <a:lnTo>
                  <a:pt x="529951" y="220765"/>
                </a:lnTo>
                <a:lnTo>
                  <a:pt x="530216" y="208284"/>
                </a:lnTo>
                <a:lnTo>
                  <a:pt x="530235" y="196083"/>
                </a:lnTo>
                <a:lnTo>
                  <a:pt x="529271" y="184337"/>
                </a:lnTo>
                <a:lnTo>
                  <a:pt x="526592" y="173217"/>
                </a:lnTo>
                <a:lnTo>
                  <a:pt x="521461" y="162898"/>
                </a:lnTo>
                <a:lnTo>
                  <a:pt x="513608" y="153395"/>
                </a:lnTo>
                <a:lnTo>
                  <a:pt x="504862" y="145799"/>
                </a:lnTo>
                <a:lnTo>
                  <a:pt x="494623" y="138963"/>
                </a:lnTo>
                <a:lnTo>
                  <a:pt x="483051" y="132840"/>
                </a:lnTo>
                <a:lnTo>
                  <a:pt x="470306" y="127386"/>
                </a:lnTo>
                <a:lnTo>
                  <a:pt x="456551" y="122555"/>
                </a:lnTo>
                <a:lnTo>
                  <a:pt x="441945" y="118300"/>
                </a:lnTo>
                <a:lnTo>
                  <a:pt x="426650" y="114576"/>
                </a:lnTo>
                <a:lnTo>
                  <a:pt x="410827" y="111337"/>
                </a:lnTo>
                <a:lnTo>
                  <a:pt x="394636" y="108537"/>
                </a:lnTo>
                <a:lnTo>
                  <a:pt x="378239" y="106130"/>
                </a:lnTo>
                <a:lnTo>
                  <a:pt x="361795" y="104071"/>
                </a:lnTo>
                <a:lnTo>
                  <a:pt x="345467" y="102314"/>
                </a:lnTo>
                <a:lnTo>
                  <a:pt x="329414" y="100813"/>
                </a:lnTo>
                <a:lnTo>
                  <a:pt x="313799" y="99522"/>
                </a:lnTo>
                <a:lnTo>
                  <a:pt x="298781" y="98395"/>
                </a:lnTo>
                <a:lnTo>
                  <a:pt x="284521" y="97387"/>
                </a:lnTo>
                <a:lnTo>
                  <a:pt x="271181" y="96451"/>
                </a:lnTo>
                <a:lnTo>
                  <a:pt x="258922" y="95542"/>
                </a:lnTo>
                <a:lnTo>
                  <a:pt x="232352" y="96569"/>
                </a:lnTo>
                <a:lnTo>
                  <a:pt x="202142" y="100988"/>
                </a:lnTo>
                <a:lnTo>
                  <a:pt x="173164" y="106293"/>
                </a:lnTo>
                <a:lnTo>
                  <a:pt x="145466" y="112735"/>
                </a:lnTo>
                <a:lnTo>
                  <a:pt x="119097" y="120565"/>
                </a:lnTo>
                <a:lnTo>
                  <a:pt x="94105" y="130034"/>
                </a:lnTo>
                <a:lnTo>
                  <a:pt x="70540" y="141392"/>
                </a:lnTo>
                <a:lnTo>
                  <a:pt x="48450" y="154890"/>
                </a:lnTo>
                <a:lnTo>
                  <a:pt x="27884" y="170779"/>
                </a:lnTo>
                <a:lnTo>
                  <a:pt x="8891" y="189309"/>
                </a:lnTo>
                <a:lnTo>
                  <a:pt x="0" y="199643"/>
                </a:lnTo>
                <a:lnTo>
                  <a:pt x="23188" y="209857"/>
                </a:lnTo>
                <a:lnTo>
                  <a:pt x="46471" y="219088"/>
                </a:lnTo>
                <a:lnTo>
                  <a:pt x="69861" y="227393"/>
                </a:lnTo>
                <a:lnTo>
                  <a:pt x="93370" y="234832"/>
                </a:lnTo>
                <a:lnTo>
                  <a:pt x="117010" y="241462"/>
                </a:lnTo>
                <a:lnTo>
                  <a:pt x="140794" y="247343"/>
                </a:lnTo>
                <a:lnTo>
                  <a:pt x="164735" y="252533"/>
                </a:lnTo>
                <a:lnTo>
                  <a:pt x="188843" y="257090"/>
                </a:lnTo>
                <a:lnTo>
                  <a:pt x="213133" y="261073"/>
                </a:lnTo>
                <a:lnTo>
                  <a:pt x="237616" y="264541"/>
                </a:lnTo>
                <a:lnTo>
                  <a:pt x="262305" y="267551"/>
                </a:lnTo>
                <a:lnTo>
                  <a:pt x="287213" y="270162"/>
                </a:lnTo>
                <a:lnTo>
                  <a:pt x="312350" y="272433"/>
                </a:lnTo>
                <a:lnTo>
                  <a:pt x="337731" y="274423"/>
                </a:lnTo>
                <a:lnTo>
                  <a:pt x="363366" y="276189"/>
                </a:lnTo>
                <a:lnTo>
                  <a:pt x="389270" y="277790"/>
                </a:lnTo>
                <a:lnTo>
                  <a:pt x="415453" y="279285"/>
                </a:lnTo>
                <a:lnTo>
                  <a:pt x="441929" y="280732"/>
                </a:lnTo>
                <a:lnTo>
                  <a:pt x="468710" y="282190"/>
                </a:lnTo>
                <a:lnTo>
                  <a:pt x="495808" y="283717"/>
                </a:lnTo>
                <a:lnTo>
                  <a:pt x="507816" y="287089"/>
                </a:lnTo>
                <a:lnTo>
                  <a:pt x="519832" y="290388"/>
                </a:lnTo>
                <a:lnTo>
                  <a:pt x="531865" y="293642"/>
                </a:lnTo>
                <a:lnTo>
                  <a:pt x="543930" y="296880"/>
                </a:lnTo>
                <a:lnTo>
                  <a:pt x="556039" y="300128"/>
                </a:lnTo>
                <a:lnTo>
                  <a:pt x="568203" y="303416"/>
                </a:lnTo>
                <a:lnTo>
                  <a:pt x="580437" y="306769"/>
                </a:lnTo>
                <a:lnTo>
                  <a:pt x="592751" y="310217"/>
                </a:lnTo>
                <a:lnTo>
                  <a:pt x="605158" y="313787"/>
                </a:lnTo>
                <a:lnTo>
                  <a:pt x="617671" y="317507"/>
                </a:lnTo>
                <a:lnTo>
                  <a:pt x="630303" y="321404"/>
                </a:lnTo>
                <a:lnTo>
                  <a:pt x="641462" y="334316"/>
                </a:lnTo>
                <a:lnTo>
                  <a:pt x="652566" y="348525"/>
                </a:lnTo>
                <a:lnTo>
                  <a:pt x="663871" y="364005"/>
                </a:lnTo>
                <a:lnTo>
                  <a:pt x="675127" y="380572"/>
                </a:lnTo>
                <a:lnTo>
                  <a:pt x="686085" y="398041"/>
                </a:lnTo>
                <a:lnTo>
                  <a:pt x="696494" y="416229"/>
                </a:lnTo>
                <a:lnTo>
                  <a:pt x="706105" y="434951"/>
                </a:lnTo>
                <a:lnTo>
                  <a:pt x="714667" y="454021"/>
                </a:lnTo>
                <a:lnTo>
                  <a:pt x="721931" y="473257"/>
                </a:lnTo>
                <a:lnTo>
                  <a:pt x="727646" y="492474"/>
                </a:lnTo>
                <a:lnTo>
                  <a:pt x="731563" y="511486"/>
                </a:lnTo>
                <a:lnTo>
                  <a:pt x="733432" y="530111"/>
                </a:lnTo>
                <a:lnTo>
                  <a:pt x="733002" y="548162"/>
                </a:lnTo>
                <a:lnTo>
                  <a:pt x="730024" y="565457"/>
                </a:lnTo>
                <a:lnTo>
                  <a:pt x="724249" y="581810"/>
                </a:lnTo>
                <a:lnTo>
                  <a:pt x="715425" y="597038"/>
                </a:lnTo>
                <a:lnTo>
                  <a:pt x="703303" y="610955"/>
                </a:lnTo>
                <a:lnTo>
                  <a:pt x="687634" y="623377"/>
                </a:lnTo>
                <a:lnTo>
                  <a:pt x="668167" y="634121"/>
                </a:lnTo>
                <a:lnTo>
                  <a:pt x="644651" y="643001"/>
                </a:lnTo>
                <a:lnTo>
                  <a:pt x="626203" y="639682"/>
                </a:lnTo>
                <a:lnTo>
                  <a:pt x="609860" y="636919"/>
                </a:lnTo>
                <a:lnTo>
                  <a:pt x="595353" y="634597"/>
                </a:lnTo>
                <a:lnTo>
                  <a:pt x="582413" y="632598"/>
                </a:lnTo>
                <a:lnTo>
                  <a:pt x="570770" y="630808"/>
                </a:lnTo>
                <a:lnTo>
                  <a:pt x="560155" y="629111"/>
                </a:lnTo>
                <a:lnTo>
                  <a:pt x="550299" y="627390"/>
                </a:lnTo>
                <a:lnTo>
                  <a:pt x="540932" y="625530"/>
                </a:lnTo>
                <a:lnTo>
                  <a:pt x="531786" y="623416"/>
                </a:lnTo>
                <a:lnTo>
                  <a:pt x="522591" y="620930"/>
                </a:lnTo>
                <a:lnTo>
                  <a:pt x="513077" y="617958"/>
                </a:lnTo>
                <a:lnTo>
                  <a:pt x="502975" y="614383"/>
                </a:lnTo>
                <a:lnTo>
                  <a:pt x="492017" y="610090"/>
                </a:lnTo>
                <a:lnTo>
                  <a:pt x="479932" y="604962"/>
                </a:lnTo>
                <a:lnTo>
                  <a:pt x="466452" y="598885"/>
                </a:lnTo>
                <a:lnTo>
                  <a:pt x="457326" y="594613"/>
                </a:lnTo>
                <a:lnTo>
                  <a:pt x="445397" y="588860"/>
                </a:lnTo>
                <a:lnTo>
                  <a:pt x="433601" y="583018"/>
                </a:lnTo>
                <a:lnTo>
                  <a:pt x="421938" y="577109"/>
                </a:lnTo>
                <a:lnTo>
                  <a:pt x="410411" y="571151"/>
                </a:lnTo>
                <a:lnTo>
                  <a:pt x="399020" y="565164"/>
                </a:lnTo>
                <a:lnTo>
                  <a:pt x="387766" y="559167"/>
                </a:lnTo>
                <a:lnTo>
                  <a:pt x="376651" y="553180"/>
                </a:lnTo>
                <a:lnTo>
                  <a:pt x="365676" y="547221"/>
                </a:lnTo>
                <a:lnTo>
                  <a:pt x="354841" y="541311"/>
                </a:lnTo>
                <a:lnTo>
                  <a:pt x="344148" y="535468"/>
                </a:lnTo>
                <a:lnTo>
                  <a:pt x="333599" y="529712"/>
                </a:lnTo>
                <a:lnTo>
                  <a:pt x="333375" y="529589"/>
                </a:lnTo>
                <a:lnTo>
                  <a:pt x="318884" y="522361"/>
                </a:lnTo>
                <a:lnTo>
                  <a:pt x="305166" y="514937"/>
                </a:lnTo>
                <a:lnTo>
                  <a:pt x="290170" y="500419"/>
                </a:lnTo>
                <a:lnTo>
                  <a:pt x="282963" y="489893"/>
                </a:lnTo>
                <a:lnTo>
                  <a:pt x="276038" y="479126"/>
                </a:lnTo>
                <a:lnTo>
                  <a:pt x="269495" y="468153"/>
                </a:lnTo>
                <a:lnTo>
                  <a:pt x="263431" y="457011"/>
                </a:lnTo>
                <a:lnTo>
                  <a:pt x="257948" y="445736"/>
                </a:lnTo>
                <a:lnTo>
                  <a:pt x="253143" y="434365"/>
                </a:lnTo>
                <a:lnTo>
                  <a:pt x="249116" y="422933"/>
                </a:lnTo>
                <a:lnTo>
                  <a:pt x="245966" y="411477"/>
                </a:lnTo>
                <a:lnTo>
                  <a:pt x="243792" y="400034"/>
                </a:lnTo>
                <a:lnTo>
                  <a:pt x="242693" y="388639"/>
                </a:lnTo>
                <a:lnTo>
                  <a:pt x="242770" y="377329"/>
                </a:lnTo>
                <a:lnTo>
                  <a:pt x="244119" y="366140"/>
                </a:lnTo>
                <a:lnTo>
                  <a:pt x="246842" y="355108"/>
                </a:lnTo>
                <a:lnTo>
                  <a:pt x="251037" y="344271"/>
                </a:lnTo>
                <a:lnTo>
                  <a:pt x="256803" y="333663"/>
                </a:lnTo>
                <a:lnTo>
                  <a:pt x="264239" y="323322"/>
                </a:lnTo>
                <a:lnTo>
                  <a:pt x="273444" y="313283"/>
                </a:lnTo>
                <a:lnTo>
                  <a:pt x="284519" y="303583"/>
                </a:lnTo>
                <a:lnTo>
                  <a:pt x="297561" y="294259"/>
                </a:lnTo>
                <a:lnTo>
                  <a:pt x="306622" y="288423"/>
                </a:lnTo>
                <a:lnTo>
                  <a:pt x="316779" y="282700"/>
                </a:lnTo>
                <a:lnTo>
                  <a:pt x="327830" y="277090"/>
                </a:lnTo>
                <a:lnTo>
                  <a:pt x="339575" y="271591"/>
                </a:lnTo>
                <a:lnTo>
                  <a:pt x="351812" y="266206"/>
                </a:lnTo>
                <a:lnTo>
                  <a:pt x="364342" y="260932"/>
                </a:lnTo>
                <a:lnTo>
                  <a:pt x="376963" y="255771"/>
                </a:lnTo>
                <a:lnTo>
                  <a:pt x="389474" y="250723"/>
                </a:lnTo>
                <a:lnTo>
                  <a:pt x="401675" y="245787"/>
                </a:lnTo>
                <a:lnTo>
                  <a:pt x="413364" y="240963"/>
                </a:lnTo>
                <a:lnTo>
                  <a:pt x="421513" y="237489"/>
                </a:lnTo>
                <a:lnTo>
                  <a:pt x="442512" y="239026"/>
                </a:lnTo>
                <a:lnTo>
                  <a:pt x="460524" y="240383"/>
                </a:lnTo>
                <a:lnTo>
                  <a:pt x="475873" y="241719"/>
                </a:lnTo>
                <a:lnTo>
                  <a:pt x="488884" y="243190"/>
                </a:lnTo>
                <a:lnTo>
                  <a:pt x="499879" y="244954"/>
                </a:lnTo>
                <a:lnTo>
                  <a:pt x="509185" y="247167"/>
                </a:lnTo>
                <a:lnTo>
                  <a:pt x="517124" y="249987"/>
                </a:lnTo>
                <a:lnTo>
                  <a:pt x="524021" y="253572"/>
                </a:lnTo>
                <a:lnTo>
                  <a:pt x="530200" y="258077"/>
                </a:lnTo>
                <a:lnTo>
                  <a:pt x="535986" y="263660"/>
                </a:lnTo>
                <a:lnTo>
                  <a:pt x="541702" y="270479"/>
                </a:lnTo>
                <a:lnTo>
                  <a:pt x="547673" y="278690"/>
                </a:lnTo>
                <a:lnTo>
                  <a:pt x="554223" y="288450"/>
                </a:lnTo>
                <a:lnTo>
                  <a:pt x="561676" y="299917"/>
                </a:lnTo>
                <a:lnTo>
                  <a:pt x="570229" y="313054"/>
                </a:lnTo>
                <a:lnTo>
                  <a:pt x="568615" y="324274"/>
                </a:lnTo>
                <a:lnTo>
                  <a:pt x="568187" y="336071"/>
                </a:lnTo>
                <a:lnTo>
                  <a:pt x="568469" y="348211"/>
                </a:lnTo>
                <a:lnTo>
                  <a:pt x="568983" y="360465"/>
                </a:lnTo>
                <a:lnTo>
                  <a:pt x="569252" y="372599"/>
                </a:lnTo>
                <a:lnTo>
                  <a:pt x="568799" y="384383"/>
                </a:lnTo>
                <a:lnTo>
                  <a:pt x="567146" y="395584"/>
                </a:lnTo>
                <a:lnTo>
                  <a:pt x="563815" y="405972"/>
                </a:lnTo>
                <a:lnTo>
                  <a:pt x="558330" y="415313"/>
                </a:lnTo>
                <a:lnTo>
                  <a:pt x="550212" y="423377"/>
                </a:lnTo>
                <a:lnTo>
                  <a:pt x="533404" y="431977"/>
                </a:lnTo>
                <a:lnTo>
                  <a:pt x="521207" y="435616"/>
                </a:lnTo>
                <a:lnTo>
                  <a:pt x="508902" y="437656"/>
                </a:lnTo>
                <a:lnTo>
                  <a:pt x="496518" y="438245"/>
                </a:lnTo>
                <a:lnTo>
                  <a:pt x="484084" y="437528"/>
                </a:lnTo>
                <a:lnTo>
                  <a:pt x="471629" y="435653"/>
                </a:lnTo>
                <a:lnTo>
                  <a:pt x="459182" y="432766"/>
                </a:lnTo>
                <a:lnTo>
                  <a:pt x="446772" y="429013"/>
                </a:lnTo>
                <a:lnTo>
                  <a:pt x="434428" y="424541"/>
                </a:lnTo>
                <a:lnTo>
                  <a:pt x="422179" y="419496"/>
                </a:lnTo>
                <a:lnTo>
                  <a:pt x="410054" y="414026"/>
                </a:lnTo>
                <a:lnTo>
                  <a:pt x="398082" y="408277"/>
                </a:lnTo>
                <a:lnTo>
                  <a:pt x="386291" y="402395"/>
                </a:lnTo>
                <a:lnTo>
                  <a:pt x="374711" y="396527"/>
                </a:lnTo>
                <a:lnTo>
                  <a:pt x="363370" y="390820"/>
                </a:lnTo>
                <a:lnTo>
                  <a:pt x="352299" y="385420"/>
                </a:lnTo>
                <a:lnTo>
                  <a:pt x="341524" y="380474"/>
                </a:lnTo>
                <a:lnTo>
                  <a:pt x="331077" y="376128"/>
                </a:lnTo>
                <a:lnTo>
                  <a:pt x="320984" y="372529"/>
                </a:lnTo>
                <a:lnTo>
                  <a:pt x="311276" y="369824"/>
                </a:lnTo>
                <a:lnTo>
                  <a:pt x="290263" y="371704"/>
                </a:lnTo>
                <a:lnTo>
                  <a:pt x="272207" y="373525"/>
                </a:lnTo>
                <a:lnTo>
                  <a:pt x="256729" y="375454"/>
                </a:lnTo>
                <a:lnTo>
                  <a:pt x="243450" y="377661"/>
                </a:lnTo>
                <a:lnTo>
                  <a:pt x="231989" y="380313"/>
                </a:lnTo>
                <a:lnTo>
                  <a:pt x="221965" y="383578"/>
                </a:lnTo>
                <a:lnTo>
                  <a:pt x="204714" y="392626"/>
                </a:lnTo>
                <a:lnTo>
                  <a:pt x="188655" y="406151"/>
                </a:lnTo>
                <a:lnTo>
                  <a:pt x="180123" y="415014"/>
                </a:lnTo>
                <a:lnTo>
                  <a:pt x="170749" y="425501"/>
                </a:lnTo>
                <a:lnTo>
                  <a:pt x="162560" y="434975"/>
                </a:lnTo>
                <a:lnTo>
                  <a:pt x="168078" y="444911"/>
                </a:lnTo>
                <a:lnTo>
                  <a:pt x="176208" y="453952"/>
                </a:lnTo>
                <a:lnTo>
                  <a:pt x="186708" y="462146"/>
                </a:lnTo>
                <a:lnTo>
                  <a:pt x="199339" y="469541"/>
                </a:lnTo>
                <a:lnTo>
                  <a:pt x="213862" y="476186"/>
                </a:lnTo>
                <a:lnTo>
                  <a:pt x="230037" y="482130"/>
                </a:lnTo>
                <a:lnTo>
                  <a:pt x="247624" y="487422"/>
                </a:lnTo>
                <a:lnTo>
                  <a:pt x="266385" y="492110"/>
                </a:lnTo>
                <a:lnTo>
                  <a:pt x="286079" y="496244"/>
                </a:lnTo>
                <a:lnTo>
                  <a:pt x="306466" y="499872"/>
                </a:lnTo>
                <a:lnTo>
                  <a:pt x="327309" y="503042"/>
                </a:lnTo>
                <a:lnTo>
                  <a:pt x="348366" y="505804"/>
                </a:lnTo>
                <a:lnTo>
                  <a:pt x="369398" y="508206"/>
                </a:lnTo>
                <a:lnTo>
                  <a:pt x="390166" y="510298"/>
                </a:lnTo>
                <a:lnTo>
                  <a:pt x="410430" y="512127"/>
                </a:lnTo>
                <a:lnTo>
                  <a:pt x="429950" y="513743"/>
                </a:lnTo>
                <a:lnTo>
                  <a:pt x="448488" y="515194"/>
                </a:lnTo>
                <a:lnTo>
                  <a:pt x="465803" y="516530"/>
                </a:lnTo>
                <a:lnTo>
                  <a:pt x="481656" y="517798"/>
                </a:lnTo>
                <a:lnTo>
                  <a:pt x="495808" y="519049"/>
                </a:lnTo>
                <a:lnTo>
                  <a:pt x="508854" y="521838"/>
                </a:lnTo>
                <a:lnTo>
                  <a:pt x="521571" y="524761"/>
                </a:lnTo>
                <a:lnTo>
                  <a:pt x="534005" y="527807"/>
                </a:lnTo>
                <a:lnTo>
                  <a:pt x="546202" y="530970"/>
                </a:lnTo>
                <a:lnTo>
                  <a:pt x="558209" y="534240"/>
                </a:lnTo>
                <a:lnTo>
                  <a:pt x="570072" y="537609"/>
                </a:lnTo>
                <a:lnTo>
                  <a:pt x="581837" y="541068"/>
                </a:lnTo>
                <a:lnTo>
                  <a:pt x="593549" y="544609"/>
                </a:lnTo>
                <a:lnTo>
                  <a:pt x="605256" y="548223"/>
                </a:lnTo>
                <a:lnTo>
                  <a:pt x="617004" y="551902"/>
                </a:lnTo>
                <a:lnTo>
                  <a:pt x="628838" y="555637"/>
                </a:lnTo>
                <a:lnTo>
                  <a:pt x="640805" y="559420"/>
                </a:lnTo>
                <a:lnTo>
                  <a:pt x="652951" y="563241"/>
                </a:lnTo>
                <a:lnTo>
                  <a:pt x="665322" y="567094"/>
                </a:lnTo>
                <a:lnTo>
                  <a:pt x="677965" y="570968"/>
                </a:lnTo>
                <a:lnTo>
                  <a:pt x="690926" y="574856"/>
                </a:lnTo>
                <a:lnTo>
                  <a:pt x="694182" y="575817"/>
                </a:lnTo>
                <a:lnTo>
                  <a:pt x="706479" y="573397"/>
                </a:lnTo>
                <a:lnTo>
                  <a:pt x="719218" y="571432"/>
                </a:lnTo>
                <a:lnTo>
                  <a:pt x="732148" y="569575"/>
                </a:lnTo>
                <a:lnTo>
                  <a:pt x="745021" y="567480"/>
                </a:lnTo>
                <a:lnTo>
                  <a:pt x="757587" y="564800"/>
                </a:lnTo>
                <a:lnTo>
                  <a:pt x="769599" y="561189"/>
                </a:lnTo>
                <a:lnTo>
                  <a:pt x="779652" y="556895"/>
                </a:lnTo>
                <a:lnTo>
                  <a:pt x="791081" y="547449"/>
                </a:lnTo>
                <a:lnTo>
                  <a:pt x="802510" y="535340"/>
                </a:lnTo>
                <a:lnTo>
                  <a:pt x="812986" y="522563"/>
                </a:lnTo>
                <a:lnTo>
                  <a:pt x="821557" y="511108"/>
                </a:lnTo>
                <a:lnTo>
                  <a:pt x="827270" y="502971"/>
                </a:lnTo>
                <a:lnTo>
                  <a:pt x="829182" y="500125"/>
                </a:lnTo>
                <a:lnTo>
                  <a:pt x="818116" y="491068"/>
                </a:lnTo>
                <a:lnTo>
                  <a:pt x="806259" y="480409"/>
                </a:lnTo>
                <a:lnTo>
                  <a:pt x="794125" y="468809"/>
                </a:lnTo>
                <a:lnTo>
                  <a:pt x="782225" y="456929"/>
                </a:lnTo>
                <a:lnTo>
                  <a:pt x="771072" y="445428"/>
                </a:lnTo>
                <a:lnTo>
                  <a:pt x="761177" y="434966"/>
                </a:lnTo>
                <a:lnTo>
                  <a:pt x="753052" y="426203"/>
                </a:lnTo>
                <a:lnTo>
                  <a:pt x="747210" y="419799"/>
                </a:lnTo>
                <a:lnTo>
                  <a:pt x="744162" y="416414"/>
                </a:lnTo>
                <a:lnTo>
                  <a:pt x="743838" y="416051"/>
                </a:lnTo>
                <a:lnTo>
                  <a:pt x="755024" y="406680"/>
                </a:lnTo>
                <a:lnTo>
                  <a:pt x="765210" y="397541"/>
                </a:lnTo>
                <a:lnTo>
                  <a:pt x="774571" y="388574"/>
                </a:lnTo>
                <a:lnTo>
                  <a:pt x="783281" y="379718"/>
                </a:lnTo>
                <a:lnTo>
                  <a:pt x="791513" y="370910"/>
                </a:lnTo>
                <a:lnTo>
                  <a:pt x="799439" y="362090"/>
                </a:lnTo>
                <a:lnTo>
                  <a:pt x="807235" y="353196"/>
                </a:lnTo>
                <a:lnTo>
                  <a:pt x="815074" y="344167"/>
                </a:lnTo>
                <a:lnTo>
                  <a:pt x="823128" y="334941"/>
                </a:lnTo>
                <a:lnTo>
                  <a:pt x="831572" y="325458"/>
                </a:lnTo>
                <a:lnTo>
                  <a:pt x="840578" y="315655"/>
                </a:lnTo>
                <a:lnTo>
                  <a:pt x="843026" y="313054"/>
                </a:lnTo>
                <a:lnTo>
                  <a:pt x="836260" y="290909"/>
                </a:lnTo>
                <a:lnTo>
                  <a:pt x="827617" y="271574"/>
                </a:lnTo>
                <a:lnTo>
                  <a:pt x="817202" y="254836"/>
                </a:lnTo>
                <a:lnTo>
                  <a:pt x="805120" y="240485"/>
                </a:lnTo>
                <a:lnTo>
                  <a:pt x="791475" y="228306"/>
                </a:lnTo>
                <a:lnTo>
                  <a:pt x="776375" y="218087"/>
                </a:lnTo>
                <a:lnTo>
                  <a:pt x="759923" y="209616"/>
                </a:lnTo>
                <a:lnTo>
                  <a:pt x="742226" y="202680"/>
                </a:lnTo>
                <a:lnTo>
                  <a:pt x="723389" y="197067"/>
                </a:lnTo>
                <a:lnTo>
                  <a:pt x="703516" y="192563"/>
                </a:lnTo>
                <a:lnTo>
                  <a:pt x="682714" y="188957"/>
                </a:lnTo>
                <a:lnTo>
                  <a:pt x="661087" y="186035"/>
                </a:lnTo>
                <a:lnTo>
                  <a:pt x="638742" y="183586"/>
                </a:lnTo>
                <a:lnTo>
                  <a:pt x="615783" y="181395"/>
                </a:lnTo>
                <a:lnTo>
                  <a:pt x="592316" y="179252"/>
                </a:lnTo>
                <a:lnTo>
                  <a:pt x="568445" y="176943"/>
                </a:lnTo>
                <a:lnTo>
                  <a:pt x="544278" y="174256"/>
                </a:lnTo>
                <a:lnTo>
                  <a:pt x="519918" y="170977"/>
                </a:lnTo>
                <a:lnTo>
                  <a:pt x="495471" y="166895"/>
                </a:lnTo>
                <a:lnTo>
                  <a:pt x="471042" y="161798"/>
                </a:lnTo>
                <a:lnTo>
                  <a:pt x="455476" y="164652"/>
                </a:lnTo>
                <a:lnTo>
                  <a:pt x="441796" y="168284"/>
                </a:lnTo>
                <a:lnTo>
                  <a:pt x="429609" y="172536"/>
                </a:lnTo>
                <a:lnTo>
                  <a:pt x="418519" y="177250"/>
                </a:lnTo>
                <a:lnTo>
                  <a:pt x="408131" y="182270"/>
                </a:lnTo>
                <a:lnTo>
                  <a:pt x="398050" y="187439"/>
                </a:lnTo>
                <a:lnTo>
                  <a:pt x="387881" y="192599"/>
                </a:lnTo>
                <a:lnTo>
                  <a:pt x="377229" y="197593"/>
                </a:lnTo>
                <a:lnTo>
                  <a:pt x="365699" y="202265"/>
                </a:lnTo>
                <a:lnTo>
                  <a:pt x="352895" y="206458"/>
                </a:lnTo>
                <a:lnTo>
                  <a:pt x="347090" y="208025"/>
                </a:lnTo>
                <a:lnTo>
                  <a:pt x="334261" y="214328"/>
                </a:lnTo>
                <a:lnTo>
                  <a:pt x="322008" y="220384"/>
                </a:lnTo>
                <a:lnTo>
                  <a:pt x="310237" y="226203"/>
                </a:lnTo>
                <a:lnTo>
                  <a:pt x="298855" y="231795"/>
                </a:lnTo>
                <a:lnTo>
                  <a:pt x="287767" y="237170"/>
                </a:lnTo>
                <a:lnTo>
                  <a:pt x="276879" y="242337"/>
                </a:lnTo>
                <a:lnTo>
                  <a:pt x="266098" y="247308"/>
                </a:lnTo>
                <a:lnTo>
                  <a:pt x="255328" y="252090"/>
                </a:lnTo>
                <a:lnTo>
                  <a:pt x="244477" y="256695"/>
                </a:lnTo>
                <a:lnTo>
                  <a:pt x="233450" y="261132"/>
                </a:lnTo>
                <a:lnTo>
                  <a:pt x="222153" y="265412"/>
                </a:lnTo>
                <a:lnTo>
                  <a:pt x="210492" y="269542"/>
                </a:lnTo>
                <a:lnTo>
                  <a:pt x="198373" y="273535"/>
                </a:lnTo>
                <a:lnTo>
                  <a:pt x="185702" y="277399"/>
                </a:lnTo>
                <a:lnTo>
                  <a:pt x="172385" y="281144"/>
                </a:lnTo>
                <a:lnTo>
                  <a:pt x="162560" y="283717"/>
                </a:lnTo>
                <a:lnTo>
                  <a:pt x="149757" y="290511"/>
                </a:lnTo>
                <a:lnTo>
                  <a:pt x="138734" y="297973"/>
                </a:lnTo>
                <a:lnTo>
                  <a:pt x="129134" y="306012"/>
                </a:lnTo>
                <a:lnTo>
                  <a:pt x="120601" y="314538"/>
                </a:lnTo>
                <a:lnTo>
                  <a:pt x="112781" y="323459"/>
                </a:lnTo>
                <a:lnTo>
                  <a:pt x="105317" y="332685"/>
                </a:lnTo>
                <a:lnTo>
                  <a:pt x="97853" y="342124"/>
                </a:lnTo>
                <a:lnTo>
                  <a:pt x="90033" y="351685"/>
                </a:lnTo>
                <a:lnTo>
                  <a:pt x="81502" y="361277"/>
                </a:lnTo>
                <a:lnTo>
                  <a:pt x="71904" y="370809"/>
                </a:lnTo>
                <a:lnTo>
                  <a:pt x="63373" y="378205"/>
                </a:lnTo>
              </a:path>
            </a:pathLst>
          </a:custGeom>
          <a:ln w="25400">
            <a:solidFill>
              <a:srgbClr val="000000"/>
            </a:solidFill>
          </a:ln>
        </p:spPr>
        <p:txBody>
          <a:bodyPr wrap="square" lIns="0" tIns="0" rIns="0" bIns="0" rtlCol="0">
            <a:noAutofit/>
          </a:bodyPr>
          <a:lstStyle/>
          <a:p>
            <a:endParaRPr/>
          </a:p>
        </p:txBody>
      </p:sp>
      <p:sp>
        <p:nvSpPr>
          <p:cNvPr id="62" name="object 62"/>
          <p:cNvSpPr/>
          <p:nvPr/>
        </p:nvSpPr>
        <p:spPr>
          <a:xfrm>
            <a:off x="6311900" y="2182749"/>
            <a:ext cx="76200" cy="1812925"/>
          </a:xfrm>
          <a:custGeom>
            <a:avLst/>
            <a:gdLst/>
            <a:ahLst/>
            <a:cxnLst/>
            <a:rect l="l" t="t" r="r" b="b"/>
            <a:pathLst>
              <a:path w="76200" h="1812925">
                <a:moveTo>
                  <a:pt x="25400" y="1736724"/>
                </a:moveTo>
                <a:lnTo>
                  <a:pt x="0" y="1736725"/>
                </a:lnTo>
                <a:lnTo>
                  <a:pt x="38100" y="1812925"/>
                </a:lnTo>
                <a:lnTo>
                  <a:pt x="76200" y="1736725"/>
                </a:lnTo>
                <a:lnTo>
                  <a:pt x="50799" y="1736725"/>
                </a:lnTo>
                <a:lnTo>
                  <a:pt x="50800" y="1749552"/>
                </a:lnTo>
                <a:lnTo>
                  <a:pt x="25400" y="1749552"/>
                </a:lnTo>
                <a:lnTo>
                  <a:pt x="25400" y="1736724"/>
                </a:lnTo>
                <a:close/>
              </a:path>
              <a:path w="76200" h="1812925">
                <a:moveTo>
                  <a:pt x="25400" y="1749552"/>
                </a:moveTo>
                <a:lnTo>
                  <a:pt x="50800" y="1749552"/>
                </a:lnTo>
                <a:lnTo>
                  <a:pt x="50800" y="0"/>
                </a:lnTo>
                <a:lnTo>
                  <a:pt x="25400" y="0"/>
                </a:lnTo>
                <a:lnTo>
                  <a:pt x="25400" y="1749552"/>
                </a:lnTo>
                <a:close/>
              </a:path>
            </a:pathLst>
          </a:custGeom>
          <a:solidFill>
            <a:srgbClr val="000000"/>
          </a:solidFill>
        </p:spPr>
        <p:txBody>
          <a:bodyPr wrap="square" lIns="0" tIns="0" rIns="0" bIns="0" rtlCol="0">
            <a:noAutofit/>
          </a:bodyPr>
          <a:lstStyle/>
          <a:p>
            <a:endParaRPr/>
          </a:p>
        </p:txBody>
      </p:sp>
      <p:sp>
        <p:nvSpPr>
          <p:cNvPr id="63" name="object 63"/>
          <p:cNvSpPr/>
          <p:nvPr/>
        </p:nvSpPr>
        <p:spPr>
          <a:xfrm>
            <a:off x="5530850" y="4346037"/>
            <a:ext cx="1962150" cy="564964"/>
          </a:xfrm>
          <a:custGeom>
            <a:avLst/>
            <a:gdLst/>
            <a:ahLst/>
            <a:cxnLst/>
            <a:rect l="l" t="t" r="r" b="b"/>
            <a:pathLst>
              <a:path w="1962150" h="564964">
                <a:moveTo>
                  <a:pt x="0" y="564036"/>
                </a:moveTo>
                <a:lnTo>
                  <a:pt x="20239" y="564290"/>
                </a:lnTo>
                <a:lnTo>
                  <a:pt x="40479" y="564539"/>
                </a:lnTo>
                <a:lnTo>
                  <a:pt x="60697" y="564753"/>
                </a:lnTo>
                <a:lnTo>
                  <a:pt x="80868" y="564904"/>
                </a:lnTo>
                <a:lnTo>
                  <a:pt x="100968" y="564964"/>
                </a:lnTo>
                <a:lnTo>
                  <a:pt x="120975" y="564904"/>
                </a:lnTo>
                <a:lnTo>
                  <a:pt x="140863" y="564696"/>
                </a:lnTo>
                <a:lnTo>
                  <a:pt x="160609" y="564310"/>
                </a:lnTo>
                <a:lnTo>
                  <a:pt x="180189" y="563718"/>
                </a:lnTo>
                <a:lnTo>
                  <a:pt x="199580" y="562893"/>
                </a:lnTo>
                <a:lnTo>
                  <a:pt x="218757" y="561804"/>
                </a:lnTo>
                <a:lnTo>
                  <a:pt x="237698" y="560424"/>
                </a:lnTo>
                <a:lnTo>
                  <a:pt x="256377" y="558724"/>
                </a:lnTo>
                <a:lnTo>
                  <a:pt x="274772" y="556675"/>
                </a:lnTo>
                <a:lnTo>
                  <a:pt x="292858" y="554249"/>
                </a:lnTo>
                <a:lnTo>
                  <a:pt x="328008" y="548151"/>
                </a:lnTo>
                <a:lnTo>
                  <a:pt x="361639" y="540201"/>
                </a:lnTo>
                <a:lnTo>
                  <a:pt x="393536" y="529939"/>
                </a:lnTo>
                <a:lnTo>
                  <a:pt x="423636" y="516049"/>
                </a:lnTo>
                <a:lnTo>
                  <a:pt x="452137" y="499099"/>
                </a:lnTo>
                <a:lnTo>
                  <a:pt x="479238" y="479978"/>
                </a:lnTo>
                <a:lnTo>
                  <a:pt x="505138" y="459572"/>
                </a:lnTo>
                <a:lnTo>
                  <a:pt x="530035" y="438768"/>
                </a:lnTo>
                <a:lnTo>
                  <a:pt x="542170" y="428494"/>
                </a:lnTo>
                <a:lnTo>
                  <a:pt x="554128" y="418453"/>
                </a:lnTo>
                <a:lnTo>
                  <a:pt x="565936" y="408757"/>
                </a:lnTo>
                <a:lnTo>
                  <a:pt x="577617" y="399515"/>
                </a:lnTo>
                <a:lnTo>
                  <a:pt x="589197" y="390839"/>
                </a:lnTo>
                <a:lnTo>
                  <a:pt x="600700" y="382840"/>
                </a:lnTo>
                <a:lnTo>
                  <a:pt x="612152" y="375628"/>
                </a:lnTo>
                <a:lnTo>
                  <a:pt x="623577" y="369315"/>
                </a:lnTo>
                <a:lnTo>
                  <a:pt x="635000" y="364011"/>
                </a:lnTo>
                <a:lnTo>
                  <a:pt x="646021" y="359638"/>
                </a:lnTo>
                <a:lnTo>
                  <a:pt x="655790" y="356214"/>
                </a:lnTo>
                <a:lnTo>
                  <a:pt x="664506" y="353634"/>
                </a:lnTo>
                <a:lnTo>
                  <a:pt x="672367" y="351798"/>
                </a:lnTo>
                <a:lnTo>
                  <a:pt x="679572" y="350601"/>
                </a:lnTo>
                <a:lnTo>
                  <a:pt x="686319" y="349943"/>
                </a:lnTo>
                <a:lnTo>
                  <a:pt x="692807" y="349720"/>
                </a:lnTo>
                <a:lnTo>
                  <a:pt x="699235" y="349829"/>
                </a:lnTo>
                <a:lnTo>
                  <a:pt x="705801" y="350169"/>
                </a:lnTo>
                <a:lnTo>
                  <a:pt x="712703" y="350636"/>
                </a:lnTo>
                <a:lnTo>
                  <a:pt x="720140" y="351129"/>
                </a:lnTo>
                <a:lnTo>
                  <a:pt x="728312" y="351544"/>
                </a:lnTo>
                <a:lnTo>
                  <a:pt x="737415" y="351780"/>
                </a:lnTo>
                <a:lnTo>
                  <a:pt x="747649" y="351733"/>
                </a:lnTo>
                <a:lnTo>
                  <a:pt x="759212" y="351302"/>
                </a:lnTo>
                <a:lnTo>
                  <a:pt x="772304" y="350383"/>
                </a:lnTo>
                <a:lnTo>
                  <a:pt x="787121" y="348875"/>
                </a:lnTo>
                <a:lnTo>
                  <a:pt x="803864" y="346674"/>
                </a:lnTo>
                <a:lnTo>
                  <a:pt x="822730" y="343678"/>
                </a:lnTo>
                <a:lnTo>
                  <a:pt x="833374" y="341786"/>
                </a:lnTo>
                <a:lnTo>
                  <a:pt x="855653" y="337811"/>
                </a:lnTo>
                <a:lnTo>
                  <a:pt x="880825" y="333515"/>
                </a:lnTo>
                <a:lnTo>
                  <a:pt x="908568" y="328909"/>
                </a:lnTo>
                <a:lnTo>
                  <a:pt x="938560" y="324006"/>
                </a:lnTo>
                <a:lnTo>
                  <a:pt x="970480" y="318817"/>
                </a:lnTo>
                <a:lnTo>
                  <a:pt x="1004006" y="313354"/>
                </a:lnTo>
                <a:lnTo>
                  <a:pt x="1038818" y="307629"/>
                </a:lnTo>
                <a:lnTo>
                  <a:pt x="1074592" y="301654"/>
                </a:lnTo>
                <a:lnTo>
                  <a:pt x="1111009" y="295441"/>
                </a:lnTo>
                <a:lnTo>
                  <a:pt x="1147746" y="289001"/>
                </a:lnTo>
                <a:lnTo>
                  <a:pt x="1184482" y="282348"/>
                </a:lnTo>
                <a:lnTo>
                  <a:pt x="1220896" y="275492"/>
                </a:lnTo>
                <a:lnTo>
                  <a:pt x="1256666" y="268445"/>
                </a:lnTo>
                <a:lnTo>
                  <a:pt x="1291471" y="261220"/>
                </a:lnTo>
                <a:lnTo>
                  <a:pt x="1324989" y="253828"/>
                </a:lnTo>
                <a:lnTo>
                  <a:pt x="1356898" y="246282"/>
                </a:lnTo>
                <a:lnTo>
                  <a:pt x="1386878" y="238592"/>
                </a:lnTo>
                <a:lnTo>
                  <a:pt x="1414606" y="230772"/>
                </a:lnTo>
                <a:lnTo>
                  <a:pt x="1439762" y="222832"/>
                </a:lnTo>
                <a:lnTo>
                  <a:pt x="1462024" y="214786"/>
                </a:lnTo>
                <a:lnTo>
                  <a:pt x="1481591" y="206267"/>
                </a:lnTo>
                <a:lnTo>
                  <a:pt x="1514363" y="187002"/>
                </a:lnTo>
                <a:lnTo>
                  <a:pt x="1539962" y="165458"/>
                </a:lnTo>
                <a:lnTo>
                  <a:pt x="1559960" y="142463"/>
                </a:lnTo>
                <a:lnTo>
                  <a:pt x="1575930" y="118843"/>
                </a:lnTo>
                <a:lnTo>
                  <a:pt x="1589445" y="95427"/>
                </a:lnTo>
                <a:lnTo>
                  <a:pt x="1595773" y="84054"/>
                </a:lnTo>
                <a:lnTo>
                  <a:pt x="1602077" y="73042"/>
                </a:lnTo>
                <a:lnTo>
                  <a:pt x="1608554" y="62495"/>
                </a:lnTo>
                <a:lnTo>
                  <a:pt x="1615400" y="52515"/>
                </a:lnTo>
                <a:lnTo>
                  <a:pt x="1622812" y="43208"/>
                </a:lnTo>
                <a:lnTo>
                  <a:pt x="1630986" y="34675"/>
                </a:lnTo>
                <a:lnTo>
                  <a:pt x="1640119" y="27020"/>
                </a:lnTo>
                <a:lnTo>
                  <a:pt x="1650408" y="20348"/>
                </a:lnTo>
                <a:lnTo>
                  <a:pt x="1662049" y="14761"/>
                </a:lnTo>
                <a:lnTo>
                  <a:pt x="1675048" y="10256"/>
                </a:lnTo>
                <a:lnTo>
                  <a:pt x="1689181" y="6675"/>
                </a:lnTo>
                <a:lnTo>
                  <a:pt x="1704291" y="3942"/>
                </a:lnTo>
                <a:lnTo>
                  <a:pt x="1720228" y="1983"/>
                </a:lnTo>
                <a:lnTo>
                  <a:pt x="1736836" y="723"/>
                </a:lnTo>
                <a:lnTo>
                  <a:pt x="1753962" y="87"/>
                </a:lnTo>
                <a:lnTo>
                  <a:pt x="1771452" y="0"/>
                </a:lnTo>
                <a:lnTo>
                  <a:pt x="1789154" y="386"/>
                </a:lnTo>
                <a:lnTo>
                  <a:pt x="1806913" y="1172"/>
                </a:lnTo>
                <a:lnTo>
                  <a:pt x="1824577" y="2283"/>
                </a:lnTo>
                <a:lnTo>
                  <a:pt x="1841990" y="3643"/>
                </a:lnTo>
                <a:lnTo>
                  <a:pt x="1859001" y="5178"/>
                </a:lnTo>
                <a:lnTo>
                  <a:pt x="1875455" y="6812"/>
                </a:lnTo>
                <a:lnTo>
                  <a:pt x="1891199" y="8472"/>
                </a:lnTo>
                <a:lnTo>
                  <a:pt x="1906079" y="10082"/>
                </a:lnTo>
                <a:lnTo>
                  <a:pt x="1919942" y="11566"/>
                </a:lnTo>
                <a:lnTo>
                  <a:pt x="1932634" y="12852"/>
                </a:lnTo>
                <a:lnTo>
                  <a:pt x="1944001" y="13862"/>
                </a:lnTo>
                <a:lnTo>
                  <a:pt x="1953891" y="14524"/>
                </a:lnTo>
                <a:lnTo>
                  <a:pt x="1962150" y="14761"/>
                </a:lnTo>
              </a:path>
            </a:pathLst>
          </a:custGeom>
          <a:ln w="25400">
            <a:solidFill>
              <a:srgbClr val="000000"/>
            </a:solidFill>
          </a:ln>
        </p:spPr>
        <p:txBody>
          <a:bodyPr wrap="square" lIns="0" tIns="0" rIns="0" bIns="0" rtlCol="0">
            <a:noAutofit/>
          </a:bodyPr>
          <a:lstStyle/>
          <a:p>
            <a:endParaRPr/>
          </a:p>
        </p:txBody>
      </p:sp>
      <p:sp>
        <p:nvSpPr>
          <p:cNvPr id="64" name="object 64"/>
          <p:cNvSpPr/>
          <p:nvPr/>
        </p:nvSpPr>
        <p:spPr>
          <a:xfrm>
            <a:off x="5248275" y="1295400"/>
            <a:ext cx="3438525" cy="5257800"/>
          </a:xfrm>
          <a:custGeom>
            <a:avLst/>
            <a:gdLst/>
            <a:ahLst/>
            <a:cxnLst/>
            <a:rect l="l" t="t" r="r" b="b"/>
            <a:pathLst>
              <a:path w="3438525" h="5257800">
                <a:moveTo>
                  <a:pt x="0" y="5257800"/>
                </a:moveTo>
                <a:lnTo>
                  <a:pt x="3438525" y="5257800"/>
                </a:lnTo>
                <a:lnTo>
                  <a:pt x="3438525" y="0"/>
                </a:lnTo>
                <a:lnTo>
                  <a:pt x="0" y="0"/>
                </a:lnTo>
                <a:lnTo>
                  <a:pt x="0" y="5257800"/>
                </a:lnTo>
                <a:close/>
              </a:path>
            </a:pathLst>
          </a:custGeom>
          <a:ln w="25400">
            <a:solidFill>
              <a:srgbClr val="BA6025"/>
            </a:solidFill>
          </a:ln>
        </p:spPr>
        <p:txBody>
          <a:bodyPr wrap="square" lIns="0" tIns="0" rIns="0" bIns="0" rtlCol="0">
            <a:noAutofit/>
          </a:bodyPr>
          <a:lstStyle/>
          <a:p>
            <a:endParaRPr/>
          </a:p>
        </p:txBody>
      </p:sp>
      <p:sp>
        <p:nvSpPr>
          <p:cNvPr id="51" name="object 51"/>
          <p:cNvSpPr txBox="1"/>
          <p:nvPr/>
        </p:nvSpPr>
        <p:spPr>
          <a:xfrm>
            <a:off x="1749044" y="100142"/>
            <a:ext cx="5872193" cy="1142805"/>
          </a:xfrm>
          <a:prstGeom prst="rect">
            <a:avLst/>
          </a:prstGeom>
        </p:spPr>
        <p:txBody>
          <a:bodyPr wrap="square" lIns="0" tIns="0" rIns="0" bIns="0" rtlCol="0">
            <a:noAutofit/>
          </a:bodyPr>
          <a:lstStyle/>
          <a:p>
            <a:pPr algn="ctr">
              <a:lnSpc>
                <a:spcPts val="4180"/>
              </a:lnSpc>
              <a:spcBef>
                <a:spcPts val="209"/>
              </a:spcBef>
            </a:pPr>
            <a:r>
              <a:rPr sz="4000" b="1" spc="0" dirty="0" smtClean="0">
                <a:solidFill>
                  <a:srgbClr val="3668C4"/>
                </a:solidFill>
                <a:latin typeface="Times New Roman"/>
                <a:cs typeface="Times New Roman"/>
              </a:rPr>
              <a:t>S</a:t>
            </a:r>
            <a:r>
              <a:rPr sz="3200" b="1" spc="0" dirty="0" smtClean="0">
                <a:solidFill>
                  <a:srgbClr val="3668C4"/>
                </a:solidFill>
                <a:latin typeface="Times New Roman"/>
                <a:cs typeface="Times New Roman"/>
              </a:rPr>
              <a:t>ODI</a:t>
            </a:r>
            <a:r>
              <a:rPr sz="3200" b="1" spc="4" dirty="0" smtClean="0">
                <a:solidFill>
                  <a:srgbClr val="3668C4"/>
                </a:solidFill>
                <a:latin typeface="Times New Roman"/>
                <a:cs typeface="Times New Roman"/>
              </a:rPr>
              <a:t>U</a:t>
            </a:r>
            <a:r>
              <a:rPr sz="3200" b="1" spc="0" dirty="0" smtClean="0">
                <a:solidFill>
                  <a:srgbClr val="3668C4"/>
                </a:solidFill>
                <a:latin typeface="Times New Roman"/>
                <a:cs typeface="Times New Roman"/>
              </a:rPr>
              <a:t>M</a:t>
            </a:r>
            <a:r>
              <a:rPr sz="3200" b="1" spc="167" dirty="0" smtClean="0">
                <a:solidFill>
                  <a:srgbClr val="3668C4"/>
                </a:solidFill>
                <a:latin typeface="Times New Roman"/>
                <a:cs typeface="Times New Roman"/>
              </a:rPr>
              <a:t> </a:t>
            </a:r>
            <a:r>
              <a:rPr sz="3200" b="1" spc="0" dirty="0" smtClean="0">
                <a:solidFill>
                  <a:srgbClr val="3668C4"/>
                </a:solidFill>
                <a:latin typeface="Times New Roman"/>
                <a:cs typeface="Times New Roman"/>
              </a:rPr>
              <a:t>DODE</a:t>
            </a:r>
            <a:r>
              <a:rPr sz="3200" b="1" spc="4" dirty="0" smtClean="0">
                <a:solidFill>
                  <a:srgbClr val="3668C4"/>
                </a:solidFill>
                <a:latin typeface="Times New Roman"/>
                <a:cs typeface="Times New Roman"/>
              </a:rPr>
              <a:t>C</a:t>
            </a:r>
            <a:r>
              <a:rPr sz="3200" b="1" spc="0" dirty="0" smtClean="0">
                <a:solidFill>
                  <a:srgbClr val="3668C4"/>
                </a:solidFill>
                <a:latin typeface="Times New Roman"/>
                <a:cs typeface="Times New Roman"/>
              </a:rPr>
              <a:t>YL</a:t>
            </a:r>
            <a:r>
              <a:rPr sz="3200" b="1" spc="14" dirty="0" smtClean="0">
                <a:solidFill>
                  <a:srgbClr val="3668C4"/>
                </a:solidFill>
                <a:latin typeface="Times New Roman"/>
                <a:cs typeface="Times New Roman"/>
              </a:rPr>
              <a:t> </a:t>
            </a:r>
            <a:r>
              <a:rPr sz="3200" b="1" spc="0" dirty="0" smtClean="0">
                <a:solidFill>
                  <a:srgbClr val="3668C4"/>
                </a:solidFill>
                <a:latin typeface="Times New Roman"/>
                <a:cs typeface="Times New Roman"/>
              </a:rPr>
              <a:t>SUL</a:t>
            </a:r>
            <a:r>
              <a:rPr sz="3200" b="1" spc="-244" dirty="0" smtClean="0">
                <a:solidFill>
                  <a:srgbClr val="3668C4"/>
                </a:solidFill>
                <a:latin typeface="Times New Roman"/>
                <a:cs typeface="Times New Roman"/>
              </a:rPr>
              <a:t>F</a:t>
            </a:r>
            <a:r>
              <a:rPr sz="3200" b="1" spc="-234" dirty="0" smtClean="0">
                <a:solidFill>
                  <a:srgbClr val="3668C4"/>
                </a:solidFill>
                <a:latin typeface="Times New Roman"/>
                <a:cs typeface="Times New Roman"/>
              </a:rPr>
              <a:t>A</a:t>
            </a:r>
            <a:r>
              <a:rPr sz="3200" b="1" spc="0" dirty="0" smtClean="0">
                <a:solidFill>
                  <a:srgbClr val="3668C4"/>
                </a:solidFill>
                <a:latin typeface="Times New Roman"/>
                <a:cs typeface="Times New Roman"/>
              </a:rPr>
              <a:t>TE</a:t>
            </a:r>
            <a:endParaRPr sz="3200">
              <a:latin typeface="Times New Roman"/>
              <a:cs typeface="Times New Roman"/>
            </a:endParaRPr>
          </a:p>
          <a:p>
            <a:pPr marL="1524269" marR="1439254" algn="ctr">
              <a:lnSpc>
                <a:spcPct val="95825"/>
              </a:lnSpc>
            </a:pPr>
            <a:r>
              <a:rPr sz="4000" b="1" dirty="0" smtClean="0">
                <a:solidFill>
                  <a:srgbClr val="3668C4"/>
                </a:solidFill>
                <a:latin typeface="Times New Roman"/>
                <a:cs typeface="Times New Roman"/>
              </a:rPr>
              <a:t>(SD</a:t>
            </a:r>
            <a:r>
              <a:rPr sz="4000" b="1" spc="-14" dirty="0" smtClean="0">
                <a:solidFill>
                  <a:srgbClr val="3668C4"/>
                </a:solidFill>
                <a:latin typeface="Times New Roman"/>
                <a:cs typeface="Times New Roman"/>
              </a:rPr>
              <a:t>S</a:t>
            </a:r>
            <a:r>
              <a:rPr sz="4000" b="1" spc="0" dirty="0" smtClean="0">
                <a:solidFill>
                  <a:srgbClr val="3668C4"/>
                </a:solidFill>
                <a:latin typeface="Times New Roman"/>
                <a:cs typeface="Times New Roman"/>
              </a:rPr>
              <a:t>-</a:t>
            </a:r>
            <a:r>
              <a:rPr sz="4000" b="1" spc="-309" dirty="0" smtClean="0">
                <a:solidFill>
                  <a:srgbClr val="3668C4"/>
                </a:solidFill>
                <a:latin typeface="Times New Roman"/>
                <a:cs typeface="Times New Roman"/>
              </a:rPr>
              <a:t>P</a:t>
            </a:r>
            <a:r>
              <a:rPr sz="4000" b="1" spc="0" dirty="0" smtClean="0">
                <a:solidFill>
                  <a:srgbClr val="3668C4"/>
                </a:solidFill>
                <a:latin typeface="Times New Roman"/>
                <a:cs typeface="Times New Roman"/>
              </a:rPr>
              <a:t>AG</a:t>
            </a:r>
            <a:r>
              <a:rPr sz="4000" b="1" spc="-9" dirty="0" smtClean="0">
                <a:solidFill>
                  <a:srgbClr val="3668C4"/>
                </a:solidFill>
                <a:latin typeface="Times New Roman"/>
                <a:cs typeface="Times New Roman"/>
              </a:rPr>
              <a:t>E</a:t>
            </a:r>
            <a:r>
              <a:rPr sz="4000" b="1" spc="0" dirty="0" smtClean="0">
                <a:solidFill>
                  <a:srgbClr val="3668C4"/>
                </a:solidFill>
                <a:latin typeface="Times New Roman"/>
                <a:cs typeface="Times New Roman"/>
              </a:rPr>
              <a:t>)</a:t>
            </a:r>
            <a:endParaRPr sz="4000">
              <a:latin typeface="Times New Roman"/>
              <a:cs typeface="Times New Roman"/>
            </a:endParaRPr>
          </a:p>
        </p:txBody>
      </p:sp>
      <p:sp>
        <p:nvSpPr>
          <p:cNvPr id="50" name="object 50"/>
          <p:cNvSpPr txBox="1"/>
          <p:nvPr/>
        </p:nvSpPr>
        <p:spPr>
          <a:xfrm>
            <a:off x="581660" y="1431865"/>
            <a:ext cx="592518" cy="215900"/>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Na</a:t>
            </a:r>
            <a:r>
              <a:rPr sz="1500" spc="4" dirty="0" smtClean="0">
                <a:latin typeface="Arial"/>
                <a:cs typeface="Arial"/>
              </a:rPr>
              <a:t>t</a:t>
            </a:r>
            <a:r>
              <a:rPr sz="1500" spc="0" dirty="0" smtClean="0">
                <a:latin typeface="Arial"/>
                <a:cs typeface="Arial"/>
              </a:rPr>
              <a:t>i</a:t>
            </a:r>
            <a:r>
              <a:rPr sz="1500" spc="-14" dirty="0" smtClean="0">
                <a:latin typeface="Arial"/>
                <a:cs typeface="Arial"/>
              </a:rPr>
              <a:t>v</a:t>
            </a:r>
            <a:r>
              <a:rPr sz="1500" spc="0" dirty="0" smtClean="0">
                <a:latin typeface="Arial"/>
                <a:cs typeface="Arial"/>
              </a:rPr>
              <a:t>e</a:t>
            </a:r>
            <a:endParaRPr sz="1500">
              <a:latin typeface="Arial"/>
              <a:cs typeface="Arial"/>
            </a:endParaRPr>
          </a:p>
        </p:txBody>
      </p:sp>
      <p:sp>
        <p:nvSpPr>
          <p:cNvPr id="49" name="object 49"/>
          <p:cNvSpPr txBox="1"/>
          <p:nvPr/>
        </p:nvSpPr>
        <p:spPr>
          <a:xfrm>
            <a:off x="1328674" y="1431865"/>
            <a:ext cx="637667"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p</a:t>
            </a:r>
            <a:r>
              <a:rPr sz="1500" spc="0" dirty="0" smtClean="0">
                <a:latin typeface="Arial"/>
                <a:cs typeface="Arial"/>
              </a:rPr>
              <a:t>rot</a:t>
            </a:r>
            <a:r>
              <a:rPr sz="1500" spc="4" dirty="0" smtClean="0">
                <a:latin typeface="Arial"/>
                <a:cs typeface="Arial"/>
              </a:rPr>
              <a:t>e</a:t>
            </a:r>
            <a:r>
              <a:rPr sz="1500" spc="0" dirty="0" smtClean="0">
                <a:latin typeface="Arial"/>
                <a:cs typeface="Arial"/>
              </a:rPr>
              <a:t>in</a:t>
            </a:r>
            <a:endParaRPr sz="1500">
              <a:latin typeface="Arial"/>
              <a:cs typeface="Arial"/>
            </a:endParaRPr>
          </a:p>
        </p:txBody>
      </p:sp>
      <p:sp>
        <p:nvSpPr>
          <p:cNvPr id="48" name="object 48"/>
          <p:cNvSpPr txBox="1"/>
          <p:nvPr/>
        </p:nvSpPr>
        <p:spPr>
          <a:xfrm>
            <a:off x="2118106" y="1431865"/>
            <a:ext cx="2062797"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i</a:t>
            </a:r>
            <a:r>
              <a:rPr sz="1500" spc="0" dirty="0" smtClean="0">
                <a:latin typeface="Arial"/>
                <a:cs typeface="Arial"/>
              </a:rPr>
              <a:t>s</a:t>
            </a:r>
            <a:r>
              <a:rPr sz="1500" spc="405" dirty="0" smtClean="0">
                <a:latin typeface="Arial"/>
                <a:cs typeface="Arial"/>
              </a:rPr>
              <a:t> </a:t>
            </a:r>
            <a:r>
              <a:rPr sz="1500" spc="4" dirty="0" smtClean="0">
                <a:latin typeface="Arial"/>
                <a:cs typeface="Arial"/>
              </a:rPr>
              <a:t>u</a:t>
            </a:r>
            <a:r>
              <a:rPr sz="1500" spc="-4" dirty="0" smtClean="0">
                <a:latin typeface="Arial"/>
                <a:cs typeface="Arial"/>
              </a:rPr>
              <a:t>n</a:t>
            </a:r>
            <a:r>
              <a:rPr sz="1500" spc="0" dirty="0" smtClean="0">
                <a:latin typeface="Arial"/>
                <a:cs typeface="Arial"/>
              </a:rPr>
              <a:t>f</a:t>
            </a:r>
            <a:r>
              <a:rPr sz="1500" spc="4" dirty="0" smtClean="0">
                <a:latin typeface="Arial"/>
                <a:cs typeface="Arial"/>
              </a:rPr>
              <a:t>o</a:t>
            </a:r>
            <a:r>
              <a:rPr sz="1500" spc="0" dirty="0" smtClean="0">
                <a:latin typeface="Arial"/>
                <a:cs typeface="Arial"/>
              </a:rPr>
              <a:t>lded</a:t>
            </a:r>
            <a:r>
              <a:rPr sz="1500" spc="405" dirty="0" smtClean="0">
                <a:latin typeface="Arial"/>
                <a:cs typeface="Arial"/>
              </a:rPr>
              <a:t> </a:t>
            </a:r>
            <a:r>
              <a:rPr sz="1500" spc="4" dirty="0" smtClean="0">
                <a:latin typeface="Arial"/>
                <a:cs typeface="Arial"/>
              </a:rPr>
              <a:t>b</a:t>
            </a:r>
            <a:r>
              <a:rPr sz="1500" spc="0" dirty="0" smtClean="0">
                <a:latin typeface="Arial"/>
                <a:cs typeface="Arial"/>
              </a:rPr>
              <a:t>y</a:t>
            </a:r>
            <a:r>
              <a:rPr sz="1500" spc="380" dirty="0" smtClean="0">
                <a:latin typeface="Arial"/>
                <a:cs typeface="Arial"/>
              </a:rPr>
              <a:t> </a:t>
            </a:r>
            <a:r>
              <a:rPr sz="1500" spc="4" dirty="0" smtClean="0">
                <a:latin typeface="Arial"/>
                <a:cs typeface="Arial"/>
              </a:rPr>
              <a:t>hea</a:t>
            </a:r>
            <a:r>
              <a:rPr sz="1500" spc="0" dirty="0" smtClean="0">
                <a:latin typeface="Arial"/>
                <a:cs typeface="Arial"/>
              </a:rPr>
              <a:t>t</a:t>
            </a:r>
            <a:r>
              <a:rPr sz="1500" spc="4" dirty="0" smtClean="0">
                <a:latin typeface="Arial"/>
                <a:cs typeface="Arial"/>
              </a:rPr>
              <a:t>in</a:t>
            </a:r>
            <a:r>
              <a:rPr sz="1500" spc="0" dirty="0" smtClean="0">
                <a:latin typeface="Arial"/>
                <a:cs typeface="Arial"/>
              </a:rPr>
              <a:t>g</a:t>
            </a:r>
            <a:endParaRPr sz="1500">
              <a:latin typeface="Arial"/>
              <a:cs typeface="Arial"/>
            </a:endParaRPr>
          </a:p>
        </p:txBody>
      </p:sp>
      <p:sp>
        <p:nvSpPr>
          <p:cNvPr id="47" name="object 47"/>
          <p:cNvSpPr txBox="1"/>
          <p:nvPr/>
        </p:nvSpPr>
        <p:spPr>
          <a:xfrm>
            <a:off x="4332859" y="1431865"/>
            <a:ext cx="570230"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i</a:t>
            </a:r>
            <a:r>
              <a:rPr sz="1500" spc="0" dirty="0" smtClean="0">
                <a:latin typeface="Arial"/>
                <a:cs typeface="Arial"/>
              </a:rPr>
              <a:t>n</a:t>
            </a:r>
            <a:r>
              <a:rPr sz="1500" spc="395" dirty="0" smtClean="0">
                <a:latin typeface="Arial"/>
                <a:cs typeface="Arial"/>
              </a:rPr>
              <a:t> </a:t>
            </a:r>
            <a:r>
              <a:rPr sz="1500" spc="0" dirty="0" smtClean="0">
                <a:latin typeface="Arial"/>
                <a:cs typeface="Arial"/>
              </a:rPr>
              <a:t>the</a:t>
            </a:r>
            <a:endParaRPr sz="1500">
              <a:latin typeface="Arial"/>
              <a:cs typeface="Arial"/>
            </a:endParaRPr>
          </a:p>
        </p:txBody>
      </p:sp>
      <p:sp>
        <p:nvSpPr>
          <p:cNvPr id="46" name="object 46"/>
          <p:cNvSpPr txBox="1"/>
          <p:nvPr/>
        </p:nvSpPr>
        <p:spPr>
          <a:xfrm>
            <a:off x="307340" y="1477606"/>
            <a:ext cx="165010" cy="159512"/>
          </a:xfrm>
          <a:prstGeom prst="rect">
            <a:avLst/>
          </a:prstGeom>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45" name="object 45"/>
          <p:cNvSpPr txBox="1"/>
          <p:nvPr/>
        </p:nvSpPr>
        <p:spPr>
          <a:xfrm>
            <a:off x="581660" y="1772796"/>
            <a:ext cx="3232445" cy="217868"/>
          </a:xfrm>
          <a:prstGeom prst="rect">
            <a:avLst/>
          </a:prstGeom>
        </p:spPr>
        <p:txBody>
          <a:bodyPr wrap="square" lIns="0" tIns="0" rIns="0" bIns="0" rtlCol="0">
            <a:noAutofit/>
          </a:bodyPr>
          <a:lstStyle/>
          <a:p>
            <a:pPr marL="12700">
              <a:lnSpc>
                <a:spcPts val="1660"/>
              </a:lnSpc>
              <a:spcBef>
                <a:spcPts val="83"/>
              </a:spcBef>
            </a:pPr>
            <a:r>
              <a:rPr sz="1500" spc="4" dirty="0" smtClean="0">
                <a:latin typeface="Arial"/>
                <a:cs typeface="Arial"/>
              </a:rPr>
              <a:t>p</a:t>
            </a:r>
            <a:r>
              <a:rPr sz="1500" spc="0" dirty="0" smtClean="0">
                <a:latin typeface="Arial"/>
                <a:cs typeface="Arial"/>
              </a:rPr>
              <a:t>r</a:t>
            </a:r>
            <a:r>
              <a:rPr sz="1500" spc="9" dirty="0" smtClean="0">
                <a:latin typeface="Arial"/>
                <a:cs typeface="Arial"/>
              </a:rPr>
              <a:t>e</a:t>
            </a:r>
            <a:r>
              <a:rPr sz="1500" spc="4" dirty="0" smtClean="0">
                <a:latin typeface="Arial"/>
                <a:cs typeface="Arial"/>
              </a:rPr>
              <a:t>senc</a:t>
            </a:r>
            <a:r>
              <a:rPr sz="1500" spc="0" dirty="0" smtClean="0">
                <a:latin typeface="Arial"/>
                <a:cs typeface="Arial"/>
              </a:rPr>
              <a:t>e</a:t>
            </a:r>
            <a:r>
              <a:rPr sz="1500" spc="-24" dirty="0" smtClean="0">
                <a:latin typeface="Arial"/>
                <a:cs typeface="Arial"/>
              </a:rPr>
              <a:t> </a:t>
            </a:r>
            <a:r>
              <a:rPr sz="1500" spc="4" dirty="0" smtClean="0">
                <a:latin typeface="Arial"/>
                <a:cs typeface="Arial"/>
              </a:rPr>
              <a:t>o</a:t>
            </a:r>
            <a:r>
              <a:rPr sz="1500" spc="0" dirty="0" smtClean="0">
                <a:latin typeface="Arial"/>
                <a:cs typeface="Arial"/>
              </a:rPr>
              <a:t>f</a:t>
            </a:r>
            <a:r>
              <a:rPr sz="1500" spc="-4" dirty="0" smtClean="0">
                <a:latin typeface="Arial"/>
                <a:cs typeface="Arial"/>
              </a:rPr>
              <a:t> </a:t>
            </a:r>
            <a:r>
              <a:rPr sz="1500" spc="14" dirty="0" smtClean="0">
                <a:latin typeface="Symbol"/>
                <a:cs typeface="Symbol"/>
              </a:rPr>
              <a:t></a:t>
            </a:r>
            <a:r>
              <a:rPr sz="1500" b="1" spc="4" dirty="0" smtClean="0">
                <a:latin typeface="Arial"/>
                <a:cs typeface="Arial"/>
              </a:rPr>
              <a:t>-</a:t>
            </a:r>
            <a:r>
              <a:rPr sz="1500" b="1" spc="0" dirty="0" smtClean="0">
                <a:latin typeface="Arial"/>
                <a:cs typeface="Arial"/>
              </a:rPr>
              <a:t>m</a:t>
            </a:r>
            <a:r>
              <a:rPr sz="1500" b="1" spc="4" dirty="0" smtClean="0">
                <a:latin typeface="Arial"/>
                <a:cs typeface="Arial"/>
              </a:rPr>
              <a:t>erca</a:t>
            </a:r>
            <a:r>
              <a:rPr sz="1500" b="1" spc="-4" dirty="0" smtClean="0">
                <a:latin typeface="Arial"/>
                <a:cs typeface="Arial"/>
              </a:rPr>
              <a:t>p</a:t>
            </a:r>
            <a:r>
              <a:rPr sz="1500" b="1" spc="0" dirty="0" smtClean="0">
                <a:latin typeface="Arial"/>
                <a:cs typeface="Arial"/>
              </a:rPr>
              <a:t>to</a:t>
            </a:r>
            <a:r>
              <a:rPr sz="1500" b="1" spc="4" dirty="0" smtClean="0">
                <a:latin typeface="Arial"/>
                <a:cs typeface="Arial"/>
              </a:rPr>
              <a:t>e</a:t>
            </a:r>
            <a:r>
              <a:rPr sz="1500" b="1" spc="0" dirty="0" smtClean="0">
                <a:latin typeface="Arial"/>
                <a:cs typeface="Arial"/>
              </a:rPr>
              <a:t>th</a:t>
            </a:r>
            <a:r>
              <a:rPr sz="1500" b="1" spc="4" dirty="0" smtClean="0">
                <a:latin typeface="Arial"/>
                <a:cs typeface="Arial"/>
              </a:rPr>
              <a:t>a</a:t>
            </a:r>
            <a:r>
              <a:rPr sz="1500" b="1" spc="-4" dirty="0" smtClean="0">
                <a:latin typeface="Arial"/>
                <a:cs typeface="Arial"/>
              </a:rPr>
              <a:t>no</a:t>
            </a:r>
            <a:r>
              <a:rPr sz="1500" b="1" spc="0" dirty="0" smtClean="0">
                <a:latin typeface="Arial"/>
                <a:cs typeface="Arial"/>
              </a:rPr>
              <a:t>l</a:t>
            </a:r>
            <a:r>
              <a:rPr sz="1500" b="1" spc="390" dirty="0" smtClean="0">
                <a:latin typeface="Arial"/>
                <a:cs typeface="Arial"/>
              </a:rPr>
              <a:t> </a:t>
            </a:r>
            <a:r>
              <a:rPr sz="1500" spc="4" dirty="0" smtClean="0">
                <a:latin typeface="Arial"/>
                <a:cs typeface="Arial"/>
              </a:rPr>
              <a:t>and</a:t>
            </a:r>
            <a:endParaRPr sz="1500">
              <a:latin typeface="Arial"/>
              <a:cs typeface="Arial"/>
            </a:endParaRPr>
          </a:p>
        </p:txBody>
      </p:sp>
      <p:sp>
        <p:nvSpPr>
          <p:cNvPr id="44" name="object 44"/>
          <p:cNvSpPr txBox="1"/>
          <p:nvPr/>
        </p:nvSpPr>
        <p:spPr>
          <a:xfrm>
            <a:off x="3863466" y="1774765"/>
            <a:ext cx="497078"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S</a:t>
            </a:r>
            <a:r>
              <a:rPr sz="1500" spc="0" dirty="0" smtClean="0">
                <a:latin typeface="Arial"/>
                <a:cs typeface="Arial"/>
              </a:rPr>
              <a:t>D</a:t>
            </a:r>
            <a:r>
              <a:rPr sz="1500" spc="-4" dirty="0" smtClean="0">
                <a:latin typeface="Arial"/>
                <a:cs typeface="Arial"/>
              </a:rPr>
              <a:t>S</a:t>
            </a:r>
            <a:r>
              <a:rPr sz="1500" spc="0" dirty="0" smtClean="0">
                <a:latin typeface="Arial"/>
                <a:cs typeface="Arial"/>
              </a:rPr>
              <a:t>.</a:t>
            </a:r>
            <a:endParaRPr sz="1500">
              <a:latin typeface="Arial"/>
              <a:cs typeface="Arial"/>
            </a:endParaRPr>
          </a:p>
        </p:txBody>
      </p:sp>
      <p:sp>
        <p:nvSpPr>
          <p:cNvPr id="43" name="object 43"/>
          <p:cNvSpPr txBox="1"/>
          <p:nvPr/>
        </p:nvSpPr>
        <p:spPr>
          <a:xfrm>
            <a:off x="581660" y="2194246"/>
            <a:ext cx="445071"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S</a:t>
            </a:r>
            <a:r>
              <a:rPr sz="1500" spc="0" dirty="0" smtClean="0">
                <a:latin typeface="Arial"/>
                <a:cs typeface="Arial"/>
              </a:rPr>
              <a:t>DS</a:t>
            </a:r>
            <a:endParaRPr sz="1500">
              <a:latin typeface="Arial"/>
              <a:cs typeface="Arial"/>
            </a:endParaRPr>
          </a:p>
        </p:txBody>
      </p:sp>
      <p:sp>
        <p:nvSpPr>
          <p:cNvPr id="42" name="object 42"/>
          <p:cNvSpPr txBox="1"/>
          <p:nvPr/>
        </p:nvSpPr>
        <p:spPr>
          <a:xfrm>
            <a:off x="1191564" y="2194246"/>
            <a:ext cx="2584907"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b</a:t>
            </a:r>
            <a:r>
              <a:rPr sz="1500" spc="0" dirty="0" smtClean="0">
                <a:latin typeface="Arial"/>
                <a:cs typeface="Arial"/>
              </a:rPr>
              <a:t>i</a:t>
            </a:r>
            <a:r>
              <a:rPr sz="1500" spc="9" dirty="0" smtClean="0">
                <a:latin typeface="Arial"/>
                <a:cs typeface="Arial"/>
              </a:rPr>
              <a:t>n</a:t>
            </a:r>
            <a:r>
              <a:rPr sz="1500" spc="4" dirty="0" smtClean="0">
                <a:latin typeface="Arial"/>
                <a:cs typeface="Arial"/>
              </a:rPr>
              <a:t>d</a:t>
            </a:r>
            <a:r>
              <a:rPr sz="1500" spc="0" dirty="0" smtClean="0">
                <a:latin typeface="Arial"/>
                <a:cs typeface="Arial"/>
              </a:rPr>
              <a:t>s </a:t>
            </a:r>
            <a:r>
              <a:rPr sz="1500" spc="44" dirty="0" smtClean="0">
                <a:latin typeface="Arial"/>
                <a:cs typeface="Arial"/>
              </a:rPr>
              <a:t> </a:t>
            </a:r>
            <a:r>
              <a:rPr sz="1500" spc="-9" dirty="0" smtClean="0">
                <a:latin typeface="Arial"/>
                <a:cs typeface="Arial"/>
              </a:rPr>
              <a:t>t</a:t>
            </a:r>
            <a:r>
              <a:rPr sz="1500" spc="0" dirty="0" smtClean="0">
                <a:latin typeface="Arial"/>
                <a:cs typeface="Arial"/>
              </a:rPr>
              <a:t>o </a:t>
            </a:r>
            <a:r>
              <a:rPr sz="1500" spc="25" dirty="0" smtClean="0">
                <a:latin typeface="Arial"/>
                <a:cs typeface="Arial"/>
              </a:rPr>
              <a:t> </a:t>
            </a:r>
            <a:r>
              <a:rPr sz="1500" spc="-9" dirty="0" smtClean="0">
                <a:latin typeface="Arial"/>
                <a:cs typeface="Arial"/>
              </a:rPr>
              <a:t>t</a:t>
            </a:r>
            <a:r>
              <a:rPr sz="1500" spc="4" dirty="0" smtClean="0">
                <a:latin typeface="Arial"/>
                <a:cs typeface="Arial"/>
              </a:rPr>
              <a:t>h</a:t>
            </a:r>
            <a:r>
              <a:rPr sz="1500" spc="0" dirty="0" smtClean="0">
                <a:latin typeface="Arial"/>
                <a:cs typeface="Arial"/>
              </a:rPr>
              <a:t>e </a:t>
            </a:r>
            <a:r>
              <a:rPr sz="1500" spc="39" dirty="0" smtClean="0">
                <a:latin typeface="Arial"/>
                <a:cs typeface="Arial"/>
              </a:rPr>
              <a:t> </a:t>
            </a:r>
            <a:r>
              <a:rPr sz="1500" spc="4" dirty="0" smtClean="0">
                <a:latin typeface="Arial"/>
                <a:cs typeface="Arial"/>
              </a:rPr>
              <a:t>p</a:t>
            </a:r>
            <a:r>
              <a:rPr sz="1500" spc="-4" dirty="0" smtClean="0">
                <a:latin typeface="Arial"/>
                <a:cs typeface="Arial"/>
              </a:rPr>
              <a:t>r</a:t>
            </a:r>
            <a:r>
              <a:rPr sz="1500" spc="4" dirty="0" smtClean="0">
                <a:latin typeface="Arial"/>
                <a:cs typeface="Arial"/>
              </a:rPr>
              <a:t>o</a:t>
            </a:r>
            <a:r>
              <a:rPr sz="1500" spc="0" dirty="0" smtClean="0">
                <a:latin typeface="Arial"/>
                <a:cs typeface="Arial"/>
              </a:rPr>
              <a:t>t</a:t>
            </a:r>
            <a:r>
              <a:rPr sz="1500" spc="4" dirty="0" smtClean="0">
                <a:latin typeface="Arial"/>
                <a:cs typeface="Arial"/>
              </a:rPr>
              <a:t>e</a:t>
            </a:r>
            <a:r>
              <a:rPr sz="1500" spc="0" dirty="0" smtClean="0">
                <a:latin typeface="Arial"/>
                <a:cs typeface="Arial"/>
              </a:rPr>
              <a:t>in </a:t>
            </a:r>
            <a:r>
              <a:rPr sz="1500" spc="34" dirty="0" smtClean="0">
                <a:latin typeface="Arial"/>
                <a:cs typeface="Arial"/>
              </a:rPr>
              <a:t> </a:t>
            </a:r>
            <a:r>
              <a:rPr sz="1500" spc="-4" dirty="0" smtClean="0">
                <a:latin typeface="Arial"/>
                <a:cs typeface="Arial"/>
              </a:rPr>
              <a:t>s</a:t>
            </a:r>
            <a:r>
              <a:rPr sz="1500" spc="0" dirty="0" smtClean="0">
                <a:latin typeface="Arial"/>
                <a:cs typeface="Arial"/>
              </a:rPr>
              <a:t>o </a:t>
            </a:r>
            <a:r>
              <a:rPr sz="1500" spc="29" dirty="0" smtClean="0">
                <a:latin typeface="Arial"/>
                <a:cs typeface="Arial"/>
              </a:rPr>
              <a:t> </a:t>
            </a:r>
            <a:r>
              <a:rPr sz="1500" spc="0" dirty="0" smtClean="0">
                <a:latin typeface="Arial"/>
                <a:cs typeface="Arial"/>
              </a:rPr>
              <a:t>that</a:t>
            </a:r>
            <a:endParaRPr sz="1500">
              <a:latin typeface="Arial"/>
              <a:cs typeface="Arial"/>
            </a:endParaRPr>
          </a:p>
        </p:txBody>
      </p:sp>
      <p:sp>
        <p:nvSpPr>
          <p:cNvPr id="41" name="object 41"/>
          <p:cNvSpPr txBox="1"/>
          <p:nvPr/>
        </p:nvSpPr>
        <p:spPr>
          <a:xfrm>
            <a:off x="3832987" y="2194246"/>
            <a:ext cx="146938" cy="215900"/>
          </a:xfrm>
          <a:prstGeom prst="rect">
            <a:avLst/>
          </a:prstGeom>
        </p:spPr>
        <p:txBody>
          <a:bodyPr wrap="square" lIns="0" tIns="0" rIns="0" bIns="0" rtlCol="0">
            <a:noAutofit/>
          </a:bodyPr>
          <a:lstStyle/>
          <a:p>
            <a:pPr marL="12700">
              <a:lnSpc>
                <a:spcPts val="1635"/>
              </a:lnSpc>
              <a:spcBef>
                <a:spcPts val="81"/>
              </a:spcBef>
            </a:pPr>
            <a:r>
              <a:rPr sz="1500" spc="-9" dirty="0" smtClean="0">
                <a:latin typeface="Arial"/>
                <a:cs typeface="Arial"/>
              </a:rPr>
              <a:t>it</a:t>
            </a:r>
            <a:endParaRPr sz="1500">
              <a:latin typeface="Arial"/>
              <a:cs typeface="Arial"/>
            </a:endParaRPr>
          </a:p>
        </p:txBody>
      </p:sp>
      <p:sp>
        <p:nvSpPr>
          <p:cNvPr id="40" name="object 40"/>
          <p:cNvSpPr txBox="1"/>
          <p:nvPr/>
        </p:nvSpPr>
        <p:spPr>
          <a:xfrm>
            <a:off x="4145407" y="2194246"/>
            <a:ext cx="756158"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s</a:t>
            </a:r>
            <a:r>
              <a:rPr sz="1500" spc="0" dirty="0" smtClean="0">
                <a:latin typeface="Arial"/>
                <a:cs typeface="Arial"/>
              </a:rPr>
              <a:t>t</a:t>
            </a:r>
            <a:r>
              <a:rPr sz="1500" spc="4" dirty="0" smtClean="0">
                <a:latin typeface="Arial"/>
                <a:cs typeface="Arial"/>
              </a:rPr>
              <a:t>a</a:t>
            </a:r>
            <a:r>
              <a:rPr sz="1500" spc="-19" dirty="0" smtClean="0">
                <a:latin typeface="Arial"/>
                <a:cs typeface="Arial"/>
              </a:rPr>
              <a:t>y</a:t>
            </a:r>
            <a:r>
              <a:rPr sz="1500" spc="0" dirty="0" smtClean="0">
                <a:latin typeface="Arial"/>
                <a:cs typeface="Arial"/>
              </a:rPr>
              <a:t>s </a:t>
            </a:r>
            <a:r>
              <a:rPr sz="1500" spc="39" dirty="0" smtClean="0">
                <a:latin typeface="Arial"/>
                <a:cs typeface="Arial"/>
              </a:rPr>
              <a:t> </a:t>
            </a:r>
            <a:r>
              <a:rPr sz="1500" spc="4" dirty="0" smtClean="0">
                <a:latin typeface="Arial"/>
                <a:cs typeface="Arial"/>
              </a:rPr>
              <a:t>in</a:t>
            </a:r>
            <a:endParaRPr sz="1500">
              <a:latin typeface="Arial"/>
              <a:cs typeface="Arial"/>
            </a:endParaRPr>
          </a:p>
        </p:txBody>
      </p:sp>
      <p:sp>
        <p:nvSpPr>
          <p:cNvPr id="39" name="object 39"/>
          <p:cNvSpPr txBox="1"/>
          <p:nvPr/>
        </p:nvSpPr>
        <p:spPr>
          <a:xfrm>
            <a:off x="307340" y="2239987"/>
            <a:ext cx="165010" cy="159512"/>
          </a:xfrm>
          <a:prstGeom prst="rect">
            <a:avLst/>
          </a:prstGeom>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38" name="object 38"/>
          <p:cNvSpPr txBox="1"/>
          <p:nvPr/>
        </p:nvSpPr>
        <p:spPr>
          <a:xfrm>
            <a:off x="581660" y="2537146"/>
            <a:ext cx="2094484"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so</a:t>
            </a:r>
            <a:r>
              <a:rPr sz="1500" spc="0" dirty="0" smtClean="0">
                <a:latin typeface="Arial"/>
                <a:cs typeface="Arial"/>
              </a:rPr>
              <a:t>l</a:t>
            </a:r>
            <a:r>
              <a:rPr sz="1500" spc="9" dirty="0" smtClean="0">
                <a:latin typeface="Arial"/>
                <a:cs typeface="Arial"/>
              </a:rPr>
              <a:t>u</a:t>
            </a:r>
            <a:r>
              <a:rPr sz="1500" spc="0" dirty="0" smtClean="0">
                <a:latin typeface="Arial"/>
                <a:cs typeface="Arial"/>
              </a:rPr>
              <a:t>t</a:t>
            </a:r>
            <a:r>
              <a:rPr sz="1500" spc="4" dirty="0" smtClean="0">
                <a:latin typeface="Arial"/>
                <a:cs typeface="Arial"/>
              </a:rPr>
              <a:t>io</a:t>
            </a:r>
            <a:r>
              <a:rPr sz="1500" spc="0" dirty="0" smtClean="0">
                <a:latin typeface="Arial"/>
                <a:cs typeface="Arial"/>
              </a:rPr>
              <a:t>n</a:t>
            </a:r>
            <a:r>
              <a:rPr sz="1500" spc="405" dirty="0" smtClean="0">
                <a:latin typeface="Arial"/>
                <a:cs typeface="Arial"/>
              </a:rPr>
              <a:t> </a:t>
            </a:r>
            <a:r>
              <a:rPr sz="1500" spc="4" dirty="0" smtClean="0">
                <a:latin typeface="Arial"/>
                <a:cs typeface="Arial"/>
              </a:rPr>
              <a:t>an</a:t>
            </a:r>
            <a:r>
              <a:rPr sz="1500" spc="0" dirty="0" smtClean="0">
                <a:latin typeface="Arial"/>
                <a:cs typeface="Arial"/>
              </a:rPr>
              <a:t>d</a:t>
            </a:r>
            <a:r>
              <a:rPr sz="1500" spc="-14" dirty="0" smtClean="0">
                <a:latin typeface="Arial"/>
                <a:cs typeface="Arial"/>
              </a:rPr>
              <a:t> </a:t>
            </a:r>
            <a:r>
              <a:rPr sz="1500" spc="4" dirty="0" smtClean="0">
                <a:latin typeface="Arial"/>
                <a:cs typeface="Arial"/>
              </a:rPr>
              <a:t>dena</a:t>
            </a:r>
            <a:r>
              <a:rPr sz="1500" spc="0" dirty="0" smtClean="0">
                <a:latin typeface="Arial"/>
                <a:cs typeface="Arial"/>
              </a:rPr>
              <a:t>t</a:t>
            </a:r>
            <a:r>
              <a:rPr sz="1500" spc="4" dirty="0" smtClean="0">
                <a:latin typeface="Arial"/>
                <a:cs typeface="Arial"/>
              </a:rPr>
              <a:t>u</a:t>
            </a:r>
            <a:r>
              <a:rPr sz="1500" spc="0" dirty="0" smtClean="0">
                <a:latin typeface="Arial"/>
                <a:cs typeface="Arial"/>
              </a:rPr>
              <a:t>r</a:t>
            </a:r>
            <a:r>
              <a:rPr sz="1500" spc="9" dirty="0" smtClean="0">
                <a:latin typeface="Arial"/>
                <a:cs typeface="Arial"/>
              </a:rPr>
              <a:t>e</a:t>
            </a:r>
            <a:r>
              <a:rPr sz="1500" spc="14" dirty="0" smtClean="0">
                <a:latin typeface="Arial"/>
                <a:cs typeface="Arial"/>
              </a:rPr>
              <a:t>s</a:t>
            </a:r>
            <a:r>
              <a:rPr sz="1500" spc="0" dirty="0" smtClean="0">
                <a:latin typeface="Arial"/>
                <a:cs typeface="Arial"/>
              </a:rPr>
              <a:t>.</a:t>
            </a:r>
            <a:endParaRPr sz="1500">
              <a:latin typeface="Arial"/>
              <a:cs typeface="Arial"/>
            </a:endParaRPr>
          </a:p>
        </p:txBody>
      </p:sp>
      <p:sp>
        <p:nvSpPr>
          <p:cNvPr id="37" name="object 37"/>
          <p:cNvSpPr txBox="1"/>
          <p:nvPr/>
        </p:nvSpPr>
        <p:spPr>
          <a:xfrm>
            <a:off x="581660" y="2956246"/>
            <a:ext cx="1950085"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L</a:t>
            </a:r>
            <a:r>
              <a:rPr sz="1500" b="1" spc="4" dirty="0" smtClean="0">
                <a:latin typeface="Arial"/>
                <a:cs typeface="Arial"/>
              </a:rPr>
              <a:t>ar</a:t>
            </a:r>
            <a:r>
              <a:rPr sz="1500" b="1" spc="-4" dirty="0" smtClean="0">
                <a:latin typeface="Arial"/>
                <a:cs typeface="Arial"/>
              </a:rPr>
              <a:t>g</a:t>
            </a:r>
            <a:r>
              <a:rPr sz="1500" b="1" spc="0" dirty="0" smtClean="0">
                <a:latin typeface="Arial"/>
                <a:cs typeface="Arial"/>
              </a:rPr>
              <a:t>e  </a:t>
            </a:r>
            <a:r>
              <a:rPr sz="1500" b="1" spc="370" dirty="0" smtClean="0">
                <a:latin typeface="Arial"/>
                <a:cs typeface="Arial"/>
              </a:rPr>
              <a:t> </a:t>
            </a:r>
            <a:r>
              <a:rPr sz="1500" b="1" spc="-4" dirty="0" smtClean="0">
                <a:latin typeface="Arial"/>
                <a:cs typeface="Arial"/>
              </a:rPr>
              <a:t>p</a:t>
            </a:r>
            <a:r>
              <a:rPr sz="1500" b="1" spc="-14" dirty="0" smtClean="0">
                <a:latin typeface="Arial"/>
                <a:cs typeface="Arial"/>
              </a:rPr>
              <a:t>o</a:t>
            </a:r>
            <a:r>
              <a:rPr sz="1500" b="1" spc="25" dirty="0" smtClean="0">
                <a:latin typeface="Arial"/>
                <a:cs typeface="Arial"/>
              </a:rPr>
              <a:t>l</a:t>
            </a:r>
            <a:r>
              <a:rPr sz="1500" b="1" spc="-39" dirty="0" smtClean="0">
                <a:latin typeface="Arial"/>
                <a:cs typeface="Arial"/>
              </a:rPr>
              <a:t>y</a:t>
            </a:r>
            <a:r>
              <a:rPr sz="1500" b="1" spc="-4" dirty="0" smtClean="0">
                <a:latin typeface="Arial"/>
                <a:cs typeface="Arial"/>
              </a:rPr>
              <a:t>p</a:t>
            </a:r>
            <a:r>
              <a:rPr sz="1500" b="1" spc="4" dirty="0" smtClean="0">
                <a:latin typeface="Arial"/>
                <a:cs typeface="Arial"/>
              </a:rPr>
              <a:t>e</a:t>
            </a:r>
            <a:r>
              <a:rPr sz="1500" b="1" spc="-4" dirty="0" smtClean="0">
                <a:latin typeface="Arial"/>
                <a:cs typeface="Arial"/>
              </a:rPr>
              <a:t>p</a:t>
            </a:r>
            <a:r>
              <a:rPr sz="1500" b="1" spc="14" dirty="0" smtClean="0">
                <a:latin typeface="Arial"/>
                <a:cs typeface="Arial"/>
              </a:rPr>
              <a:t>t</a:t>
            </a:r>
            <a:r>
              <a:rPr sz="1500" b="1" spc="0" dirty="0" smtClean="0">
                <a:latin typeface="Arial"/>
                <a:cs typeface="Arial"/>
              </a:rPr>
              <a:t>id</a:t>
            </a:r>
            <a:r>
              <a:rPr sz="1500" b="1" spc="4" dirty="0" smtClean="0">
                <a:latin typeface="Arial"/>
                <a:cs typeface="Arial"/>
              </a:rPr>
              <a:t>e</a:t>
            </a:r>
            <a:r>
              <a:rPr sz="1500" b="1" spc="0" dirty="0" smtClean="0">
                <a:latin typeface="Arial"/>
                <a:cs typeface="Arial"/>
              </a:rPr>
              <a:t>s</a:t>
            </a:r>
            <a:endParaRPr sz="1500">
              <a:latin typeface="Arial"/>
              <a:cs typeface="Arial"/>
            </a:endParaRPr>
          </a:p>
        </p:txBody>
      </p:sp>
      <p:sp>
        <p:nvSpPr>
          <p:cNvPr id="36" name="object 36"/>
          <p:cNvSpPr txBox="1"/>
          <p:nvPr/>
        </p:nvSpPr>
        <p:spPr>
          <a:xfrm>
            <a:off x="2681986" y="2956246"/>
            <a:ext cx="455549"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b</a:t>
            </a:r>
            <a:r>
              <a:rPr sz="1500" b="1" spc="0" dirty="0" smtClean="0">
                <a:latin typeface="Arial"/>
                <a:cs typeface="Arial"/>
              </a:rPr>
              <a:t>ind</a:t>
            </a:r>
            <a:endParaRPr sz="1500">
              <a:latin typeface="Arial"/>
              <a:cs typeface="Arial"/>
            </a:endParaRPr>
          </a:p>
        </p:txBody>
      </p:sp>
      <p:sp>
        <p:nvSpPr>
          <p:cNvPr id="35" name="object 35"/>
          <p:cNvSpPr txBox="1"/>
          <p:nvPr/>
        </p:nvSpPr>
        <p:spPr>
          <a:xfrm>
            <a:off x="3285871" y="2956246"/>
            <a:ext cx="518032" cy="2159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m</a:t>
            </a:r>
            <a:r>
              <a:rPr sz="1500" b="1" spc="-4" dirty="0" smtClean="0">
                <a:latin typeface="Arial"/>
                <a:cs typeface="Arial"/>
              </a:rPr>
              <a:t>or</a:t>
            </a:r>
            <a:r>
              <a:rPr sz="1500" b="1" spc="0" dirty="0" smtClean="0">
                <a:latin typeface="Arial"/>
                <a:cs typeface="Arial"/>
              </a:rPr>
              <a:t>e</a:t>
            </a:r>
            <a:endParaRPr sz="1500">
              <a:latin typeface="Arial"/>
              <a:cs typeface="Arial"/>
            </a:endParaRPr>
          </a:p>
        </p:txBody>
      </p:sp>
      <p:sp>
        <p:nvSpPr>
          <p:cNvPr id="34" name="object 34"/>
          <p:cNvSpPr txBox="1"/>
          <p:nvPr/>
        </p:nvSpPr>
        <p:spPr>
          <a:xfrm>
            <a:off x="3852799" y="2956246"/>
            <a:ext cx="445071"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S</a:t>
            </a:r>
            <a:r>
              <a:rPr sz="1500" b="1" spc="0" dirty="0" smtClean="0">
                <a:latin typeface="Arial"/>
                <a:cs typeface="Arial"/>
              </a:rPr>
              <a:t>DS</a:t>
            </a:r>
            <a:endParaRPr sz="1500">
              <a:latin typeface="Arial"/>
              <a:cs typeface="Arial"/>
            </a:endParaRPr>
          </a:p>
        </p:txBody>
      </p:sp>
      <p:sp>
        <p:nvSpPr>
          <p:cNvPr id="33" name="object 33"/>
          <p:cNvSpPr txBox="1"/>
          <p:nvPr/>
        </p:nvSpPr>
        <p:spPr>
          <a:xfrm>
            <a:off x="4447159" y="2956246"/>
            <a:ext cx="456692" cy="2159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th</a:t>
            </a:r>
            <a:r>
              <a:rPr sz="1500" b="1" spc="4" dirty="0" smtClean="0">
                <a:latin typeface="Arial"/>
                <a:cs typeface="Arial"/>
              </a:rPr>
              <a:t>a</a:t>
            </a:r>
            <a:r>
              <a:rPr sz="1500" b="1" spc="0" dirty="0" smtClean="0">
                <a:latin typeface="Arial"/>
                <a:cs typeface="Arial"/>
              </a:rPr>
              <a:t>n</a:t>
            </a:r>
            <a:endParaRPr sz="1500">
              <a:latin typeface="Arial"/>
              <a:cs typeface="Arial"/>
            </a:endParaRPr>
          </a:p>
        </p:txBody>
      </p:sp>
      <p:sp>
        <p:nvSpPr>
          <p:cNvPr id="32" name="object 32"/>
          <p:cNvSpPr txBox="1"/>
          <p:nvPr/>
        </p:nvSpPr>
        <p:spPr>
          <a:xfrm>
            <a:off x="307340" y="3001987"/>
            <a:ext cx="165010" cy="159512"/>
          </a:xfrm>
          <a:prstGeom prst="rect">
            <a:avLst/>
          </a:prstGeom>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31" name="object 31"/>
          <p:cNvSpPr txBox="1"/>
          <p:nvPr/>
        </p:nvSpPr>
        <p:spPr>
          <a:xfrm>
            <a:off x="581660" y="3299146"/>
            <a:ext cx="542036"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s</a:t>
            </a:r>
            <a:r>
              <a:rPr sz="1500" b="1" spc="0" dirty="0" smtClean="0">
                <a:latin typeface="Arial"/>
                <a:cs typeface="Arial"/>
              </a:rPr>
              <a:t>m</a:t>
            </a:r>
            <a:r>
              <a:rPr sz="1500" b="1" spc="4" dirty="0" smtClean="0">
                <a:latin typeface="Arial"/>
                <a:cs typeface="Arial"/>
              </a:rPr>
              <a:t>a</a:t>
            </a:r>
            <a:r>
              <a:rPr sz="1500" b="1" spc="0" dirty="0" smtClean="0">
                <a:latin typeface="Arial"/>
                <a:cs typeface="Arial"/>
              </a:rPr>
              <a:t>ll</a:t>
            </a:r>
            <a:endParaRPr sz="1500">
              <a:latin typeface="Arial"/>
              <a:cs typeface="Arial"/>
            </a:endParaRPr>
          </a:p>
        </p:txBody>
      </p:sp>
      <p:sp>
        <p:nvSpPr>
          <p:cNvPr id="30" name="object 30"/>
          <p:cNvSpPr txBox="1"/>
          <p:nvPr/>
        </p:nvSpPr>
        <p:spPr>
          <a:xfrm>
            <a:off x="1228140" y="3299146"/>
            <a:ext cx="2409456"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po</a:t>
            </a:r>
            <a:r>
              <a:rPr sz="1500" b="1" spc="14" dirty="0" smtClean="0">
                <a:latin typeface="Arial"/>
                <a:cs typeface="Arial"/>
              </a:rPr>
              <a:t>l</a:t>
            </a:r>
            <a:r>
              <a:rPr sz="1500" b="1" spc="-39" dirty="0" smtClean="0">
                <a:latin typeface="Arial"/>
                <a:cs typeface="Arial"/>
              </a:rPr>
              <a:t>y</a:t>
            </a:r>
            <a:r>
              <a:rPr sz="1500" b="1" spc="-4" dirty="0" smtClean="0">
                <a:latin typeface="Arial"/>
                <a:cs typeface="Arial"/>
              </a:rPr>
              <a:t>p</a:t>
            </a:r>
            <a:r>
              <a:rPr sz="1500" b="1" spc="4" dirty="0" smtClean="0">
                <a:latin typeface="Arial"/>
                <a:cs typeface="Arial"/>
              </a:rPr>
              <a:t>e</a:t>
            </a:r>
            <a:r>
              <a:rPr sz="1500" b="1" spc="-4" dirty="0" smtClean="0">
                <a:latin typeface="Arial"/>
                <a:cs typeface="Arial"/>
              </a:rPr>
              <a:t>p</a:t>
            </a:r>
            <a:r>
              <a:rPr sz="1500" b="1" spc="0" dirty="0" smtClean="0">
                <a:latin typeface="Arial"/>
                <a:cs typeface="Arial"/>
              </a:rPr>
              <a:t>t</a:t>
            </a:r>
            <a:r>
              <a:rPr sz="1500" b="1" spc="4" dirty="0" smtClean="0">
                <a:latin typeface="Arial"/>
                <a:cs typeface="Arial"/>
              </a:rPr>
              <a:t>i</a:t>
            </a:r>
            <a:r>
              <a:rPr sz="1500" b="1" spc="-4" dirty="0" smtClean="0">
                <a:latin typeface="Arial"/>
                <a:cs typeface="Arial"/>
              </a:rPr>
              <a:t>d</a:t>
            </a:r>
            <a:r>
              <a:rPr sz="1500" b="1" spc="4" dirty="0" smtClean="0">
                <a:latin typeface="Arial"/>
                <a:cs typeface="Arial"/>
              </a:rPr>
              <a:t>es</a:t>
            </a:r>
            <a:r>
              <a:rPr sz="1500" b="1" spc="0" dirty="0" smtClean="0">
                <a:latin typeface="Arial"/>
                <a:cs typeface="Arial"/>
              </a:rPr>
              <a:t>,</a:t>
            </a:r>
            <a:r>
              <a:rPr sz="1500" b="1" spc="204" dirty="0" smtClean="0">
                <a:latin typeface="Arial"/>
                <a:cs typeface="Arial"/>
              </a:rPr>
              <a:t> </a:t>
            </a:r>
            <a:r>
              <a:rPr sz="1500" b="1" spc="4" dirty="0" smtClean="0">
                <a:latin typeface="Arial"/>
                <a:cs typeface="Arial"/>
              </a:rPr>
              <a:t>s</a:t>
            </a:r>
            <a:r>
              <a:rPr sz="1500" b="1" spc="0" dirty="0" smtClean="0">
                <a:latin typeface="Arial"/>
                <a:cs typeface="Arial"/>
              </a:rPr>
              <a:t>o</a:t>
            </a:r>
            <a:r>
              <a:rPr sz="1500" b="1" spc="204" dirty="0" smtClean="0">
                <a:latin typeface="Arial"/>
                <a:cs typeface="Arial"/>
              </a:rPr>
              <a:t> </a:t>
            </a:r>
            <a:r>
              <a:rPr sz="1500" b="1" spc="-4" dirty="0" smtClean="0">
                <a:latin typeface="Arial"/>
                <a:cs typeface="Arial"/>
              </a:rPr>
              <a:t>p</a:t>
            </a:r>
            <a:r>
              <a:rPr sz="1500" b="1" spc="4" dirty="0" smtClean="0">
                <a:latin typeface="Arial"/>
                <a:cs typeface="Arial"/>
              </a:rPr>
              <a:t>r</a:t>
            </a:r>
            <a:r>
              <a:rPr sz="1500" b="1" spc="-4" dirty="0" smtClean="0">
                <a:latin typeface="Arial"/>
                <a:cs typeface="Arial"/>
              </a:rPr>
              <a:t>o</a:t>
            </a:r>
            <a:r>
              <a:rPr sz="1500" b="1" spc="0" dirty="0" smtClean="0">
                <a:latin typeface="Arial"/>
                <a:cs typeface="Arial"/>
              </a:rPr>
              <a:t>teins</a:t>
            </a:r>
            <a:endParaRPr sz="1500">
              <a:latin typeface="Arial"/>
              <a:cs typeface="Arial"/>
            </a:endParaRPr>
          </a:p>
        </p:txBody>
      </p:sp>
      <p:sp>
        <p:nvSpPr>
          <p:cNvPr id="29" name="object 29"/>
          <p:cNvSpPr txBox="1"/>
          <p:nvPr/>
        </p:nvSpPr>
        <p:spPr>
          <a:xfrm>
            <a:off x="3741547" y="3299146"/>
            <a:ext cx="1161732"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e</a:t>
            </a:r>
            <a:r>
              <a:rPr sz="1500" b="1" spc="-4" dirty="0" smtClean="0">
                <a:latin typeface="Arial"/>
                <a:cs typeface="Arial"/>
              </a:rPr>
              <a:t>n</a:t>
            </a:r>
            <a:r>
              <a:rPr sz="1500" b="1" spc="0" dirty="0" smtClean="0">
                <a:latin typeface="Arial"/>
                <a:cs typeface="Arial"/>
              </a:rPr>
              <a:t>d</a:t>
            </a:r>
            <a:r>
              <a:rPr sz="1500" b="1" spc="204" dirty="0" smtClean="0">
                <a:latin typeface="Arial"/>
                <a:cs typeface="Arial"/>
              </a:rPr>
              <a:t> </a:t>
            </a:r>
            <a:r>
              <a:rPr sz="1500" b="1" spc="-4" dirty="0" smtClean="0">
                <a:latin typeface="Arial"/>
                <a:cs typeface="Arial"/>
              </a:rPr>
              <a:t>u</a:t>
            </a:r>
            <a:r>
              <a:rPr sz="1500" b="1" spc="0" dirty="0" smtClean="0">
                <a:latin typeface="Arial"/>
                <a:cs typeface="Arial"/>
              </a:rPr>
              <a:t>p</a:t>
            </a:r>
            <a:r>
              <a:rPr sz="1500" b="1" spc="179" dirty="0" smtClean="0">
                <a:latin typeface="Arial"/>
                <a:cs typeface="Arial"/>
              </a:rPr>
              <a:t> </a:t>
            </a:r>
            <a:r>
              <a:rPr sz="1500" b="1" spc="19" dirty="0" smtClean="0">
                <a:latin typeface="Arial"/>
                <a:cs typeface="Arial"/>
              </a:rPr>
              <a:t>w</a:t>
            </a:r>
            <a:r>
              <a:rPr sz="1500" b="1" spc="-9" dirty="0" smtClean="0">
                <a:latin typeface="Arial"/>
                <a:cs typeface="Arial"/>
              </a:rPr>
              <a:t>i</a:t>
            </a:r>
            <a:r>
              <a:rPr sz="1500" b="1" spc="0" dirty="0" smtClean="0">
                <a:latin typeface="Arial"/>
                <a:cs typeface="Arial"/>
              </a:rPr>
              <a:t>th</a:t>
            </a:r>
            <a:endParaRPr sz="1500">
              <a:latin typeface="Arial"/>
              <a:cs typeface="Arial"/>
            </a:endParaRPr>
          </a:p>
        </p:txBody>
      </p:sp>
      <p:sp>
        <p:nvSpPr>
          <p:cNvPr id="28" name="object 28"/>
          <p:cNvSpPr txBox="1"/>
          <p:nvPr/>
        </p:nvSpPr>
        <p:spPr>
          <a:xfrm>
            <a:off x="581660" y="3642046"/>
            <a:ext cx="3788029"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n</a:t>
            </a:r>
            <a:r>
              <a:rPr sz="1500" b="1" spc="4" dirty="0" smtClean="0">
                <a:latin typeface="Arial"/>
                <a:cs typeface="Arial"/>
              </a:rPr>
              <a:t>e</a:t>
            </a:r>
            <a:r>
              <a:rPr sz="1500" b="1" spc="-4" dirty="0" smtClean="0">
                <a:latin typeface="Arial"/>
                <a:cs typeface="Arial"/>
              </a:rPr>
              <a:t>g</a:t>
            </a:r>
            <a:r>
              <a:rPr sz="1500" b="1" spc="4" dirty="0" smtClean="0">
                <a:latin typeface="Arial"/>
                <a:cs typeface="Arial"/>
              </a:rPr>
              <a:t>a</a:t>
            </a:r>
            <a:r>
              <a:rPr sz="1500" b="1" spc="0" dirty="0" smtClean="0">
                <a:latin typeface="Arial"/>
                <a:cs typeface="Arial"/>
              </a:rPr>
              <a:t>t</a:t>
            </a:r>
            <a:r>
              <a:rPr sz="1500" b="1" spc="4" dirty="0" smtClean="0">
                <a:latin typeface="Arial"/>
                <a:cs typeface="Arial"/>
              </a:rPr>
              <a:t>i</a:t>
            </a:r>
            <a:r>
              <a:rPr sz="1500" b="1" spc="-29" dirty="0" smtClean="0">
                <a:latin typeface="Arial"/>
                <a:cs typeface="Arial"/>
              </a:rPr>
              <a:t>v</a:t>
            </a:r>
            <a:r>
              <a:rPr sz="1500" b="1" spc="0" dirty="0" smtClean="0">
                <a:latin typeface="Arial"/>
                <a:cs typeface="Arial"/>
              </a:rPr>
              <a:t>e </a:t>
            </a:r>
            <a:r>
              <a:rPr sz="1500" b="1" spc="9" dirty="0" smtClean="0">
                <a:latin typeface="Arial"/>
                <a:cs typeface="Arial"/>
              </a:rPr>
              <a:t> </a:t>
            </a:r>
            <a:r>
              <a:rPr sz="1500" b="1" spc="4" dirty="0" smtClean="0">
                <a:latin typeface="Arial"/>
                <a:cs typeface="Arial"/>
              </a:rPr>
              <a:t>c</a:t>
            </a:r>
            <a:r>
              <a:rPr sz="1500" b="1" spc="-4" dirty="0" smtClean="0">
                <a:latin typeface="Arial"/>
                <a:cs typeface="Arial"/>
              </a:rPr>
              <a:t>h</a:t>
            </a:r>
            <a:r>
              <a:rPr sz="1500" b="1" spc="4" dirty="0" smtClean="0">
                <a:latin typeface="Arial"/>
                <a:cs typeface="Arial"/>
              </a:rPr>
              <a:t>ar</a:t>
            </a:r>
            <a:r>
              <a:rPr sz="1500" b="1" spc="-4" dirty="0" smtClean="0">
                <a:latin typeface="Arial"/>
                <a:cs typeface="Arial"/>
              </a:rPr>
              <a:t>g</a:t>
            </a:r>
            <a:r>
              <a:rPr sz="1500" b="1" spc="0" dirty="0" smtClean="0">
                <a:latin typeface="Arial"/>
                <a:cs typeface="Arial"/>
              </a:rPr>
              <a:t>e </a:t>
            </a:r>
            <a:r>
              <a:rPr sz="1500" b="1" spc="4" dirty="0" smtClean="0">
                <a:latin typeface="Arial"/>
                <a:cs typeface="Arial"/>
              </a:rPr>
              <a:t> i</a:t>
            </a:r>
            <a:r>
              <a:rPr sz="1500" b="1" spc="0" dirty="0" smtClean="0">
                <a:latin typeface="Arial"/>
                <a:cs typeface="Arial"/>
              </a:rPr>
              <a:t>n</a:t>
            </a:r>
            <a:r>
              <a:rPr sz="1500" b="1" spc="-24" dirty="0" smtClean="0">
                <a:latin typeface="Arial"/>
                <a:cs typeface="Arial"/>
              </a:rPr>
              <a:t> </a:t>
            </a:r>
            <a:r>
              <a:rPr sz="1500" b="1" spc="4" dirty="0" smtClean="0">
                <a:latin typeface="Arial"/>
                <a:cs typeface="Arial"/>
              </a:rPr>
              <a:t>re</a:t>
            </a:r>
            <a:r>
              <a:rPr sz="1500" b="1" spc="0" dirty="0" smtClean="0">
                <a:latin typeface="Arial"/>
                <a:cs typeface="Arial"/>
              </a:rPr>
              <a:t>l</a:t>
            </a:r>
            <a:r>
              <a:rPr sz="1500" b="1" spc="4" dirty="0" smtClean="0">
                <a:latin typeface="Arial"/>
                <a:cs typeface="Arial"/>
              </a:rPr>
              <a:t>a</a:t>
            </a:r>
            <a:r>
              <a:rPr sz="1500" b="1" spc="0" dirty="0" smtClean="0">
                <a:latin typeface="Arial"/>
                <a:cs typeface="Arial"/>
              </a:rPr>
              <a:t>t</a:t>
            </a:r>
            <a:r>
              <a:rPr sz="1500" b="1" spc="4" dirty="0" smtClean="0">
                <a:latin typeface="Arial"/>
                <a:cs typeface="Arial"/>
              </a:rPr>
              <a:t>i</a:t>
            </a:r>
            <a:r>
              <a:rPr sz="1500" b="1" spc="-4" dirty="0" smtClean="0">
                <a:latin typeface="Arial"/>
                <a:cs typeface="Arial"/>
              </a:rPr>
              <a:t>o</a:t>
            </a:r>
            <a:r>
              <a:rPr sz="1500" b="1" spc="0" dirty="0" smtClean="0">
                <a:latin typeface="Arial"/>
                <a:cs typeface="Arial"/>
              </a:rPr>
              <a:t>n</a:t>
            </a:r>
            <a:r>
              <a:rPr sz="1500" b="1" spc="-24" dirty="0" smtClean="0">
                <a:latin typeface="Arial"/>
                <a:cs typeface="Arial"/>
              </a:rPr>
              <a:t> </a:t>
            </a:r>
            <a:r>
              <a:rPr sz="1500" b="1" spc="4" dirty="0" smtClean="0">
                <a:latin typeface="Arial"/>
                <a:cs typeface="Arial"/>
              </a:rPr>
              <a:t>t</a:t>
            </a:r>
            <a:r>
              <a:rPr sz="1500" b="1" spc="0" dirty="0" smtClean="0">
                <a:latin typeface="Arial"/>
                <a:cs typeface="Arial"/>
              </a:rPr>
              <a:t>o th</a:t>
            </a:r>
            <a:r>
              <a:rPr sz="1500" b="1" spc="4" dirty="0" smtClean="0">
                <a:latin typeface="Arial"/>
                <a:cs typeface="Arial"/>
              </a:rPr>
              <a:t>e</a:t>
            </a:r>
            <a:r>
              <a:rPr sz="1500" b="1" spc="0" dirty="0" smtClean="0">
                <a:latin typeface="Arial"/>
                <a:cs typeface="Arial"/>
              </a:rPr>
              <a:t>ir</a:t>
            </a:r>
            <a:r>
              <a:rPr sz="1500" b="1" spc="410" dirty="0" smtClean="0">
                <a:latin typeface="Arial"/>
                <a:cs typeface="Arial"/>
              </a:rPr>
              <a:t> </a:t>
            </a:r>
            <a:r>
              <a:rPr sz="1500" b="1" spc="4" dirty="0" smtClean="0">
                <a:latin typeface="Arial"/>
                <a:cs typeface="Arial"/>
              </a:rPr>
              <a:t>s</a:t>
            </a:r>
            <a:r>
              <a:rPr sz="1500" b="1" spc="0" dirty="0" smtClean="0">
                <a:latin typeface="Arial"/>
                <a:cs typeface="Arial"/>
              </a:rPr>
              <a:t>i</a:t>
            </a:r>
            <a:r>
              <a:rPr sz="1500" b="1" spc="4" dirty="0" smtClean="0">
                <a:latin typeface="Arial"/>
                <a:cs typeface="Arial"/>
              </a:rPr>
              <a:t>z</a:t>
            </a:r>
            <a:r>
              <a:rPr sz="1500" b="1" spc="9" dirty="0" smtClean="0">
                <a:latin typeface="Arial"/>
                <a:cs typeface="Arial"/>
              </a:rPr>
              <a:t>e</a:t>
            </a:r>
            <a:r>
              <a:rPr sz="1500" b="1" spc="0" dirty="0" smtClean="0">
                <a:latin typeface="Arial"/>
                <a:cs typeface="Arial"/>
              </a:rPr>
              <a:t>.</a:t>
            </a:r>
            <a:endParaRPr sz="1500">
              <a:latin typeface="Arial"/>
              <a:cs typeface="Arial"/>
            </a:endParaRPr>
          </a:p>
        </p:txBody>
      </p:sp>
      <p:sp>
        <p:nvSpPr>
          <p:cNvPr id="27" name="object 27"/>
          <p:cNvSpPr txBox="1"/>
          <p:nvPr/>
        </p:nvSpPr>
        <p:spPr>
          <a:xfrm>
            <a:off x="581660" y="4061400"/>
            <a:ext cx="1392491" cy="2159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W</a:t>
            </a:r>
            <a:r>
              <a:rPr sz="1500" b="1" spc="-4" dirty="0" smtClean="0">
                <a:latin typeface="Arial"/>
                <a:cs typeface="Arial"/>
              </a:rPr>
              <a:t>h</a:t>
            </a:r>
            <a:r>
              <a:rPr sz="1500" b="1" spc="4" dirty="0" smtClean="0">
                <a:latin typeface="Arial"/>
                <a:cs typeface="Arial"/>
              </a:rPr>
              <a:t>e</a:t>
            </a:r>
            <a:r>
              <a:rPr sz="1500" b="1" spc="0" dirty="0" smtClean="0">
                <a:latin typeface="Arial"/>
                <a:cs typeface="Arial"/>
              </a:rPr>
              <a:t>n  </a:t>
            </a:r>
            <a:r>
              <a:rPr sz="1500" b="1" spc="189" dirty="0" smtClean="0">
                <a:latin typeface="Arial"/>
                <a:cs typeface="Arial"/>
              </a:rPr>
              <a:t> </a:t>
            </a:r>
            <a:r>
              <a:rPr sz="1500" b="1" spc="0" dirty="0" smtClean="0">
                <a:latin typeface="Arial"/>
                <a:cs typeface="Arial"/>
              </a:rPr>
              <a:t>tre</a:t>
            </a:r>
            <a:r>
              <a:rPr sz="1500" b="1" spc="4" dirty="0" smtClean="0">
                <a:latin typeface="Arial"/>
                <a:cs typeface="Arial"/>
              </a:rPr>
              <a:t>a</a:t>
            </a:r>
            <a:r>
              <a:rPr sz="1500" b="1" spc="0" dirty="0" smtClean="0">
                <a:latin typeface="Arial"/>
                <a:cs typeface="Arial"/>
              </a:rPr>
              <a:t>t</a:t>
            </a:r>
            <a:r>
              <a:rPr sz="1500" b="1" spc="9" dirty="0" smtClean="0">
                <a:latin typeface="Arial"/>
                <a:cs typeface="Arial"/>
              </a:rPr>
              <a:t>e</a:t>
            </a:r>
            <a:r>
              <a:rPr sz="1500" b="1" spc="0" dirty="0" smtClean="0">
                <a:latin typeface="Arial"/>
                <a:cs typeface="Arial"/>
              </a:rPr>
              <a:t>d</a:t>
            </a:r>
            <a:endParaRPr sz="1500">
              <a:latin typeface="Arial"/>
              <a:cs typeface="Arial"/>
            </a:endParaRPr>
          </a:p>
        </p:txBody>
      </p:sp>
      <p:sp>
        <p:nvSpPr>
          <p:cNvPr id="26" name="object 26"/>
          <p:cNvSpPr txBox="1"/>
          <p:nvPr/>
        </p:nvSpPr>
        <p:spPr>
          <a:xfrm>
            <a:off x="2099818" y="4061400"/>
            <a:ext cx="434784"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w</a:t>
            </a:r>
            <a:r>
              <a:rPr sz="1500" b="1" spc="-9" dirty="0" smtClean="0">
                <a:latin typeface="Arial"/>
                <a:cs typeface="Arial"/>
              </a:rPr>
              <a:t>i</a:t>
            </a:r>
            <a:r>
              <a:rPr sz="1500" b="1" spc="0" dirty="0" smtClean="0">
                <a:latin typeface="Arial"/>
                <a:cs typeface="Arial"/>
              </a:rPr>
              <a:t>th</a:t>
            </a:r>
            <a:endParaRPr sz="1500">
              <a:latin typeface="Arial"/>
              <a:cs typeface="Arial"/>
            </a:endParaRPr>
          </a:p>
        </p:txBody>
      </p:sp>
      <p:sp>
        <p:nvSpPr>
          <p:cNvPr id="25" name="object 25"/>
          <p:cNvSpPr txBox="1"/>
          <p:nvPr/>
        </p:nvSpPr>
        <p:spPr>
          <a:xfrm>
            <a:off x="2662174" y="4061400"/>
            <a:ext cx="966089"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S</a:t>
            </a:r>
            <a:r>
              <a:rPr sz="1500" b="1" spc="0" dirty="0" smtClean="0">
                <a:latin typeface="Arial"/>
                <a:cs typeface="Arial"/>
              </a:rPr>
              <a:t>DS  </a:t>
            </a:r>
            <a:r>
              <a:rPr sz="1500" b="1" spc="189" dirty="0" smtClean="0">
                <a:latin typeface="Arial"/>
                <a:cs typeface="Arial"/>
              </a:rPr>
              <a:t> </a:t>
            </a:r>
            <a:r>
              <a:rPr sz="1500" b="1" spc="4" dirty="0" smtClean="0">
                <a:latin typeface="Arial"/>
                <a:cs typeface="Arial"/>
              </a:rPr>
              <a:t>a</a:t>
            </a:r>
            <a:r>
              <a:rPr sz="1500" b="1" spc="-4" dirty="0" smtClean="0">
                <a:latin typeface="Arial"/>
                <a:cs typeface="Arial"/>
              </a:rPr>
              <a:t>n</a:t>
            </a:r>
            <a:r>
              <a:rPr sz="1500" b="1" spc="0" dirty="0" smtClean="0">
                <a:latin typeface="Arial"/>
                <a:cs typeface="Arial"/>
              </a:rPr>
              <a:t>d</a:t>
            </a:r>
            <a:endParaRPr sz="1500">
              <a:latin typeface="Arial"/>
              <a:cs typeface="Arial"/>
            </a:endParaRPr>
          </a:p>
        </p:txBody>
      </p:sp>
      <p:sp>
        <p:nvSpPr>
          <p:cNvPr id="24" name="object 24"/>
          <p:cNvSpPr txBox="1"/>
          <p:nvPr/>
        </p:nvSpPr>
        <p:spPr>
          <a:xfrm>
            <a:off x="3756787" y="4061400"/>
            <a:ext cx="159892" cy="2159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a</a:t>
            </a:r>
            <a:endParaRPr sz="1500">
              <a:latin typeface="Arial"/>
              <a:cs typeface="Arial"/>
            </a:endParaRPr>
          </a:p>
        </p:txBody>
      </p:sp>
      <p:sp>
        <p:nvSpPr>
          <p:cNvPr id="23" name="object 23"/>
          <p:cNvSpPr txBox="1"/>
          <p:nvPr/>
        </p:nvSpPr>
        <p:spPr>
          <a:xfrm>
            <a:off x="4046347" y="4061400"/>
            <a:ext cx="857503"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r</a:t>
            </a:r>
            <a:r>
              <a:rPr sz="1500" b="1" spc="4" dirty="0" smtClean="0">
                <a:latin typeface="Arial"/>
                <a:cs typeface="Arial"/>
              </a:rPr>
              <a:t>e</a:t>
            </a:r>
            <a:r>
              <a:rPr sz="1500" b="1" spc="-4" dirty="0" smtClean="0">
                <a:latin typeface="Arial"/>
                <a:cs typeface="Arial"/>
              </a:rPr>
              <a:t>du</a:t>
            </a:r>
            <a:r>
              <a:rPr sz="1500" b="1" spc="4" dirty="0" smtClean="0">
                <a:latin typeface="Arial"/>
                <a:cs typeface="Arial"/>
              </a:rPr>
              <a:t>c</a:t>
            </a:r>
            <a:r>
              <a:rPr sz="1500" b="1" spc="0" dirty="0" smtClean="0">
                <a:latin typeface="Arial"/>
                <a:cs typeface="Arial"/>
              </a:rPr>
              <a:t>ing</a:t>
            </a:r>
            <a:endParaRPr sz="1500">
              <a:latin typeface="Arial"/>
              <a:cs typeface="Arial"/>
            </a:endParaRPr>
          </a:p>
        </p:txBody>
      </p:sp>
      <p:sp>
        <p:nvSpPr>
          <p:cNvPr id="22" name="object 22"/>
          <p:cNvSpPr txBox="1"/>
          <p:nvPr/>
        </p:nvSpPr>
        <p:spPr>
          <a:xfrm>
            <a:off x="307340" y="4107141"/>
            <a:ext cx="165010" cy="159512"/>
          </a:xfrm>
          <a:prstGeom prst="rect">
            <a:avLst/>
          </a:prstGeom>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21" name="object 21"/>
          <p:cNvSpPr txBox="1"/>
          <p:nvPr/>
        </p:nvSpPr>
        <p:spPr>
          <a:xfrm>
            <a:off x="581660" y="4404300"/>
            <a:ext cx="614997"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a</a:t>
            </a:r>
            <a:r>
              <a:rPr sz="1500" b="1" spc="-4" dirty="0" smtClean="0">
                <a:latin typeface="Arial"/>
                <a:cs typeface="Arial"/>
              </a:rPr>
              <a:t>g</a:t>
            </a:r>
            <a:r>
              <a:rPr sz="1500" b="1" spc="4" dirty="0" smtClean="0">
                <a:latin typeface="Arial"/>
                <a:cs typeface="Arial"/>
              </a:rPr>
              <a:t>e</a:t>
            </a:r>
            <a:r>
              <a:rPr sz="1500" b="1" spc="-4" dirty="0" smtClean="0">
                <a:latin typeface="Arial"/>
                <a:cs typeface="Arial"/>
              </a:rPr>
              <a:t>n</a:t>
            </a:r>
            <a:r>
              <a:rPr sz="1500" b="1" spc="0" dirty="0" smtClean="0">
                <a:latin typeface="Arial"/>
                <a:cs typeface="Arial"/>
              </a:rPr>
              <a:t>t,</a:t>
            </a:r>
            <a:endParaRPr sz="1500">
              <a:latin typeface="Arial"/>
              <a:cs typeface="Arial"/>
            </a:endParaRPr>
          </a:p>
        </p:txBody>
      </p:sp>
      <p:sp>
        <p:nvSpPr>
          <p:cNvPr id="20" name="object 20"/>
          <p:cNvSpPr txBox="1"/>
          <p:nvPr/>
        </p:nvSpPr>
        <p:spPr>
          <a:xfrm>
            <a:off x="1330198" y="4404300"/>
            <a:ext cx="339725" cy="2159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the</a:t>
            </a:r>
            <a:endParaRPr sz="1500">
              <a:latin typeface="Arial"/>
              <a:cs typeface="Arial"/>
            </a:endParaRPr>
          </a:p>
        </p:txBody>
      </p:sp>
      <p:sp>
        <p:nvSpPr>
          <p:cNvPr id="19" name="object 19"/>
          <p:cNvSpPr txBox="1"/>
          <p:nvPr/>
        </p:nvSpPr>
        <p:spPr>
          <a:xfrm>
            <a:off x="1802638" y="4404300"/>
            <a:ext cx="1225930"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po</a:t>
            </a:r>
            <a:r>
              <a:rPr sz="1500" b="1" spc="-9" dirty="0" smtClean="0">
                <a:latin typeface="Arial"/>
                <a:cs typeface="Arial"/>
              </a:rPr>
              <a:t>l</a:t>
            </a:r>
            <a:r>
              <a:rPr sz="1500" b="1" spc="-29" dirty="0" smtClean="0">
                <a:latin typeface="Arial"/>
                <a:cs typeface="Arial"/>
              </a:rPr>
              <a:t>y</a:t>
            </a:r>
            <a:r>
              <a:rPr sz="1500" b="1" spc="4" dirty="0" smtClean="0">
                <a:latin typeface="Arial"/>
                <a:cs typeface="Arial"/>
              </a:rPr>
              <a:t>p</a:t>
            </a:r>
            <a:r>
              <a:rPr sz="1500" b="1" spc="14" dirty="0" smtClean="0">
                <a:latin typeface="Arial"/>
                <a:cs typeface="Arial"/>
              </a:rPr>
              <a:t>e</a:t>
            </a:r>
            <a:r>
              <a:rPr sz="1500" b="1" spc="-4" dirty="0" smtClean="0">
                <a:latin typeface="Arial"/>
                <a:cs typeface="Arial"/>
              </a:rPr>
              <a:t>p</a:t>
            </a:r>
            <a:r>
              <a:rPr sz="1500" b="1" spc="0" dirty="0" smtClean="0">
                <a:latin typeface="Arial"/>
                <a:cs typeface="Arial"/>
              </a:rPr>
              <a:t>t</a:t>
            </a:r>
            <a:r>
              <a:rPr sz="1500" b="1" spc="4" dirty="0" smtClean="0">
                <a:latin typeface="Arial"/>
                <a:cs typeface="Arial"/>
              </a:rPr>
              <a:t>i</a:t>
            </a:r>
            <a:r>
              <a:rPr sz="1500" b="1" spc="-4" dirty="0" smtClean="0">
                <a:latin typeface="Arial"/>
                <a:cs typeface="Arial"/>
              </a:rPr>
              <a:t>d</a:t>
            </a:r>
            <a:r>
              <a:rPr sz="1500" b="1" spc="4" dirty="0" smtClean="0">
                <a:latin typeface="Arial"/>
                <a:cs typeface="Arial"/>
              </a:rPr>
              <a:t>e</a:t>
            </a:r>
            <a:r>
              <a:rPr sz="1500" b="1" spc="0" dirty="0" smtClean="0">
                <a:latin typeface="Arial"/>
                <a:cs typeface="Arial"/>
              </a:rPr>
              <a:t>s</a:t>
            </a:r>
            <a:endParaRPr sz="1500">
              <a:latin typeface="Arial"/>
              <a:cs typeface="Arial"/>
            </a:endParaRPr>
          </a:p>
        </p:txBody>
      </p:sp>
      <p:sp>
        <p:nvSpPr>
          <p:cNvPr id="18" name="object 18"/>
          <p:cNvSpPr txBox="1"/>
          <p:nvPr/>
        </p:nvSpPr>
        <p:spPr>
          <a:xfrm>
            <a:off x="3163951" y="4404300"/>
            <a:ext cx="772540"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be</a:t>
            </a:r>
            <a:r>
              <a:rPr sz="1500" b="1" spc="4" dirty="0" smtClean="0">
                <a:latin typeface="Arial"/>
                <a:cs typeface="Arial"/>
              </a:rPr>
              <a:t>c</a:t>
            </a:r>
            <a:r>
              <a:rPr sz="1500" b="1" spc="-4" dirty="0" smtClean="0">
                <a:latin typeface="Arial"/>
                <a:cs typeface="Arial"/>
              </a:rPr>
              <a:t>o</a:t>
            </a:r>
            <a:r>
              <a:rPr sz="1500" b="1" spc="0" dirty="0" smtClean="0">
                <a:latin typeface="Arial"/>
                <a:cs typeface="Arial"/>
              </a:rPr>
              <a:t>me</a:t>
            </a:r>
            <a:endParaRPr sz="1500">
              <a:latin typeface="Arial"/>
              <a:cs typeface="Arial"/>
            </a:endParaRPr>
          </a:p>
        </p:txBody>
      </p:sp>
      <p:sp>
        <p:nvSpPr>
          <p:cNvPr id="17" name="object 17"/>
          <p:cNvSpPr txBox="1"/>
          <p:nvPr/>
        </p:nvSpPr>
        <p:spPr>
          <a:xfrm>
            <a:off x="4070730" y="4404300"/>
            <a:ext cx="466026"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r</a:t>
            </a:r>
            <a:r>
              <a:rPr sz="1500" b="1" spc="-4" dirty="0" smtClean="0">
                <a:latin typeface="Arial"/>
                <a:cs typeface="Arial"/>
              </a:rPr>
              <a:t>od</a:t>
            </a:r>
            <a:r>
              <a:rPr sz="1500" b="1" spc="0" dirty="0" smtClean="0">
                <a:latin typeface="Arial"/>
                <a:cs typeface="Arial"/>
              </a:rPr>
              <a:t>s</a:t>
            </a:r>
            <a:endParaRPr sz="1500">
              <a:latin typeface="Arial"/>
              <a:cs typeface="Arial"/>
            </a:endParaRPr>
          </a:p>
        </p:txBody>
      </p:sp>
      <p:sp>
        <p:nvSpPr>
          <p:cNvPr id="16" name="object 16"/>
          <p:cNvSpPr txBox="1"/>
          <p:nvPr/>
        </p:nvSpPr>
        <p:spPr>
          <a:xfrm>
            <a:off x="4671187" y="4404300"/>
            <a:ext cx="229615" cy="215900"/>
          </a:xfrm>
          <a:prstGeom prst="rect">
            <a:avLst/>
          </a:prstGeom>
        </p:spPr>
        <p:txBody>
          <a:bodyPr wrap="square" lIns="0" tIns="0" rIns="0" bIns="0" rtlCol="0">
            <a:noAutofit/>
          </a:bodyPr>
          <a:lstStyle/>
          <a:p>
            <a:pPr marL="12700">
              <a:lnSpc>
                <a:spcPts val="1635"/>
              </a:lnSpc>
              <a:spcBef>
                <a:spcPts val="81"/>
              </a:spcBef>
            </a:pPr>
            <a:r>
              <a:rPr sz="1500" b="1" spc="-14" dirty="0" smtClean="0">
                <a:latin typeface="Arial"/>
                <a:cs typeface="Arial"/>
              </a:rPr>
              <a:t>of</a:t>
            </a:r>
            <a:endParaRPr sz="1500">
              <a:latin typeface="Arial"/>
              <a:cs typeface="Arial"/>
            </a:endParaRPr>
          </a:p>
        </p:txBody>
      </p:sp>
      <p:sp>
        <p:nvSpPr>
          <p:cNvPr id="15" name="object 15"/>
          <p:cNvSpPr txBox="1"/>
          <p:nvPr/>
        </p:nvSpPr>
        <p:spPr>
          <a:xfrm>
            <a:off x="6339332" y="4444896"/>
            <a:ext cx="148474" cy="280212"/>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a:t>
            </a:r>
            <a:endParaRPr sz="2000">
              <a:latin typeface="Arial"/>
              <a:cs typeface="Arial"/>
            </a:endParaRPr>
          </a:p>
        </p:txBody>
      </p:sp>
      <p:sp>
        <p:nvSpPr>
          <p:cNvPr id="14" name="object 14"/>
          <p:cNvSpPr txBox="1"/>
          <p:nvPr/>
        </p:nvSpPr>
        <p:spPr>
          <a:xfrm>
            <a:off x="7110730" y="4452770"/>
            <a:ext cx="148474" cy="280212"/>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a:t>
            </a:r>
            <a:endParaRPr sz="2000">
              <a:latin typeface="Arial"/>
              <a:cs typeface="Arial"/>
            </a:endParaRPr>
          </a:p>
        </p:txBody>
      </p:sp>
      <p:sp>
        <p:nvSpPr>
          <p:cNvPr id="13" name="object 13"/>
          <p:cNvSpPr txBox="1"/>
          <p:nvPr/>
        </p:nvSpPr>
        <p:spPr>
          <a:xfrm>
            <a:off x="6113780" y="4462542"/>
            <a:ext cx="148327"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a:t>
            </a:r>
            <a:endParaRPr sz="2000">
              <a:latin typeface="Arial"/>
              <a:cs typeface="Arial"/>
            </a:endParaRPr>
          </a:p>
        </p:txBody>
      </p:sp>
      <p:sp>
        <p:nvSpPr>
          <p:cNvPr id="12" name="object 12"/>
          <p:cNvSpPr txBox="1"/>
          <p:nvPr/>
        </p:nvSpPr>
        <p:spPr>
          <a:xfrm>
            <a:off x="6931533" y="4559196"/>
            <a:ext cx="148474" cy="280212"/>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a:t>
            </a:r>
            <a:endParaRPr sz="2000">
              <a:latin typeface="Arial"/>
              <a:cs typeface="Arial"/>
            </a:endParaRPr>
          </a:p>
        </p:txBody>
      </p:sp>
      <p:sp>
        <p:nvSpPr>
          <p:cNvPr id="11" name="object 11"/>
          <p:cNvSpPr txBox="1"/>
          <p:nvPr/>
        </p:nvSpPr>
        <p:spPr>
          <a:xfrm>
            <a:off x="5964428" y="4591066"/>
            <a:ext cx="148327"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a:t>
            </a:r>
            <a:endParaRPr sz="2000">
              <a:latin typeface="Arial"/>
              <a:cs typeface="Arial"/>
            </a:endParaRPr>
          </a:p>
        </p:txBody>
      </p:sp>
      <p:sp>
        <p:nvSpPr>
          <p:cNvPr id="10" name="object 10"/>
          <p:cNvSpPr txBox="1"/>
          <p:nvPr/>
        </p:nvSpPr>
        <p:spPr>
          <a:xfrm>
            <a:off x="581660" y="4747200"/>
            <a:ext cx="3401504" cy="5588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n</a:t>
            </a:r>
            <a:r>
              <a:rPr sz="1500" b="1" spc="4" dirty="0" smtClean="0">
                <a:latin typeface="Arial"/>
                <a:cs typeface="Arial"/>
              </a:rPr>
              <a:t>e</a:t>
            </a:r>
            <a:r>
              <a:rPr sz="1500" b="1" spc="-4" dirty="0" smtClean="0">
                <a:latin typeface="Arial"/>
                <a:cs typeface="Arial"/>
              </a:rPr>
              <a:t>g</a:t>
            </a:r>
            <a:r>
              <a:rPr sz="1500" b="1" spc="4" dirty="0" smtClean="0">
                <a:latin typeface="Arial"/>
                <a:cs typeface="Arial"/>
              </a:rPr>
              <a:t>a</a:t>
            </a:r>
            <a:r>
              <a:rPr sz="1500" b="1" spc="0" dirty="0" smtClean="0">
                <a:latin typeface="Arial"/>
                <a:cs typeface="Arial"/>
              </a:rPr>
              <a:t>t</a:t>
            </a:r>
            <a:r>
              <a:rPr sz="1500" b="1" spc="4" dirty="0" smtClean="0">
                <a:latin typeface="Arial"/>
                <a:cs typeface="Arial"/>
              </a:rPr>
              <a:t>i</a:t>
            </a:r>
            <a:r>
              <a:rPr sz="1500" b="1" spc="-29" dirty="0" smtClean="0">
                <a:latin typeface="Arial"/>
                <a:cs typeface="Arial"/>
              </a:rPr>
              <a:t>v</a:t>
            </a:r>
            <a:r>
              <a:rPr sz="1500" b="1" spc="0" dirty="0" smtClean="0">
                <a:latin typeface="Arial"/>
                <a:cs typeface="Arial"/>
              </a:rPr>
              <a:t>e</a:t>
            </a:r>
            <a:r>
              <a:rPr sz="1500" b="1" spc="365" dirty="0" smtClean="0">
                <a:latin typeface="Arial"/>
                <a:cs typeface="Arial"/>
              </a:rPr>
              <a:t> </a:t>
            </a:r>
            <a:r>
              <a:rPr sz="1500" b="1" spc="4" dirty="0" smtClean="0">
                <a:latin typeface="Arial"/>
                <a:cs typeface="Arial"/>
              </a:rPr>
              <a:t>c</a:t>
            </a:r>
            <a:r>
              <a:rPr sz="1500" b="1" spc="-4" dirty="0" smtClean="0">
                <a:latin typeface="Arial"/>
                <a:cs typeface="Arial"/>
              </a:rPr>
              <a:t>h</a:t>
            </a:r>
            <a:r>
              <a:rPr sz="1500" b="1" spc="4" dirty="0" smtClean="0">
                <a:latin typeface="Arial"/>
                <a:cs typeface="Arial"/>
              </a:rPr>
              <a:t>ar</a:t>
            </a:r>
            <a:r>
              <a:rPr sz="1500" b="1" spc="-4" dirty="0" smtClean="0">
                <a:latin typeface="Arial"/>
                <a:cs typeface="Arial"/>
              </a:rPr>
              <a:t>g</a:t>
            </a:r>
            <a:r>
              <a:rPr sz="1500" b="1" spc="4" dirty="0" smtClean="0">
                <a:latin typeface="Arial"/>
                <a:cs typeface="Arial"/>
              </a:rPr>
              <a:t>e</a:t>
            </a:r>
            <a:r>
              <a:rPr sz="1500" b="1" spc="0" dirty="0" smtClean="0">
                <a:latin typeface="Arial"/>
                <a:cs typeface="Arial"/>
              </a:rPr>
              <a:t>s</a:t>
            </a:r>
            <a:r>
              <a:rPr sz="1500" b="1" spc="365" dirty="0" smtClean="0">
                <a:latin typeface="Arial"/>
                <a:cs typeface="Arial"/>
              </a:rPr>
              <a:t> </a:t>
            </a:r>
            <a:r>
              <a:rPr sz="1500" spc="-14" dirty="0" smtClean="0">
                <a:latin typeface="Arial"/>
                <a:cs typeface="Arial"/>
              </a:rPr>
              <a:t>w</a:t>
            </a:r>
            <a:r>
              <a:rPr sz="1500" spc="0" dirty="0" smtClean="0">
                <a:latin typeface="Arial"/>
                <a:cs typeface="Arial"/>
              </a:rPr>
              <a:t>i</a:t>
            </a:r>
            <a:r>
              <a:rPr sz="1500" spc="4" dirty="0" smtClean="0">
                <a:latin typeface="Arial"/>
                <a:cs typeface="Arial"/>
              </a:rPr>
              <a:t>t</a:t>
            </a:r>
            <a:r>
              <a:rPr sz="1500" spc="0" dirty="0" smtClean="0">
                <a:latin typeface="Arial"/>
                <a:cs typeface="Arial"/>
              </a:rPr>
              <a:t>h</a:t>
            </a:r>
            <a:r>
              <a:rPr sz="1500" spc="360" dirty="0" smtClean="0">
                <a:latin typeface="Arial"/>
                <a:cs typeface="Arial"/>
              </a:rPr>
              <a:t> </a:t>
            </a:r>
            <a:r>
              <a:rPr sz="1500" spc="4" dirty="0" smtClean="0">
                <a:latin typeface="Arial"/>
                <a:cs typeface="Arial"/>
              </a:rPr>
              <a:t>equa</a:t>
            </a:r>
            <a:r>
              <a:rPr sz="1500" spc="0" dirty="0" smtClean="0">
                <a:latin typeface="Arial"/>
                <a:cs typeface="Arial"/>
              </a:rPr>
              <a:t>l</a:t>
            </a:r>
            <a:r>
              <a:rPr sz="1500" spc="345" dirty="0" smtClean="0">
                <a:latin typeface="Arial"/>
                <a:cs typeface="Arial"/>
              </a:rPr>
              <a:t> </a:t>
            </a:r>
            <a:r>
              <a:rPr sz="1500" spc="-4" dirty="0" smtClean="0">
                <a:latin typeface="Arial"/>
                <a:cs typeface="Arial"/>
              </a:rPr>
              <a:t>“</a:t>
            </a:r>
            <a:r>
              <a:rPr sz="1500" spc="4" dirty="0" smtClean="0">
                <a:latin typeface="Arial"/>
                <a:cs typeface="Arial"/>
              </a:rPr>
              <a:t>c</a:t>
            </a:r>
            <a:r>
              <a:rPr sz="1500" spc="-4" dirty="0" smtClean="0">
                <a:latin typeface="Arial"/>
                <a:cs typeface="Arial"/>
              </a:rPr>
              <a:t>h</a:t>
            </a:r>
            <a:r>
              <a:rPr sz="1500" spc="4" dirty="0" smtClean="0">
                <a:latin typeface="Arial"/>
                <a:cs typeface="Arial"/>
              </a:rPr>
              <a:t>a</a:t>
            </a:r>
            <a:r>
              <a:rPr sz="1500" spc="0" dirty="0" smtClean="0">
                <a:latin typeface="Arial"/>
                <a:cs typeface="Arial"/>
              </a:rPr>
              <a:t>r</a:t>
            </a:r>
            <a:r>
              <a:rPr sz="1500" spc="9" dirty="0" smtClean="0">
                <a:latin typeface="Arial"/>
                <a:cs typeface="Arial"/>
              </a:rPr>
              <a:t>g</a:t>
            </a:r>
            <a:r>
              <a:rPr sz="1500" spc="0" dirty="0" smtClean="0">
                <a:latin typeface="Arial"/>
                <a:cs typeface="Arial"/>
              </a:rPr>
              <a:t>e</a:t>
            </a:r>
            <a:endParaRPr sz="1500">
              <a:latin typeface="Arial"/>
              <a:cs typeface="Arial"/>
            </a:endParaRPr>
          </a:p>
          <a:p>
            <a:pPr marL="12700" marR="28575">
              <a:lnSpc>
                <a:spcPct val="95825"/>
              </a:lnSpc>
              <a:spcBef>
                <a:spcPts val="893"/>
              </a:spcBef>
            </a:pPr>
            <a:r>
              <a:rPr sz="1500" spc="4" dirty="0" smtClean="0">
                <a:latin typeface="Arial"/>
                <a:cs typeface="Arial"/>
              </a:rPr>
              <a:t>o</a:t>
            </a:r>
            <a:r>
              <a:rPr sz="1500" spc="0" dirty="0" smtClean="0">
                <a:latin typeface="Arial"/>
                <a:cs typeface="Arial"/>
              </a:rPr>
              <a:t>r</a:t>
            </a:r>
            <a:r>
              <a:rPr sz="1500" spc="-14" dirty="0" smtClean="0">
                <a:latin typeface="Arial"/>
                <a:cs typeface="Arial"/>
              </a:rPr>
              <a:t> </a:t>
            </a:r>
            <a:r>
              <a:rPr sz="1500" spc="4" dirty="0" smtClean="0">
                <a:latin typeface="Arial"/>
                <a:cs typeface="Arial"/>
              </a:rPr>
              <a:t>cha</a:t>
            </a:r>
            <a:r>
              <a:rPr sz="1500" spc="0" dirty="0" smtClean="0">
                <a:latin typeface="Arial"/>
                <a:cs typeface="Arial"/>
              </a:rPr>
              <a:t>r</a:t>
            </a:r>
            <a:r>
              <a:rPr sz="1500" spc="9" dirty="0" smtClean="0">
                <a:latin typeface="Arial"/>
                <a:cs typeface="Arial"/>
              </a:rPr>
              <a:t>g</a:t>
            </a:r>
            <a:r>
              <a:rPr sz="1500" spc="0" dirty="0" smtClean="0">
                <a:latin typeface="Arial"/>
                <a:cs typeface="Arial"/>
              </a:rPr>
              <a:t>e</a:t>
            </a:r>
            <a:r>
              <a:rPr sz="1500" spc="-4" dirty="0" smtClean="0">
                <a:latin typeface="Arial"/>
                <a:cs typeface="Arial"/>
              </a:rPr>
              <a:t> </a:t>
            </a:r>
            <a:r>
              <a:rPr sz="1500" spc="4" dirty="0" smtClean="0">
                <a:latin typeface="Arial"/>
                <a:cs typeface="Arial"/>
              </a:rPr>
              <a:t>pe</a:t>
            </a:r>
            <a:r>
              <a:rPr sz="1500" spc="0" dirty="0" smtClean="0">
                <a:latin typeface="Arial"/>
                <a:cs typeface="Arial"/>
              </a:rPr>
              <a:t>r</a:t>
            </a:r>
            <a:r>
              <a:rPr sz="1500" spc="-14" dirty="0" smtClean="0">
                <a:latin typeface="Arial"/>
                <a:cs typeface="Arial"/>
              </a:rPr>
              <a:t> </a:t>
            </a:r>
            <a:r>
              <a:rPr sz="1500" spc="4" dirty="0" smtClean="0">
                <a:latin typeface="Arial"/>
                <a:cs typeface="Arial"/>
              </a:rPr>
              <a:t>un</a:t>
            </a:r>
            <a:r>
              <a:rPr sz="1500" spc="0" dirty="0" smtClean="0">
                <a:latin typeface="Arial"/>
                <a:cs typeface="Arial"/>
              </a:rPr>
              <a:t>it l</a:t>
            </a:r>
            <a:r>
              <a:rPr sz="1500" spc="4" dirty="0" smtClean="0">
                <a:latin typeface="Arial"/>
                <a:cs typeface="Arial"/>
              </a:rPr>
              <a:t>eng</a:t>
            </a:r>
            <a:r>
              <a:rPr sz="1500" spc="0" dirty="0" smtClean="0">
                <a:latin typeface="Arial"/>
                <a:cs typeface="Arial"/>
              </a:rPr>
              <a:t>t</a:t>
            </a:r>
            <a:r>
              <a:rPr sz="1500" spc="14" dirty="0" smtClean="0">
                <a:latin typeface="Arial"/>
                <a:cs typeface="Arial"/>
              </a:rPr>
              <a:t>h</a:t>
            </a:r>
            <a:r>
              <a:rPr sz="1500" spc="0" dirty="0" smtClean="0">
                <a:latin typeface="Arial"/>
                <a:cs typeface="Arial"/>
              </a:rPr>
              <a:t>.</a:t>
            </a:r>
            <a:endParaRPr sz="1500">
              <a:latin typeface="Arial"/>
              <a:cs typeface="Arial"/>
            </a:endParaRPr>
          </a:p>
        </p:txBody>
      </p:sp>
      <p:sp>
        <p:nvSpPr>
          <p:cNvPr id="9" name="object 9"/>
          <p:cNvSpPr txBox="1"/>
          <p:nvPr/>
        </p:nvSpPr>
        <p:spPr>
          <a:xfrm>
            <a:off x="4026535" y="4747200"/>
            <a:ext cx="874839"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de</a:t>
            </a:r>
            <a:r>
              <a:rPr sz="1500" spc="-4" dirty="0" smtClean="0">
                <a:latin typeface="Arial"/>
                <a:cs typeface="Arial"/>
              </a:rPr>
              <a:t>n</a:t>
            </a:r>
            <a:r>
              <a:rPr sz="1500" spc="4" dirty="0" smtClean="0">
                <a:latin typeface="Arial"/>
                <a:cs typeface="Arial"/>
              </a:rPr>
              <a:t>s</a:t>
            </a:r>
            <a:r>
              <a:rPr sz="1500" spc="0" dirty="0" smtClean="0">
                <a:latin typeface="Arial"/>
                <a:cs typeface="Arial"/>
              </a:rPr>
              <a:t>i</a:t>
            </a:r>
            <a:r>
              <a:rPr sz="1500" spc="4" dirty="0" smtClean="0">
                <a:latin typeface="Arial"/>
                <a:cs typeface="Arial"/>
              </a:rPr>
              <a:t>t</a:t>
            </a:r>
            <a:r>
              <a:rPr sz="1500" spc="0" dirty="0" smtClean="0">
                <a:latin typeface="Arial"/>
                <a:cs typeface="Arial"/>
              </a:rPr>
              <a:t>ies"</a:t>
            </a:r>
            <a:endParaRPr sz="1500">
              <a:latin typeface="Arial"/>
              <a:cs typeface="Arial"/>
            </a:endParaRPr>
          </a:p>
        </p:txBody>
      </p:sp>
      <p:sp>
        <p:nvSpPr>
          <p:cNvPr id="8" name="object 8"/>
          <p:cNvSpPr txBox="1"/>
          <p:nvPr/>
        </p:nvSpPr>
        <p:spPr>
          <a:xfrm>
            <a:off x="5654802" y="4867291"/>
            <a:ext cx="148327"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a:t>
            </a:r>
            <a:endParaRPr sz="2000">
              <a:latin typeface="Arial"/>
              <a:cs typeface="Arial"/>
            </a:endParaRPr>
          </a:p>
        </p:txBody>
      </p:sp>
      <p:sp>
        <p:nvSpPr>
          <p:cNvPr id="7" name="object 7"/>
          <p:cNvSpPr txBox="1"/>
          <p:nvPr/>
        </p:nvSpPr>
        <p:spPr>
          <a:xfrm>
            <a:off x="581660" y="5509283"/>
            <a:ext cx="986536" cy="559046"/>
          </a:xfrm>
          <a:prstGeom prst="rect">
            <a:avLst/>
          </a:prstGeom>
        </p:spPr>
        <p:txBody>
          <a:bodyPr wrap="square" lIns="0" tIns="0" rIns="0" bIns="0" rtlCol="0">
            <a:noAutofit/>
          </a:bodyPr>
          <a:lstStyle/>
          <a:p>
            <a:pPr marL="12700" marR="28575">
              <a:lnSpc>
                <a:spcPts val="1635"/>
              </a:lnSpc>
              <a:spcBef>
                <a:spcPts val="81"/>
              </a:spcBef>
            </a:pPr>
            <a:r>
              <a:rPr sz="1500" spc="-4" dirty="0" smtClean="0">
                <a:latin typeface="Arial"/>
                <a:cs typeface="Arial"/>
              </a:rPr>
              <a:t>T</a:t>
            </a:r>
            <a:r>
              <a:rPr sz="1500" spc="4" dirty="0" smtClean="0">
                <a:latin typeface="Arial"/>
                <a:cs typeface="Arial"/>
              </a:rPr>
              <a:t>hu</a:t>
            </a:r>
            <a:r>
              <a:rPr sz="1500" spc="-9" dirty="0" smtClean="0">
                <a:latin typeface="Arial"/>
                <a:cs typeface="Arial"/>
              </a:rPr>
              <a:t>s</a:t>
            </a:r>
            <a:r>
              <a:rPr sz="1500" spc="0" dirty="0" smtClean="0">
                <a:latin typeface="Arial"/>
                <a:cs typeface="Arial"/>
              </a:rPr>
              <a:t>,</a:t>
            </a:r>
            <a:r>
              <a:rPr sz="1500" spc="240" dirty="0" smtClean="0">
                <a:latin typeface="Arial"/>
                <a:cs typeface="Arial"/>
              </a:rPr>
              <a:t> </a:t>
            </a:r>
            <a:r>
              <a:rPr sz="1500" spc="-14" dirty="0" smtClean="0">
                <a:latin typeface="Arial"/>
                <a:cs typeface="Arial"/>
              </a:rPr>
              <a:t>we</a:t>
            </a:r>
            <a:endParaRPr sz="1500">
              <a:latin typeface="Arial"/>
              <a:cs typeface="Arial"/>
            </a:endParaRPr>
          </a:p>
          <a:p>
            <a:pPr marL="12700">
              <a:lnSpc>
                <a:spcPct val="95825"/>
              </a:lnSpc>
              <a:spcBef>
                <a:spcPts val="893"/>
              </a:spcBef>
            </a:pPr>
            <a:r>
              <a:rPr sz="1500" spc="0" dirty="0" smtClean="0">
                <a:latin typeface="Arial"/>
                <a:cs typeface="Arial"/>
              </a:rPr>
              <a:t>t</a:t>
            </a:r>
            <a:r>
              <a:rPr sz="1500" spc="9" dirty="0" smtClean="0">
                <a:latin typeface="Arial"/>
                <a:cs typeface="Arial"/>
              </a:rPr>
              <a:t>h</a:t>
            </a:r>
            <a:r>
              <a:rPr sz="1500" spc="4" dirty="0" smtClean="0">
                <a:latin typeface="Arial"/>
                <a:cs typeface="Arial"/>
              </a:rPr>
              <a:t>e</a:t>
            </a:r>
            <a:r>
              <a:rPr sz="1500" spc="0" dirty="0" smtClean="0">
                <a:latin typeface="Arial"/>
                <a:cs typeface="Arial"/>
              </a:rPr>
              <a:t>ir</a:t>
            </a:r>
            <a:r>
              <a:rPr sz="1500" spc="-19" dirty="0" smtClean="0">
                <a:latin typeface="Arial"/>
                <a:cs typeface="Arial"/>
              </a:rPr>
              <a:t> </a:t>
            </a:r>
            <a:r>
              <a:rPr sz="1500" spc="0" dirty="0" smtClean="0">
                <a:latin typeface="Arial"/>
                <a:cs typeface="Arial"/>
              </a:rPr>
              <a:t>m</a:t>
            </a:r>
            <a:r>
              <a:rPr sz="1500" spc="4" dirty="0" smtClean="0">
                <a:latin typeface="Arial"/>
                <a:cs typeface="Arial"/>
              </a:rPr>
              <a:t>as</a:t>
            </a:r>
            <a:r>
              <a:rPr sz="1500" spc="9" dirty="0" smtClean="0">
                <a:latin typeface="Arial"/>
                <a:cs typeface="Arial"/>
              </a:rPr>
              <a:t>s</a:t>
            </a:r>
            <a:r>
              <a:rPr sz="1500" spc="0" dirty="0" smtClean="0">
                <a:latin typeface="Arial"/>
                <a:cs typeface="Arial"/>
              </a:rPr>
              <a:t>.</a:t>
            </a:r>
            <a:endParaRPr sz="1500">
              <a:latin typeface="Arial"/>
              <a:cs typeface="Arial"/>
            </a:endParaRPr>
          </a:p>
        </p:txBody>
      </p:sp>
      <p:sp>
        <p:nvSpPr>
          <p:cNvPr id="6" name="object 6"/>
          <p:cNvSpPr txBox="1"/>
          <p:nvPr/>
        </p:nvSpPr>
        <p:spPr>
          <a:xfrm>
            <a:off x="1548130" y="5509283"/>
            <a:ext cx="2293289" cy="216204"/>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ca</a:t>
            </a:r>
            <a:r>
              <a:rPr sz="1500" spc="0" dirty="0" smtClean="0">
                <a:latin typeface="Arial"/>
                <a:cs typeface="Arial"/>
              </a:rPr>
              <a:t>n</a:t>
            </a:r>
            <a:r>
              <a:rPr sz="1500" spc="225" dirty="0" smtClean="0">
                <a:latin typeface="Arial"/>
                <a:cs typeface="Arial"/>
              </a:rPr>
              <a:t> </a:t>
            </a:r>
            <a:r>
              <a:rPr sz="1500" spc="-9" dirty="0" smtClean="0">
                <a:latin typeface="Arial"/>
                <a:cs typeface="Arial"/>
              </a:rPr>
              <a:t>se</a:t>
            </a:r>
            <a:r>
              <a:rPr sz="1500" spc="4" dirty="0" smtClean="0">
                <a:latin typeface="Arial"/>
                <a:cs typeface="Arial"/>
              </a:rPr>
              <a:t>pa</a:t>
            </a:r>
            <a:r>
              <a:rPr sz="1500" spc="0" dirty="0" smtClean="0">
                <a:latin typeface="Arial"/>
                <a:cs typeface="Arial"/>
              </a:rPr>
              <a:t>rate</a:t>
            </a:r>
            <a:r>
              <a:rPr sz="1500" spc="225"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a:t>
            </a:r>
            <a:r>
              <a:rPr sz="1500" spc="225" dirty="0" smtClean="0">
                <a:latin typeface="Arial"/>
                <a:cs typeface="Arial"/>
              </a:rPr>
              <a:t> </a:t>
            </a:r>
            <a:r>
              <a:rPr sz="1500" spc="4" dirty="0" smtClean="0">
                <a:latin typeface="Arial"/>
                <a:cs typeface="Arial"/>
              </a:rPr>
              <a:t>p</a:t>
            </a:r>
            <a:r>
              <a:rPr sz="1500" spc="0" dirty="0" smtClean="0">
                <a:latin typeface="Arial"/>
                <a:cs typeface="Arial"/>
              </a:rPr>
              <a:t>rote</a:t>
            </a:r>
            <a:r>
              <a:rPr sz="1500" spc="4" dirty="0" smtClean="0">
                <a:latin typeface="Arial"/>
                <a:cs typeface="Arial"/>
              </a:rPr>
              <a:t>i</a:t>
            </a:r>
            <a:r>
              <a:rPr sz="1500" spc="-9" dirty="0" smtClean="0">
                <a:latin typeface="Arial"/>
                <a:cs typeface="Arial"/>
              </a:rPr>
              <a:t>n</a:t>
            </a:r>
            <a:r>
              <a:rPr sz="1500" spc="0" dirty="0" smtClean="0">
                <a:latin typeface="Arial"/>
                <a:cs typeface="Arial"/>
              </a:rPr>
              <a:t>s</a:t>
            </a:r>
            <a:endParaRPr sz="1500">
              <a:latin typeface="Arial"/>
              <a:cs typeface="Arial"/>
            </a:endParaRPr>
          </a:p>
        </p:txBody>
      </p:sp>
      <p:sp>
        <p:nvSpPr>
          <p:cNvPr id="5" name="object 5"/>
          <p:cNvSpPr txBox="1"/>
          <p:nvPr/>
        </p:nvSpPr>
        <p:spPr>
          <a:xfrm>
            <a:off x="3951859" y="5509283"/>
            <a:ext cx="573963" cy="216204"/>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bas</a:t>
            </a:r>
            <a:r>
              <a:rPr sz="1500" spc="-9" dirty="0" smtClean="0">
                <a:latin typeface="Arial"/>
                <a:cs typeface="Arial"/>
              </a:rPr>
              <a:t>e</a:t>
            </a:r>
            <a:r>
              <a:rPr sz="1500" spc="0" dirty="0" smtClean="0">
                <a:latin typeface="Arial"/>
                <a:cs typeface="Arial"/>
              </a:rPr>
              <a:t>d</a:t>
            </a:r>
            <a:endParaRPr sz="1500">
              <a:latin typeface="Arial"/>
              <a:cs typeface="Arial"/>
            </a:endParaRPr>
          </a:p>
        </p:txBody>
      </p:sp>
      <p:sp>
        <p:nvSpPr>
          <p:cNvPr id="4" name="object 4"/>
          <p:cNvSpPr txBox="1"/>
          <p:nvPr/>
        </p:nvSpPr>
        <p:spPr>
          <a:xfrm>
            <a:off x="4636135" y="5509283"/>
            <a:ext cx="267381" cy="216204"/>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on</a:t>
            </a:r>
            <a:endParaRPr sz="1500">
              <a:latin typeface="Arial"/>
              <a:cs typeface="Arial"/>
            </a:endParaRPr>
          </a:p>
        </p:txBody>
      </p:sp>
      <p:sp>
        <p:nvSpPr>
          <p:cNvPr id="3" name="object 3"/>
          <p:cNvSpPr txBox="1"/>
          <p:nvPr/>
        </p:nvSpPr>
        <p:spPr>
          <a:xfrm>
            <a:off x="307340" y="5555025"/>
            <a:ext cx="165327" cy="159816"/>
          </a:xfrm>
          <a:prstGeom prst="rect">
            <a:avLst/>
          </a:prstGeom>
        </p:spPr>
        <p:txBody>
          <a:bodyPr wrap="square" lIns="0" tIns="0" rIns="0" bIns="0" rtlCol="0">
            <a:noAutofit/>
          </a:bodyPr>
          <a:lstStyle/>
          <a:p>
            <a:pPr marL="12700">
              <a:lnSpc>
                <a:spcPct val="92488"/>
              </a:lnSpc>
              <a:spcBef>
                <a:spcPts val="10"/>
              </a:spcBef>
            </a:pPr>
            <a:r>
              <a:rPr sz="1050" spc="0" dirty="0" smtClean="0">
                <a:solidFill>
                  <a:srgbClr val="FD8537"/>
                </a:solidFill>
                <a:latin typeface="Wingdings"/>
                <a:cs typeface="Wingdings"/>
              </a:rPr>
              <a:t></a:t>
            </a:r>
            <a:endParaRPr sz="1050">
              <a:latin typeface="Wingdings"/>
              <a:cs typeface="Wingdings"/>
            </a:endParaRPr>
          </a:p>
        </p:txBody>
      </p:sp>
      <p:sp>
        <p:nvSpPr>
          <p:cNvPr id="2" name="object 2"/>
          <p:cNvSpPr txBox="1"/>
          <p:nvPr/>
        </p:nvSpPr>
        <p:spPr>
          <a:xfrm>
            <a:off x="5248275" y="1295400"/>
            <a:ext cx="3438525" cy="5257800"/>
          </a:xfrm>
          <a:prstGeom prst="rect">
            <a:avLst/>
          </a:prstGeom>
        </p:spPr>
        <p:txBody>
          <a:bodyPr wrap="square" lIns="0" tIns="0" rIns="0" bIns="0" rtlCol="0">
            <a:noAutofit/>
          </a:bodyPr>
          <a:lstStyle/>
          <a:p>
            <a:pPr>
              <a:lnSpc>
                <a:spcPts val="1400"/>
              </a:lnSpc>
              <a:spcBef>
                <a:spcPts val="82"/>
              </a:spcBef>
            </a:pPr>
            <a:endParaRPr sz="1400"/>
          </a:p>
          <a:p>
            <a:pPr marL="1630806">
              <a:lnSpc>
                <a:spcPct val="95825"/>
              </a:lnSpc>
            </a:pPr>
            <a:r>
              <a:rPr sz="2000" spc="0" dirty="0" smtClean="0">
                <a:solidFill>
                  <a:srgbClr val="FF0000"/>
                </a:solidFill>
                <a:latin typeface="Arial"/>
                <a:cs typeface="Arial"/>
              </a:rPr>
              <a:t>Nati</a:t>
            </a:r>
            <a:r>
              <a:rPr sz="2000" spc="-9" dirty="0" smtClean="0">
                <a:solidFill>
                  <a:srgbClr val="FF0000"/>
                </a:solidFill>
                <a:latin typeface="Arial"/>
                <a:cs typeface="Arial"/>
              </a:rPr>
              <a:t>v</a:t>
            </a:r>
            <a:r>
              <a:rPr sz="2000" spc="0" dirty="0" smtClean="0">
                <a:solidFill>
                  <a:srgbClr val="FF0000"/>
                </a:solidFill>
                <a:latin typeface="Arial"/>
                <a:cs typeface="Arial"/>
              </a:rPr>
              <a:t>e</a:t>
            </a:r>
            <a:r>
              <a:rPr sz="2000" spc="-14" dirty="0" smtClean="0">
                <a:solidFill>
                  <a:srgbClr val="FF0000"/>
                </a:solidFill>
                <a:latin typeface="Arial"/>
                <a:cs typeface="Arial"/>
              </a:rPr>
              <a:t> </a:t>
            </a:r>
            <a:r>
              <a:rPr sz="2000" spc="0" dirty="0" smtClean="0">
                <a:solidFill>
                  <a:srgbClr val="FF0000"/>
                </a:solidFill>
                <a:latin typeface="Arial"/>
                <a:cs typeface="Arial"/>
              </a:rPr>
              <a:t>protein</a:t>
            </a:r>
            <a:endParaRPr sz="2000">
              <a:latin typeface="Arial"/>
              <a:cs typeface="Arial"/>
            </a:endParaRPr>
          </a:p>
          <a:p>
            <a:pPr marL="1722462" marR="1114455" algn="ctr">
              <a:lnSpc>
                <a:spcPct val="95825"/>
              </a:lnSpc>
              <a:spcBef>
                <a:spcPts val="3887"/>
              </a:spcBef>
            </a:pPr>
            <a:r>
              <a:rPr sz="2000" spc="0" dirty="0" smtClean="0">
                <a:solidFill>
                  <a:srgbClr val="85200F"/>
                </a:solidFill>
                <a:latin typeface="Arial"/>
                <a:cs typeface="Arial"/>
              </a:rPr>
              <a:t>H</a:t>
            </a:r>
            <a:r>
              <a:rPr sz="2000" spc="4" dirty="0" smtClean="0">
                <a:solidFill>
                  <a:srgbClr val="85200F"/>
                </a:solidFill>
                <a:latin typeface="Arial"/>
                <a:cs typeface="Arial"/>
              </a:rPr>
              <a:t>e</a:t>
            </a:r>
            <a:r>
              <a:rPr sz="2000" spc="0" dirty="0" smtClean="0">
                <a:solidFill>
                  <a:srgbClr val="85200F"/>
                </a:solidFill>
                <a:latin typeface="Arial"/>
                <a:cs typeface="Arial"/>
              </a:rPr>
              <a:t>at</a:t>
            </a:r>
            <a:endParaRPr sz="2000">
              <a:latin typeface="Arial"/>
              <a:cs typeface="Arial"/>
            </a:endParaRPr>
          </a:p>
          <a:p>
            <a:pPr marL="1421449" marR="811689" indent="-497" algn="ctr">
              <a:lnSpc>
                <a:spcPct val="100041"/>
              </a:lnSpc>
              <a:spcBef>
                <a:spcPts val="100"/>
              </a:spcBef>
            </a:pPr>
            <a:r>
              <a:rPr sz="2000" spc="0" dirty="0" smtClean="0">
                <a:solidFill>
                  <a:srgbClr val="85200F"/>
                </a:solidFill>
                <a:latin typeface="Arial"/>
                <a:cs typeface="Arial"/>
              </a:rPr>
              <a:t>+ R</a:t>
            </a:r>
            <a:r>
              <a:rPr sz="2000" spc="4" dirty="0" smtClean="0">
                <a:solidFill>
                  <a:srgbClr val="85200F"/>
                </a:solidFill>
                <a:latin typeface="Arial"/>
                <a:cs typeface="Arial"/>
              </a:rPr>
              <a:t>e</a:t>
            </a:r>
            <a:r>
              <a:rPr sz="2000" spc="0" dirty="0" smtClean="0">
                <a:solidFill>
                  <a:srgbClr val="85200F"/>
                </a:solidFill>
                <a:latin typeface="Arial"/>
                <a:cs typeface="Arial"/>
              </a:rPr>
              <a:t>du</a:t>
            </a:r>
            <a:r>
              <a:rPr sz="2000" spc="9" dirty="0" smtClean="0">
                <a:solidFill>
                  <a:srgbClr val="85200F"/>
                </a:solidFill>
                <a:latin typeface="Arial"/>
                <a:cs typeface="Arial"/>
              </a:rPr>
              <a:t>c</a:t>
            </a:r>
            <a:r>
              <a:rPr sz="2000" spc="0" dirty="0" smtClean="0">
                <a:solidFill>
                  <a:srgbClr val="85200F"/>
                </a:solidFill>
                <a:latin typeface="Arial"/>
                <a:cs typeface="Arial"/>
              </a:rPr>
              <a:t>tant</a:t>
            </a:r>
            <a:endParaRPr sz="2000">
              <a:latin typeface="Arial"/>
              <a:cs typeface="Arial"/>
            </a:endParaRPr>
          </a:p>
          <a:p>
            <a:pPr marL="1739965" marR="1131479" indent="776" algn="ctr">
              <a:lnSpc>
                <a:spcPct val="100041"/>
              </a:lnSpc>
            </a:pPr>
            <a:r>
              <a:rPr sz="2000" spc="0" dirty="0" smtClean="0">
                <a:solidFill>
                  <a:srgbClr val="85200F"/>
                </a:solidFill>
                <a:latin typeface="Arial"/>
                <a:cs typeface="Arial"/>
              </a:rPr>
              <a:t>+ SDS</a:t>
            </a:r>
            <a:endParaRPr sz="2000">
              <a:latin typeface="Arial"/>
              <a:cs typeface="Arial"/>
            </a:endParaRPr>
          </a:p>
          <a:p>
            <a:pPr marL="1919224" marR="1133686" algn="ctr">
              <a:lnSpc>
                <a:spcPts val="1560"/>
              </a:lnSpc>
              <a:spcBef>
                <a:spcPts val="2304"/>
              </a:spcBef>
            </a:pPr>
            <a:r>
              <a:rPr sz="3000" spc="0" baseline="-20291" dirty="0" smtClean="0">
                <a:latin typeface="Arial"/>
                <a:cs typeface="Arial"/>
              </a:rPr>
              <a:t>- </a:t>
            </a:r>
            <a:r>
              <a:rPr sz="3000" spc="89" baseline="-20291" dirty="0" smtClean="0">
                <a:latin typeface="Arial"/>
                <a:cs typeface="Arial"/>
              </a:rPr>
              <a:t> </a:t>
            </a:r>
            <a:r>
              <a:rPr sz="3000" spc="0" baseline="-18842" dirty="0" smtClean="0">
                <a:latin typeface="Arial"/>
                <a:cs typeface="Arial"/>
              </a:rPr>
              <a:t>-</a:t>
            </a:r>
            <a:endParaRPr sz="2000">
              <a:latin typeface="Arial"/>
              <a:cs typeface="Arial"/>
            </a:endParaRPr>
          </a:p>
          <a:p>
            <a:pPr marL="1397253">
              <a:lnSpc>
                <a:spcPts val="2895"/>
              </a:lnSpc>
              <a:spcBef>
                <a:spcPts val="66"/>
              </a:spcBef>
            </a:pPr>
            <a:r>
              <a:rPr sz="3000" spc="0" baseline="-7246" dirty="0" smtClean="0">
                <a:latin typeface="Arial"/>
                <a:cs typeface="Arial"/>
              </a:rPr>
              <a:t>- </a:t>
            </a:r>
            <a:r>
              <a:rPr sz="3000" spc="125" baseline="-7246" dirty="0" smtClean="0">
                <a:latin typeface="Arial"/>
                <a:cs typeface="Arial"/>
              </a:rPr>
              <a:t> </a:t>
            </a:r>
            <a:r>
              <a:rPr sz="3000" spc="0" baseline="11595" dirty="0" smtClean="0">
                <a:latin typeface="Arial"/>
                <a:cs typeface="Arial"/>
              </a:rPr>
              <a:t>-</a:t>
            </a:r>
            <a:r>
              <a:rPr sz="3000" spc="-269" baseline="11595" dirty="0" smtClean="0">
                <a:latin typeface="Arial"/>
                <a:cs typeface="Arial"/>
              </a:rPr>
              <a:t> </a:t>
            </a:r>
            <a:r>
              <a:rPr sz="3000" spc="0" baseline="43481" dirty="0" smtClean="0">
                <a:latin typeface="Arial"/>
                <a:cs typeface="Arial"/>
              </a:rPr>
              <a:t>- </a:t>
            </a:r>
            <a:r>
              <a:rPr sz="3000" spc="438" baseline="43481" dirty="0" smtClean="0">
                <a:latin typeface="Arial"/>
                <a:cs typeface="Arial"/>
              </a:rPr>
              <a:t> </a:t>
            </a:r>
            <a:r>
              <a:rPr sz="2000" spc="0" dirty="0" smtClean="0">
                <a:latin typeface="Arial"/>
                <a:cs typeface="Arial"/>
              </a:rPr>
              <a:t>-</a:t>
            </a:r>
            <a:r>
              <a:rPr sz="2000" spc="428" dirty="0" smtClean="0">
                <a:latin typeface="Arial"/>
                <a:cs typeface="Arial"/>
              </a:rPr>
              <a:t> </a:t>
            </a:r>
            <a:r>
              <a:rPr sz="3000" spc="0" baseline="21740" dirty="0" smtClean="0">
                <a:latin typeface="Arial"/>
                <a:cs typeface="Arial"/>
              </a:rPr>
              <a:t>C</a:t>
            </a:r>
            <a:endParaRPr sz="2000">
              <a:latin typeface="Arial"/>
              <a:cs typeface="Arial"/>
            </a:endParaRPr>
          </a:p>
          <a:p>
            <a:pPr marL="92075">
              <a:lnSpc>
                <a:spcPts val="3835"/>
              </a:lnSpc>
              <a:spcBef>
                <a:spcPts val="47"/>
              </a:spcBef>
            </a:pPr>
            <a:r>
              <a:rPr sz="3000" spc="0" baseline="11595" dirty="0" smtClean="0">
                <a:latin typeface="Arial"/>
                <a:cs typeface="Arial"/>
              </a:rPr>
              <a:t>N  </a:t>
            </a:r>
            <a:r>
              <a:rPr sz="3000" spc="0" baseline="44931" dirty="0" smtClean="0">
                <a:latin typeface="Arial"/>
                <a:cs typeface="Arial"/>
              </a:rPr>
              <a:t>-</a:t>
            </a:r>
            <a:r>
              <a:rPr sz="3000" spc="428" baseline="44931" dirty="0" smtClean="0">
                <a:latin typeface="Arial"/>
                <a:cs typeface="Arial"/>
              </a:rPr>
              <a:t> </a:t>
            </a:r>
            <a:r>
              <a:rPr sz="3000" spc="0" baseline="-10145" dirty="0" smtClean="0">
                <a:latin typeface="Arial"/>
                <a:cs typeface="Arial"/>
              </a:rPr>
              <a:t>-  </a:t>
            </a:r>
            <a:r>
              <a:rPr sz="3000" spc="144" baseline="-10145" dirty="0" smtClean="0">
                <a:latin typeface="Arial"/>
                <a:cs typeface="Arial"/>
              </a:rPr>
              <a:t> </a:t>
            </a:r>
            <a:r>
              <a:rPr sz="3000" spc="0" baseline="8696" dirty="0" smtClean="0">
                <a:latin typeface="Arial"/>
                <a:cs typeface="Arial"/>
              </a:rPr>
              <a:t>- </a:t>
            </a:r>
            <a:r>
              <a:rPr sz="3000" spc="298" baseline="8696" dirty="0" smtClean="0">
                <a:latin typeface="Arial"/>
                <a:cs typeface="Arial"/>
              </a:rPr>
              <a:t> </a:t>
            </a:r>
            <a:r>
              <a:rPr sz="3000" spc="0" baseline="20291" dirty="0" smtClean="0">
                <a:latin typeface="Arial"/>
                <a:cs typeface="Arial"/>
              </a:rPr>
              <a:t>-</a:t>
            </a:r>
            <a:r>
              <a:rPr sz="3000" spc="538" baseline="20291" dirty="0" smtClean="0">
                <a:latin typeface="Arial"/>
                <a:cs typeface="Arial"/>
              </a:rPr>
              <a:t> </a:t>
            </a:r>
            <a:r>
              <a:rPr sz="3000" spc="0" baseline="37684" dirty="0" smtClean="0">
                <a:latin typeface="Arial"/>
                <a:cs typeface="Arial"/>
              </a:rPr>
              <a:t>-</a:t>
            </a:r>
            <a:endParaRPr sz="2000">
              <a:latin typeface="Arial"/>
              <a:cs typeface="Arial"/>
            </a:endParaRPr>
          </a:p>
          <a:p>
            <a:pPr marL="370077" marR="992643">
              <a:lnSpc>
                <a:spcPct val="100137"/>
              </a:lnSpc>
              <a:spcBef>
                <a:spcPts val="895"/>
              </a:spcBef>
            </a:pPr>
            <a:r>
              <a:rPr sz="2000" spc="0" dirty="0" smtClean="0">
                <a:solidFill>
                  <a:srgbClr val="FF0000"/>
                </a:solidFill>
                <a:latin typeface="Arial"/>
                <a:cs typeface="Arial"/>
              </a:rPr>
              <a:t>D</a:t>
            </a:r>
            <a:r>
              <a:rPr sz="2000" spc="4" dirty="0" smtClean="0">
                <a:solidFill>
                  <a:srgbClr val="FF0000"/>
                </a:solidFill>
                <a:latin typeface="Arial"/>
                <a:cs typeface="Arial"/>
              </a:rPr>
              <a:t>e</a:t>
            </a:r>
            <a:r>
              <a:rPr sz="2000" spc="0" dirty="0" smtClean="0">
                <a:solidFill>
                  <a:srgbClr val="FF0000"/>
                </a:solidFill>
                <a:latin typeface="Arial"/>
                <a:cs typeface="Arial"/>
              </a:rPr>
              <a:t>natur</a:t>
            </a:r>
            <a:r>
              <a:rPr sz="2000" spc="4" dirty="0" smtClean="0">
                <a:solidFill>
                  <a:srgbClr val="FF0000"/>
                </a:solidFill>
                <a:latin typeface="Arial"/>
                <a:cs typeface="Arial"/>
              </a:rPr>
              <a:t>e</a:t>
            </a:r>
            <a:r>
              <a:rPr sz="2000" spc="0" dirty="0" smtClean="0">
                <a:solidFill>
                  <a:srgbClr val="FF0000"/>
                </a:solidFill>
                <a:latin typeface="Arial"/>
                <a:cs typeface="Arial"/>
              </a:rPr>
              <a:t>d</a:t>
            </a:r>
            <a:r>
              <a:rPr sz="2000" spc="-49" dirty="0" smtClean="0">
                <a:solidFill>
                  <a:srgbClr val="FF0000"/>
                </a:solidFill>
                <a:latin typeface="Arial"/>
                <a:cs typeface="Arial"/>
              </a:rPr>
              <a:t> </a:t>
            </a:r>
            <a:r>
              <a:rPr sz="2000" spc="0" dirty="0" smtClean="0">
                <a:solidFill>
                  <a:srgbClr val="FF0000"/>
                </a:solidFill>
                <a:latin typeface="Arial"/>
                <a:cs typeface="Arial"/>
              </a:rPr>
              <a:t>p</a:t>
            </a:r>
            <a:r>
              <a:rPr sz="2000" spc="4" dirty="0" smtClean="0">
                <a:solidFill>
                  <a:srgbClr val="FF0000"/>
                </a:solidFill>
                <a:latin typeface="Arial"/>
                <a:cs typeface="Arial"/>
              </a:rPr>
              <a:t>r</a:t>
            </a:r>
            <a:r>
              <a:rPr sz="2000" spc="0" dirty="0" smtClean="0">
                <a:solidFill>
                  <a:srgbClr val="FF0000"/>
                </a:solidFill>
                <a:latin typeface="Arial"/>
                <a:cs typeface="Arial"/>
              </a:rPr>
              <a:t>otein with</a:t>
            </a:r>
            <a:r>
              <a:rPr sz="2000" spc="-14" dirty="0" smtClean="0">
                <a:solidFill>
                  <a:srgbClr val="FF0000"/>
                </a:solidFill>
                <a:latin typeface="Arial"/>
                <a:cs typeface="Arial"/>
              </a:rPr>
              <a:t> </a:t>
            </a:r>
            <a:r>
              <a:rPr sz="2000" spc="0" dirty="0" smtClean="0">
                <a:solidFill>
                  <a:srgbClr val="FF0000"/>
                </a:solidFill>
                <a:latin typeface="Arial"/>
                <a:cs typeface="Arial"/>
              </a:rPr>
              <a:t>bou</a:t>
            </a:r>
            <a:r>
              <a:rPr sz="2000" spc="4" dirty="0" smtClean="0">
                <a:solidFill>
                  <a:srgbClr val="FF0000"/>
                </a:solidFill>
                <a:latin typeface="Arial"/>
                <a:cs typeface="Arial"/>
              </a:rPr>
              <a:t>n</a:t>
            </a:r>
            <a:r>
              <a:rPr sz="2000" spc="0" dirty="0" smtClean="0">
                <a:solidFill>
                  <a:srgbClr val="FF0000"/>
                </a:solidFill>
                <a:latin typeface="Arial"/>
                <a:cs typeface="Arial"/>
              </a:rPr>
              <a:t>d</a:t>
            </a:r>
            <a:r>
              <a:rPr sz="2000" spc="-24" dirty="0" smtClean="0">
                <a:solidFill>
                  <a:srgbClr val="FF0000"/>
                </a:solidFill>
                <a:latin typeface="Arial"/>
                <a:cs typeface="Arial"/>
              </a:rPr>
              <a:t> </a:t>
            </a:r>
            <a:r>
              <a:rPr sz="2000" spc="0" dirty="0" smtClean="0">
                <a:solidFill>
                  <a:srgbClr val="FF0000"/>
                </a:solidFill>
                <a:latin typeface="Arial"/>
                <a:cs typeface="Arial"/>
              </a:rPr>
              <a:t>SDS</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8486"/>
            <a:ext cx="8991600" cy="703572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3" name="object 23"/>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4" name="object 24"/>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1" name="object 21"/>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chemeClr val="accent2">
              <a:lumMod val="20000"/>
              <a:lumOff val="80000"/>
            </a:schemeClr>
          </a:solidFill>
        </p:spPr>
        <p:txBody>
          <a:bodyPr wrap="square" lIns="0" tIns="0" rIns="0" bIns="0" rtlCol="0">
            <a:noAutofit/>
          </a:bodyPr>
          <a:lstStyle/>
          <a:p>
            <a:endParaRPr/>
          </a:p>
        </p:txBody>
      </p:sp>
      <p:sp>
        <p:nvSpPr>
          <p:cNvPr id="22" name="object 22"/>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0" name="object 20"/>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chemeClr val="accent2">
              <a:lumMod val="20000"/>
              <a:lumOff val="80000"/>
            </a:schemeClr>
          </a:solidFill>
        </p:spPr>
        <p:txBody>
          <a:bodyPr wrap="square" lIns="0" tIns="0" rIns="0" bIns="0" rtlCol="0">
            <a:noAutofit/>
          </a:bodyPr>
          <a:lstStyle/>
          <a:p>
            <a:endParaRPr/>
          </a:p>
        </p:txBody>
      </p:sp>
      <p:sp>
        <p:nvSpPr>
          <p:cNvPr id="19" name="object 19"/>
          <p:cNvSpPr/>
          <p:nvPr/>
        </p:nvSpPr>
        <p:spPr>
          <a:xfrm>
            <a:off x="3198876" y="0"/>
            <a:ext cx="2476500" cy="640079"/>
          </a:xfrm>
          <a:prstGeom prst="rect">
            <a:avLst/>
          </a:prstGeom>
          <a:solidFill>
            <a:schemeClr val="accent2">
              <a:lumMod val="20000"/>
              <a:lumOff val="80000"/>
            </a:schemeClr>
          </a:solidFill>
        </p:spPr>
        <p:txBody>
          <a:bodyPr wrap="square" lIns="0" tIns="0" rIns="0" bIns="0" rtlCol="0">
            <a:noAutofit/>
          </a:bodyPr>
          <a:lstStyle/>
          <a:p>
            <a:endParaRPr/>
          </a:p>
        </p:txBody>
      </p:sp>
      <p:sp>
        <p:nvSpPr>
          <p:cNvPr id="17" name="object 17"/>
          <p:cNvSpPr/>
          <p:nvPr/>
        </p:nvSpPr>
        <p:spPr>
          <a:xfrm>
            <a:off x="129539" y="2613660"/>
            <a:ext cx="2491740" cy="499872"/>
          </a:xfrm>
          <a:prstGeom prst="rect">
            <a:avLst/>
          </a:prstGeom>
          <a:solidFill>
            <a:schemeClr val="accent2">
              <a:lumMod val="20000"/>
              <a:lumOff val="80000"/>
            </a:schemeClr>
          </a:solidFill>
        </p:spPr>
        <p:txBody>
          <a:bodyPr wrap="square" lIns="0" tIns="0" rIns="0" bIns="0" rtlCol="0">
            <a:noAutofit/>
          </a:bodyPr>
          <a:lstStyle/>
          <a:p>
            <a:endParaRPr/>
          </a:p>
        </p:txBody>
      </p:sp>
      <p:sp>
        <p:nvSpPr>
          <p:cNvPr id="18" name="object 18"/>
          <p:cNvSpPr/>
          <p:nvPr/>
        </p:nvSpPr>
        <p:spPr>
          <a:xfrm>
            <a:off x="2212848" y="2613660"/>
            <a:ext cx="510539" cy="499872"/>
          </a:xfrm>
          <a:prstGeom prst="rect">
            <a:avLst/>
          </a:prstGeom>
          <a:solidFill>
            <a:schemeClr val="accent2">
              <a:lumMod val="20000"/>
              <a:lumOff val="80000"/>
            </a:schemeClr>
          </a:solidFill>
        </p:spPr>
        <p:txBody>
          <a:bodyPr wrap="square" lIns="0" tIns="0" rIns="0" bIns="0" rtlCol="0">
            <a:noAutofit/>
          </a:bodyPr>
          <a:lstStyle/>
          <a:p>
            <a:endParaRPr/>
          </a:p>
        </p:txBody>
      </p:sp>
      <p:sp>
        <p:nvSpPr>
          <p:cNvPr id="15" name="object 15"/>
          <p:cNvSpPr/>
          <p:nvPr/>
        </p:nvSpPr>
        <p:spPr>
          <a:xfrm>
            <a:off x="129539" y="4884420"/>
            <a:ext cx="2985516" cy="499872"/>
          </a:xfrm>
          <a:prstGeom prst="rect">
            <a:avLst/>
          </a:prstGeom>
          <a:solidFill>
            <a:schemeClr val="accent2">
              <a:lumMod val="20000"/>
              <a:lumOff val="80000"/>
            </a:schemeClr>
          </a:solidFill>
        </p:spPr>
        <p:txBody>
          <a:bodyPr wrap="square" lIns="0" tIns="0" rIns="0" bIns="0" rtlCol="0">
            <a:noAutofit/>
          </a:bodyPr>
          <a:lstStyle/>
          <a:p>
            <a:endParaRPr/>
          </a:p>
        </p:txBody>
      </p:sp>
      <p:sp>
        <p:nvSpPr>
          <p:cNvPr id="16" name="object 16"/>
          <p:cNvSpPr/>
          <p:nvPr/>
        </p:nvSpPr>
        <p:spPr>
          <a:xfrm>
            <a:off x="2706624" y="4884420"/>
            <a:ext cx="510539" cy="499872"/>
          </a:xfrm>
          <a:prstGeom prst="rect">
            <a:avLst/>
          </a:prstGeom>
          <a:solidFill>
            <a:schemeClr val="accent2">
              <a:lumMod val="20000"/>
              <a:lumOff val="80000"/>
            </a:schemeClr>
          </a:solidFill>
        </p:spPr>
        <p:txBody>
          <a:bodyPr wrap="square" lIns="0" tIns="0" rIns="0" bIns="0" rtlCol="0">
            <a:noAutofit/>
          </a:bodyPr>
          <a:lstStyle/>
          <a:p>
            <a:endParaRPr/>
          </a:p>
        </p:txBody>
      </p:sp>
      <p:sp>
        <p:nvSpPr>
          <p:cNvPr id="14" name="object 14"/>
          <p:cNvSpPr txBox="1"/>
          <p:nvPr/>
        </p:nvSpPr>
        <p:spPr>
          <a:xfrm>
            <a:off x="231140" y="107083"/>
            <a:ext cx="8408658" cy="2243195"/>
          </a:xfrm>
          <a:prstGeom prst="rect">
            <a:avLst/>
          </a:prstGeom>
          <a:solidFill>
            <a:schemeClr val="accent2">
              <a:lumMod val="20000"/>
              <a:lumOff val="80000"/>
            </a:schemeClr>
          </a:solidFill>
        </p:spPr>
        <p:txBody>
          <a:bodyPr wrap="square" lIns="0" tIns="0" rIns="0" bIns="0" rtlCol="0">
            <a:noAutofit/>
          </a:bodyPr>
          <a:lstStyle/>
          <a:p>
            <a:pPr marL="3204844" marR="3236684" algn="ctr">
              <a:lnSpc>
                <a:spcPts val="3775"/>
              </a:lnSpc>
              <a:spcBef>
                <a:spcPts val="188"/>
              </a:spcBef>
            </a:pPr>
            <a:r>
              <a:rPr sz="3600" b="1" spc="0" dirty="0" smtClean="0">
                <a:solidFill>
                  <a:srgbClr val="006FC0"/>
                </a:solidFill>
                <a:latin typeface="Times New Roman"/>
                <a:cs typeface="Times New Roman"/>
              </a:rPr>
              <a:t>S</a:t>
            </a:r>
            <a:r>
              <a:rPr sz="3600" b="1" spc="-264" dirty="0" smtClean="0">
                <a:solidFill>
                  <a:srgbClr val="006FC0"/>
                </a:solidFill>
                <a:latin typeface="Times New Roman"/>
                <a:cs typeface="Times New Roman"/>
              </a:rPr>
              <a:t>T</a:t>
            </a:r>
            <a:r>
              <a:rPr sz="3600" b="1" spc="0" dirty="0" smtClean="0">
                <a:solidFill>
                  <a:srgbClr val="006FC0"/>
                </a:solidFill>
                <a:latin typeface="Times New Roman"/>
                <a:cs typeface="Times New Roman"/>
              </a:rPr>
              <a:t>AR</a:t>
            </a:r>
            <a:r>
              <a:rPr sz="3600" b="1" spc="9" dirty="0" smtClean="0">
                <a:solidFill>
                  <a:srgbClr val="006FC0"/>
                </a:solidFill>
                <a:latin typeface="Times New Roman"/>
                <a:cs typeface="Times New Roman"/>
              </a:rPr>
              <a:t>C</a:t>
            </a:r>
            <a:r>
              <a:rPr sz="3600" b="1" spc="0" dirty="0" smtClean="0">
                <a:solidFill>
                  <a:srgbClr val="006FC0"/>
                </a:solidFill>
                <a:latin typeface="Times New Roman"/>
                <a:cs typeface="Times New Roman"/>
              </a:rPr>
              <a:t>H</a:t>
            </a:r>
            <a:endParaRPr sz="3600">
              <a:latin typeface="Times New Roman"/>
              <a:cs typeface="Times New Roman"/>
            </a:endParaRPr>
          </a:p>
          <a:p>
            <a:pPr marR="10142" algn="ctr">
              <a:lnSpc>
                <a:spcPct val="95825"/>
              </a:lnSpc>
              <a:spcBef>
                <a:spcPts val="542"/>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A</a:t>
            </a:r>
            <a:r>
              <a:rPr sz="2000" spc="109" dirty="0" smtClean="0">
                <a:latin typeface="Arial"/>
                <a:cs typeface="Arial"/>
              </a:rPr>
              <a:t> </a:t>
            </a:r>
            <a:r>
              <a:rPr sz="2000" spc="0" dirty="0" smtClean="0">
                <a:latin typeface="Arial"/>
                <a:cs typeface="Arial"/>
              </a:rPr>
              <a:t>suspe</a:t>
            </a:r>
            <a:r>
              <a:rPr sz="2000" spc="-9" dirty="0" smtClean="0">
                <a:latin typeface="Arial"/>
                <a:cs typeface="Arial"/>
              </a:rPr>
              <a:t>n</a:t>
            </a:r>
            <a:r>
              <a:rPr sz="2000" spc="0" dirty="0" smtClean="0">
                <a:latin typeface="Arial"/>
                <a:cs typeface="Arial"/>
              </a:rPr>
              <a:t>sion</a:t>
            </a:r>
            <a:r>
              <a:rPr sz="2000" spc="219" dirty="0" smtClean="0">
                <a:latin typeface="Arial"/>
                <a:cs typeface="Arial"/>
              </a:rPr>
              <a:t> </a:t>
            </a:r>
            <a:r>
              <a:rPr sz="2000" spc="0" dirty="0" smtClean="0">
                <a:latin typeface="Arial"/>
                <a:cs typeface="Arial"/>
              </a:rPr>
              <a:t>of</a:t>
            </a:r>
            <a:r>
              <a:rPr sz="2000" spc="219" dirty="0" smtClean="0">
                <a:latin typeface="Arial"/>
                <a:cs typeface="Arial"/>
              </a:rPr>
              <a:t> </a:t>
            </a:r>
            <a:r>
              <a:rPr sz="2000" spc="-9" dirty="0" smtClean="0">
                <a:latin typeface="Arial"/>
                <a:cs typeface="Arial"/>
              </a:rPr>
              <a:t>g</a:t>
            </a:r>
            <a:r>
              <a:rPr sz="2000" spc="0" dirty="0" smtClean="0">
                <a:latin typeface="Arial"/>
                <a:cs typeface="Arial"/>
              </a:rPr>
              <a:t>ra</a:t>
            </a:r>
            <a:r>
              <a:rPr sz="2000" spc="-9" dirty="0" smtClean="0">
                <a:latin typeface="Arial"/>
                <a:cs typeface="Arial"/>
              </a:rPr>
              <a:t>n</a:t>
            </a:r>
            <a:r>
              <a:rPr sz="2000" spc="0" dirty="0" smtClean="0">
                <a:latin typeface="Arial"/>
                <a:cs typeface="Arial"/>
              </a:rPr>
              <a:t>ular</a:t>
            </a:r>
            <a:r>
              <a:rPr sz="2000" spc="219" dirty="0" smtClean="0">
                <a:latin typeface="Arial"/>
                <a:cs typeface="Arial"/>
              </a:rPr>
              <a:t> </a:t>
            </a:r>
            <a:r>
              <a:rPr sz="2000" spc="0" dirty="0" smtClean="0">
                <a:latin typeface="Arial"/>
                <a:cs typeface="Arial"/>
              </a:rPr>
              <a:t>st</a:t>
            </a:r>
            <a:r>
              <a:rPr sz="2000" spc="-9" dirty="0" smtClean="0">
                <a:latin typeface="Arial"/>
                <a:cs typeface="Arial"/>
              </a:rPr>
              <a:t>ar</a:t>
            </a:r>
            <a:r>
              <a:rPr sz="2000" spc="0" dirty="0" smtClean="0">
                <a:latin typeface="Arial"/>
                <a:cs typeface="Arial"/>
              </a:rPr>
              <a:t>ch</a:t>
            </a:r>
            <a:r>
              <a:rPr sz="2000" spc="219" dirty="0" smtClean="0">
                <a:latin typeface="Arial"/>
                <a:cs typeface="Arial"/>
              </a:rPr>
              <a:t> </a:t>
            </a:r>
            <a:r>
              <a:rPr sz="2000" spc="0" dirty="0" smtClean="0">
                <a:latin typeface="Arial"/>
                <a:cs typeface="Arial"/>
              </a:rPr>
              <a:t>sho</a:t>
            </a:r>
            <a:r>
              <a:rPr sz="2000" spc="4" dirty="0" smtClean="0">
                <a:latin typeface="Arial"/>
                <a:cs typeface="Arial"/>
              </a:rPr>
              <a:t>u</a:t>
            </a:r>
            <a:r>
              <a:rPr sz="2000" spc="0" dirty="0" smtClean="0">
                <a:latin typeface="Arial"/>
                <a:cs typeface="Arial"/>
              </a:rPr>
              <a:t>ld</a:t>
            </a:r>
            <a:r>
              <a:rPr sz="2000" spc="214" dirty="0" smtClean="0">
                <a:latin typeface="Arial"/>
                <a:cs typeface="Arial"/>
              </a:rPr>
              <a:t> </a:t>
            </a:r>
            <a:r>
              <a:rPr sz="2000" spc="0" dirty="0" smtClean="0">
                <a:latin typeface="Arial"/>
                <a:cs typeface="Arial"/>
              </a:rPr>
              <a:t>be</a:t>
            </a:r>
            <a:r>
              <a:rPr sz="2000" spc="225" dirty="0" smtClean="0">
                <a:latin typeface="Arial"/>
                <a:cs typeface="Arial"/>
              </a:rPr>
              <a:t> </a:t>
            </a:r>
            <a:r>
              <a:rPr sz="2000" spc="0" dirty="0" smtClean="0">
                <a:latin typeface="Arial"/>
                <a:cs typeface="Arial"/>
              </a:rPr>
              <a:t>boiled</a:t>
            </a:r>
            <a:r>
              <a:rPr sz="2000" spc="225" dirty="0" smtClean="0">
                <a:latin typeface="Arial"/>
                <a:cs typeface="Arial"/>
              </a:rPr>
              <a:t> </a:t>
            </a:r>
            <a:r>
              <a:rPr sz="2000" spc="0" dirty="0" smtClean="0">
                <a:latin typeface="Arial"/>
                <a:cs typeface="Arial"/>
              </a:rPr>
              <a:t>in</a:t>
            </a:r>
            <a:r>
              <a:rPr sz="2000" spc="214" dirty="0" smtClean="0">
                <a:latin typeface="Arial"/>
                <a:cs typeface="Arial"/>
              </a:rPr>
              <a:t> </a:t>
            </a:r>
            <a:r>
              <a:rPr sz="2000" spc="0" dirty="0" smtClean="0">
                <a:latin typeface="Arial"/>
                <a:cs typeface="Arial"/>
              </a:rPr>
              <a:t>a</a:t>
            </a:r>
            <a:r>
              <a:rPr sz="2000" spc="224" dirty="0" smtClean="0">
                <a:latin typeface="Arial"/>
                <a:cs typeface="Arial"/>
              </a:rPr>
              <a:t> </a:t>
            </a:r>
            <a:r>
              <a:rPr sz="2000" spc="0" dirty="0" smtClean="0">
                <a:latin typeface="Arial"/>
                <a:cs typeface="Arial"/>
              </a:rPr>
              <a:t>bu</a:t>
            </a:r>
            <a:r>
              <a:rPr sz="2000" spc="-39" dirty="0" smtClean="0">
                <a:latin typeface="Arial"/>
                <a:cs typeface="Arial"/>
              </a:rPr>
              <a:t>f</a:t>
            </a:r>
            <a:r>
              <a:rPr sz="2000" spc="-19" dirty="0" smtClean="0">
                <a:latin typeface="Arial"/>
                <a:cs typeface="Arial"/>
              </a:rPr>
              <a:t>f</a:t>
            </a:r>
            <a:r>
              <a:rPr sz="2000" spc="0" dirty="0" smtClean="0">
                <a:latin typeface="Arial"/>
                <a:cs typeface="Arial"/>
              </a:rPr>
              <a:t>er</a:t>
            </a:r>
            <a:r>
              <a:rPr sz="2000" spc="234" dirty="0" smtClean="0">
                <a:latin typeface="Arial"/>
                <a:cs typeface="Arial"/>
              </a:rPr>
              <a:t> </a:t>
            </a:r>
            <a:r>
              <a:rPr sz="2000" spc="-19" dirty="0" smtClean="0">
                <a:latin typeface="Arial"/>
                <a:cs typeface="Arial"/>
              </a:rPr>
              <a:t>t</a:t>
            </a:r>
            <a:r>
              <a:rPr sz="2000" spc="0" dirty="0" smtClean="0">
                <a:latin typeface="Arial"/>
                <a:cs typeface="Arial"/>
              </a:rPr>
              <a:t>o</a:t>
            </a:r>
            <a:r>
              <a:rPr sz="2000" spc="224" dirty="0" smtClean="0">
                <a:latin typeface="Arial"/>
                <a:cs typeface="Arial"/>
              </a:rPr>
              <a:t> </a:t>
            </a:r>
            <a:r>
              <a:rPr sz="2000" spc="0" dirty="0" smtClean="0">
                <a:latin typeface="Arial"/>
                <a:cs typeface="Arial"/>
              </a:rPr>
              <a:t>g</a:t>
            </a:r>
            <a:r>
              <a:rPr sz="2000" spc="-9" dirty="0" smtClean="0">
                <a:latin typeface="Arial"/>
                <a:cs typeface="Arial"/>
              </a:rPr>
              <a:t>iv</a:t>
            </a:r>
            <a:r>
              <a:rPr sz="2000" spc="0" dirty="0" smtClean="0">
                <a:latin typeface="Arial"/>
                <a:cs typeface="Arial"/>
              </a:rPr>
              <a:t>e</a:t>
            </a:r>
            <a:r>
              <a:rPr sz="2000" spc="224" dirty="0" smtClean="0">
                <a:latin typeface="Arial"/>
                <a:cs typeface="Arial"/>
              </a:rPr>
              <a:t> </a:t>
            </a:r>
            <a:r>
              <a:rPr sz="2000" spc="0" dirty="0" smtClean="0">
                <a:latin typeface="Arial"/>
                <a:cs typeface="Arial"/>
              </a:rPr>
              <a:t>a</a:t>
            </a:r>
            <a:endParaRPr sz="2000">
              <a:latin typeface="Arial"/>
              <a:cs typeface="Arial"/>
            </a:endParaRPr>
          </a:p>
          <a:p>
            <a:pPr marL="287020" marR="31111">
              <a:lnSpc>
                <a:spcPct val="95825"/>
              </a:lnSpc>
              <a:spcBef>
                <a:spcPts val="100"/>
              </a:spcBef>
            </a:pPr>
            <a:r>
              <a:rPr sz="2000" spc="0" dirty="0" smtClean="0">
                <a:latin typeface="Arial"/>
                <a:cs typeface="Arial"/>
              </a:rPr>
              <a:t>cl</a:t>
            </a:r>
            <a:r>
              <a:rPr sz="2000" spc="4" dirty="0" smtClean="0">
                <a:latin typeface="Arial"/>
                <a:cs typeface="Arial"/>
              </a:rPr>
              <a:t>e</a:t>
            </a:r>
            <a:r>
              <a:rPr sz="2000" spc="0" dirty="0" smtClean="0">
                <a:latin typeface="Arial"/>
                <a:cs typeface="Arial"/>
              </a:rPr>
              <a:t>ar</a:t>
            </a:r>
            <a:r>
              <a:rPr sz="2000" spc="-25" dirty="0" smtClean="0">
                <a:latin typeface="Arial"/>
                <a:cs typeface="Arial"/>
              </a:rPr>
              <a:t> </a:t>
            </a:r>
            <a:r>
              <a:rPr sz="2000" spc="0" dirty="0" smtClean="0">
                <a:latin typeface="Arial"/>
                <a:cs typeface="Arial"/>
              </a:rPr>
              <a:t>c</a:t>
            </a:r>
            <a:r>
              <a:rPr sz="2000" spc="4" dirty="0" smtClean="0">
                <a:latin typeface="Arial"/>
                <a:cs typeface="Arial"/>
              </a:rPr>
              <a:t>o</a:t>
            </a:r>
            <a:r>
              <a:rPr sz="2000" spc="0" dirty="0" smtClean="0">
                <a:latin typeface="Arial"/>
                <a:cs typeface="Arial"/>
              </a:rPr>
              <a:t>lloidal s</a:t>
            </a:r>
            <a:r>
              <a:rPr sz="2000" spc="4" dirty="0" smtClean="0">
                <a:latin typeface="Arial"/>
                <a:cs typeface="Arial"/>
              </a:rPr>
              <a:t>u</a:t>
            </a:r>
            <a:r>
              <a:rPr sz="2000" spc="0" dirty="0" smtClean="0">
                <a:latin typeface="Arial"/>
                <a:cs typeface="Arial"/>
              </a:rPr>
              <a:t>s</a:t>
            </a:r>
            <a:r>
              <a:rPr sz="2000" spc="4" dirty="0" smtClean="0">
                <a:latin typeface="Arial"/>
                <a:cs typeface="Arial"/>
              </a:rPr>
              <a:t>p</a:t>
            </a:r>
            <a:r>
              <a:rPr sz="2000" spc="0" dirty="0" smtClean="0">
                <a:latin typeface="Arial"/>
                <a:cs typeface="Arial"/>
              </a:rPr>
              <a:t>en</a:t>
            </a:r>
            <a:r>
              <a:rPr sz="2000" spc="9" dirty="0" smtClean="0">
                <a:latin typeface="Arial"/>
                <a:cs typeface="Arial"/>
              </a:rPr>
              <a:t>s</a:t>
            </a:r>
            <a:r>
              <a:rPr sz="2000" spc="0" dirty="0" smtClean="0">
                <a:latin typeface="Arial"/>
                <a:cs typeface="Arial"/>
              </a:rPr>
              <a:t>io</a:t>
            </a:r>
            <a:r>
              <a:rPr sz="2000" spc="9" dirty="0" smtClean="0">
                <a:latin typeface="Arial"/>
                <a:cs typeface="Arial"/>
              </a:rPr>
              <a:t>n</a:t>
            </a:r>
            <a:r>
              <a:rPr sz="2000" spc="0" dirty="0" smtClean="0">
                <a:latin typeface="Arial"/>
                <a:cs typeface="Arial"/>
              </a:rPr>
              <a:t>.</a:t>
            </a:r>
            <a:endParaRPr sz="2000">
              <a:latin typeface="Arial"/>
              <a:cs typeface="Arial"/>
            </a:endParaRPr>
          </a:p>
          <a:p>
            <a:pPr marL="287020" indent="-274320">
              <a:lnSpc>
                <a:spcPct val="100041"/>
              </a:lnSpc>
              <a:spcBef>
                <a:spcPts val="700"/>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0" dirty="0" smtClean="0">
                <a:latin typeface="Arial"/>
                <a:cs typeface="Arial"/>
              </a:rPr>
              <a:t>The</a:t>
            </a:r>
            <a:r>
              <a:rPr sz="2000" spc="14" dirty="0" smtClean="0">
                <a:latin typeface="Arial"/>
                <a:cs typeface="Arial"/>
              </a:rPr>
              <a:t> </a:t>
            </a:r>
            <a:r>
              <a:rPr sz="2000" spc="0" dirty="0" smtClean="0">
                <a:latin typeface="Arial"/>
                <a:cs typeface="Arial"/>
              </a:rPr>
              <a:t>su</a:t>
            </a:r>
            <a:r>
              <a:rPr sz="2000" spc="-9" dirty="0" smtClean="0">
                <a:latin typeface="Arial"/>
                <a:cs typeface="Arial"/>
              </a:rPr>
              <a:t>s</a:t>
            </a:r>
            <a:r>
              <a:rPr sz="2000" spc="0" dirty="0" smtClean="0">
                <a:latin typeface="Arial"/>
                <a:cs typeface="Arial"/>
              </a:rPr>
              <a:t>pe</a:t>
            </a:r>
            <a:r>
              <a:rPr sz="2000" spc="-4" dirty="0" smtClean="0">
                <a:latin typeface="Arial"/>
                <a:cs typeface="Arial"/>
              </a:rPr>
              <a:t>n</a:t>
            </a:r>
            <a:r>
              <a:rPr sz="2000" spc="0" dirty="0" smtClean="0">
                <a:latin typeface="Arial"/>
                <a:cs typeface="Arial"/>
              </a:rPr>
              <a:t>si</a:t>
            </a:r>
            <a:r>
              <a:rPr sz="2000" spc="4" dirty="0" smtClean="0">
                <a:latin typeface="Arial"/>
                <a:cs typeface="Arial"/>
              </a:rPr>
              <a:t>o</a:t>
            </a:r>
            <a:r>
              <a:rPr sz="2000" spc="0" dirty="0" smtClean="0">
                <a:latin typeface="Arial"/>
                <a:cs typeface="Arial"/>
              </a:rPr>
              <a:t>n</a:t>
            </a:r>
            <a:r>
              <a:rPr sz="2000" spc="14" dirty="0" smtClean="0">
                <a:latin typeface="Arial"/>
                <a:cs typeface="Arial"/>
              </a:rPr>
              <a:t> </a:t>
            </a:r>
            <a:r>
              <a:rPr sz="2000" spc="0" dirty="0" smtClean="0">
                <a:latin typeface="Arial"/>
                <a:cs typeface="Arial"/>
              </a:rPr>
              <a:t>on cooling</a:t>
            </a:r>
            <a:r>
              <a:rPr sz="2000" spc="9" dirty="0" smtClean="0">
                <a:latin typeface="Arial"/>
                <a:cs typeface="Arial"/>
              </a:rPr>
              <a:t> </a:t>
            </a:r>
            <a:r>
              <a:rPr sz="2000" spc="0" dirty="0" smtClean="0">
                <a:latin typeface="Arial"/>
                <a:cs typeface="Arial"/>
              </a:rPr>
              <a:t>s</a:t>
            </a:r>
            <a:r>
              <a:rPr sz="2000" spc="4" dirty="0" smtClean="0">
                <a:latin typeface="Arial"/>
                <a:cs typeface="Arial"/>
              </a:rPr>
              <a:t>e</a:t>
            </a:r>
            <a:r>
              <a:rPr sz="2000" spc="-19" dirty="0" smtClean="0">
                <a:latin typeface="Arial"/>
                <a:cs typeface="Arial"/>
              </a:rPr>
              <a:t>t</a:t>
            </a:r>
            <a:r>
              <a:rPr sz="2000" spc="0" dirty="0" smtClean="0">
                <a:latin typeface="Arial"/>
                <a:cs typeface="Arial"/>
              </a:rPr>
              <a:t>s</a:t>
            </a:r>
            <a:r>
              <a:rPr sz="2000" spc="4" dirty="0" smtClean="0">
                <a:latin typeface="Arial"/>
                <a:cs typeface="Arial"/>
              </a:rPr>
              <a:t> </a:t>
            </a:r>
            <a:r>
              <a:rPr sz="2000" spc="0" dirty="0" smtClean="0">
                <a:latin typeface="Arial"/>
                <a:cs typeface="Arial"/>
              </a:rPr>
              <a:t>as a sem</a:t>
            </a:r>
            <a:r>
              <a:rPr sz="2000" spc="-4" dirty="0" smtClean="0">
                <a:latin typeface="Arial"/>
                <a:cs typeface="Arial"/>
              </a:rPr>
              <a:t>i</a:t>
            </a:r>
            <a:r>
              <a:rPr sz="2000" spc="0" dirty="0" smtClean="0">
                <a:latin typeface="Arial"/>
                <a:cs typeface="Arial"/>
              </a:rPr>
              <a:t>s</a:t>
            </a:r>
            <a:r>
              <a:rPr sz="2000" spc="4" dirty="0" smtClean="0">
                <a:latin typeface="Arial"/>
                <a:cs typeface="Arial"/>
              </a:rPr>
              <a:t>o</a:t>
            </a:r>
            <a:r>
              <a:rPr sz="2000" spc="0" dirty="0" smtClean="0">
                <a:latin typeface="Arial"/>
                <a:cs typeface="Arial"/>
              </a:rPr>
              <a:t>lid</a:t>
            </a:r>
            <a:r>
              <a:rPr sz="2000" spc="14" dirty="0" smtClean="0">
                <a:latin typeface="Arial"/>
                <a:cs typeface="Arial"/>
              </a:rPr>
              <a:t> </a:t>
            </a:r>
            <a:r>
              <a:rPr sz="2000" spc="0" dirty="0" smtClean="0">
                <a:latin typeface="Arial"/>
                <a:cs typeface="Arial"/>
              </a:rPr>
              <a:t>gel</a:t>
            </a:r>
            <a:r>
              <a:rPr sz="2000" spc="9" dirty="0" smtClean="0">
                <a:latin typeface="Arial"/>
                <a:cs typeface="Arial"/>
              </a:rPr>
              <a:t> </a:t>
            </a:r>
            <a:r>
              <a:rPr sz="2000" spc="0" dirty="0" smtClean="0">
                <a:latin typeface="Arial"/>
                <a:cs typeface="Arial"/>
              </a:rPr>
              <a:t>d</a:t>
            </a:r>
            <a:r>
              <a:rPr sz="2000" spc="-9" dirty="0" smtClean="0">
                <a:latin typeface="Arial"/>
                <a:cs typeface="Arial"/>
              </a:rPr>
              <a:t>u</a:t>
            </a:r>
            <a:r>
              <a:rPr sz="2000" spc="0" dirty="0" smtClean="0">
                <a:latin typeface="Arial"/>
                <a:cs typeface="Arial"/>
              </a:rPr>
              <a:t>e</a:t>
            </a:r>
            <a:r>
              <a:rPr sz="2000" spc="9" dirty="0" smtClean="0">
                <a:latin typeface="Arial"/>
                <a:cs typeface="Arial"/>
              </a:rPr>
              <a:t> </a:t>
            </a:r>
            <a:r>
              <a:rPr sz="2000" spc="-4" dirty="0" smtClean="0">
                <a:latin typeface="Arial"/>
                <a:cs typeface="Arial"/>
              </a:rPr>
              <a:t>t</a:t>
            </a:r>
            <a:r>
              <a:rPr sz="2000" spc="0" dirty="0" smtClean="0">
                <a:latin typeface="Arial"/>
                <a:cs typeface="Arial"/>
              </a:rPr>
              <a:t>o</a:t>
            </a:r>
            <a:r>
              <a:rPr sz="2000" spc="9" dirty="0" smtClean="0">
                <a:latin typeface="Arial"/>
                <a:cs typeface="Arial"/>
              </a:rPr>
              <a:t> </a:t>
            </a:r>
            <a:r>
              <a:rPr sz="2000" spc="0" dirty="0" smtClean="0">
                <a:latin typeface="Arial"/>
                <a:cs typeface="Arial"/>
              </a:rPr>
              <a:t>int</a:t>
            </a:r>
            <a:r>
              <a:rPr sz="2000" spc="-14" dirty="0" smtClean="0">
                <a:latin typeface="Arial"/>
                <a:cs typeface="Arial"/>
              </a:rPr>
              <a:t>e</a:t>
            </a:r>
            <a:r>
              <a:rPr sz="2000" spc="0" dirty="0" smtClean="0">
                <a:latin typeface="Arial"/>
                <a:cs typeface="Arial"/>
              </a:rPr>
              <a:t>rtwin</a:t>
            </a:r>
            <a:r>
              <a:rPr sz="2000" spc="-9" dirty="0" smtClean="0">
                <a:latin typeface="Arial"/>
                <a:cs typeface="Arial"/>
              </a:rPr>
              <a:t>i</a:t>
            </a:r>
            <a:r>
              <a:rPr sz="2000" spc="0" dirty="0" smtClean="0">
                <a:latin typeface="Arial"/>
                <a:cs typeface="Arial"/>
              </a:rPr>
              <a:t>ng</a:t>
            </a:r>
            <a:r>
              <a:rPr sz="2000" spc="14" dirty="0" smtClean="0">
                <a:latin typeface="Arial"/>
                <a:cs typeface="Arial"/>
              </a:rPr>
              <a:t> </a:t>
            </a:r>
            <a:r>
              <a:rPr sz="2000" spc="-9" dirty="0" smtClean="0">
                <a:latin typeface="Arial"/>
                <a:cs typeface="Arial"/>
              </a:rPr>
              <a:t>of </a:t>
            </a:r>
            <a:r>
              <a:rPr sz="2000" spc="0" dirty="0" smtClean="0">
                <a:latin typeface="Arial"/>
                <a:cs typeface="Arial"/>
              </a:rPr>
              <a:t>the</a:t>
            </a:r>
            <a:r>
              <a:rPr sz="2000" spc="-29" dirty="0" smtClean="0">
                <a:latin typeface="Arial"/>
                <a:cs typeface="Arial"/>
              </a:rPr>
              <a:t> </a:t>
            </a:r>
            <a:r>
              <a:rPr sz="2000" spc="0" dirty="0" smtClean="0">
                <a:latin typeface="Arial"/>
                <a:cs typeface="Arial"/>
              </a:rPr>
              <a:t>b</a:t>
            </a:r>
            <a:r>
              <a:rPr sz="2000" spc="4" dirty="0" smtClean="0">
                <a:latin typeface="Arial"/>
                <a:cs typeface="Arial"/>
              </a:rPr>
              <a:t>r</a:t>
            </a:r>
            <a:r>
              <a:rPr sz="2000" spc="0" dirty="0" smtClean="0">
                <a:latin typeface="Arial"/>
                <a:cs typeface="Arial"/>
              </a:rPr>
              <a:t>an</a:t>
            </a:r>
            <a:r>
              <a:rPr sz="2000" spc="9" dirty="0" smtClean="0">
                <a:latin typeface="Arial"/>
                <a:cs typeface="Arial"/>
              </a:rPr>
              <a:t>c</a:t>
            </a:r>
            <a:r>
              <a:rPr sz="2000" spc="0" dirty="0" smtClean="0">
                <a:latin typeface="Arial"/>
                <a:cs typeface="Arial"/>
              </a:rPr>
              <a:t>hed</a:t>
            </a:r>
            <a:r>
              <a:rPr sz="2000" spc="-24" dirty="0" smtClean="0">
                <a:latin typeface="Arial"/>
                <a:cs typeface="Arial"/>
              </a:rPr>
              <a:t> </a:t>
            </a:r>
            <a:r>
              <a:rPr sz="2000" spc="0" dirty="0" smtClean="0">
                <a:latin typeface="Arial"/>
                <a:cs typeface="Arial"/>
              </a:rPr>
              <a:t>c</a:t>
            </a:r>
            <a:r>
              <a:rPr sz="2000" spc="4" dirty="0" smtClean="0">
                <a:latin typeface="Arial"/>
                <a:cs typeface="Arial"/>
              </a:rPr>
              <a:t>h</a:t>
            </a:r>
            <a:r>
              <a:rPr sz="2000" spc="0" dirty="0" smtClean="0">
                <a:latin typeface="Arial"/>
                <a:cs typeface="Arial"/>
              </a:rPr>
              <a:t>ains</a:t>
            </a:r>
            <a:r>
              <a:rPr sz="2000" spc="-14" dirty="0" smtClean="0">
                <a:latin typeface="Arial"/>
                <a:cs typeface="Arial"/>
              </a:rPr>
              <a:t> </a:t>
            </a:r>
            <a:r>
              <a:rPr sz="2000" spc="0" dirty="0" smtClean="0">
                <a:latin typeface="Arial"/>
                <a:cs typeface="Arial"/>
              </a:rPr>
              <a:t>of</a:t>
            </a:r>
            <a:r>
              <a:rPr sz="2000" spc="-14" dirty="0" smtClean="0">
                <a:latin typeface="Arial"/>
                <a:cs typeface="Arial"/>
              </a:rPr>
              <a:t> </a:t>
            </a:r>
            <a:r>
              <a:rPr sz="2000" spc="0" dirty="0" smtClean="0">
                <a:latin typeface="Arial"/>
                <a:cs typeface="Arial"/>
              </a:rPr>
              <a:t>amy</a:t>
            </a:r>
            <a:r>
              <a:rPr sz="2000" spc="-4" dirty="0" smtClean="0">
                <a:latin typeface="Arial"/>
                <a:cs typeface="Arial"/>
              </a:rPr>
              <a:t>l</a:t>
            </a:r>
            <a:r>
              <a:rPr sz="2000" spc="0" dirty="0" smtClean="0">
                <a:latin typeface="Arial"/>
                <a:cs typeface="Arial"/>
              </a:rPr>
              <a:t>ope</a:t>
            </a:r>
            <a:r>
              <a:rPr sz="2000" spc="9" dirty="0" smtClean="0">
                <a:latin typeface="Arial"/>
                <a:cs typeface="Arial"/>
              </a:rPr>
              <a:t>c</a:t>
            </a:r>
            <a:r>
              <a:rPr sz="2000" spc="0" dirty="0" smtClean="0">
                <a:latin typeface="Arial"/>
                <a:cs typeface="Arial"/>
              </a:rPr>
              <a:t>ti</a:t>
            </a:r>
            <a:r>
              <a:rPr sz="2000" spc="-4" dirty="0" smtClean="0">
                <a:latin typeface="Arial"/>
                <a:cs typeface="Arial"/>
              </a:rPr>
              <a:t>n</a:t>
            </a:r>
            <a:r>
              <a:rPr sz="2000" spc="0" dirty="0" smtClean="0">
                <a:latin typeface="Arial"/>
                <a:cs typeface="Arial"/>
              </a:rPr>
              <a:t>.</a:t>
            </a:r>
            <a:endParaRPr sz="2000">
              <a:latin typeface="Arial"/>
              <a:cs typeface="Arial"/>
            </a:endParaRPr>
          </a:p>
          <a:p>
            <a:pPr marL="12700" marR="31111">
              <a:lnSpc>
                <a:spcPct val="95825"/>
              </a:lnSpc>
              <a:spcBef>
                <a:spcPts val="601"/>
              </a:spcBef>
            </a:pPr>
            <a:r>
              <a:rPr sz="1400" spc="0" dirty="0" smtClean="0">
                <a:solidFill>
                  <a:srgbClr val="FD8537"/>
                </a:solidFill>
                <a:latin typeface="Wingdings"/>
                <a:cs typeface="Wingdings"/>
              </a:rPr>
              <a:t></a:t>
            </a:r>
            <a:r>
              <a:rPr sz="1400" spc="0" dirty="0" smtClean="0">
                <a:solidFill>
                  <a:srgbClr val="FD8537"/>
                </a:solidFill>
                <a:latin typeface="Times New Roman"/>
                <a:cs typeface="Times New Roman"/>
              </a:rPr>
              <a:t> </a:t>
            </a:r>
            <a:r>
              <a:rPr sz="1400" spc="210" dirty="0" smtClean="0">
                <a:solidFill>
                  <a:srgbClr val="FD8537"/>
                </a:solidFill>
                <a:latin typeface="Times New Roman"/>
                <a:cs typeface="Times New Roman"/>
              </a:rPr>
              <a:t> </a:t>
            </a:r>
            <a:r>
              <a:rPr sz="2000" spc="-4" dirty="0" smtClean="0">
                <a:latin typeface="Arial"/>
                <a:cs typeface="Arial"/>
              </a:rPr>
              <a:t>I</a:t>
            </a:r>
            <a:r>
              <a:rPr sz="2000" spc="0" dirty="0" smtClean="0">
                <a:latin typeface="Arial"/>
                <a:cs typeface="Arial"/>
              </a:rPr>
              <a:t>n</a:t>
            </a:r>
            <a:r>
              <a:rPr sz="2000" spc="-25" dirty="0" smtClean="0">
                <a:latin typeface="Arial"/>
                <a:cs typeface="Arial"/>
              </a:rPr>
              <a:t> </a:t>
            </a:r>
            <a:r>
              <a:rPr sz="2000" spc="0" dirty="0" smtClean="0">
                <a:latin typeface="Arial"/>
                <a:cs typeface="Arial"/>
              </a:rPr>
              <a:t>o</a:t>
            </a:r>
            <a:r>
              <a:rPr sz="2000" spc="4" dirty="0" smtClean="0">
                <a:latin typeface="Arial"/>
                <a:cs typeface="Arial"/>
              </a:rPr>
              <a:t>r</a:t>
            </a:r>
            <a:r>
              <a:rPr sz="2000" spc="0" dirty="0" smtClean="0">
                <a:latin typeface="Arial"/>
                <a:cs typeface="Arial"/>
              </a:rPr>
              <a:t>der</a:t>
            </a:r>
            <a:r>
              <a:rPr sz="2000" spc="-14" dirty="0" smtClean="0">
                <a:latin typeface="Arial"/>
                <a:cs typeface="Arial"/>
              </a:rPr>
              <a:t> </a:t>
            </a:r>
            <a:r>
              <a:rPr sz="2000" spc="-4" dirty="0" smtClean="0">
                <a:latin typeface="Arial"/>
                <a:cs typeface="Arial"/>
              </a:rPr>
              <a:t>t</a:t>
            </a:r>
            <a:r>
              <a:rPr sz="2000" spc="0" dirty="0" smtClean="0">
                <a:latin typeface="Arial"/>
                <a:cs typeface="Arial"/>
              </a:rPr>
              <a:t>o</a:t>
            </a:r>
            <a:r>
              <a:rPr sz="2000" spc="-9" dirty="0" smtClean="0">
                <a:latin typeface="Arial"/>
                <a:cs typeface="Arial"/>
              </a:rPr>
              <a:t> </a:t>
            </a:r>
            <a:r>
              <a:rPr sz="2000" spc="0" dirty="0" smtClean="0">
                <a:latin typeface="Arial"/>
                <a:cs typeface="Arial"/>
              </a:rPr>
              <a:t>avoid s</a:t>
            </a:r>
            <a:r>
              <a:rPr sz="2000" spc="9" dirty="0" smtClean="0">
                <a:latin typeface="Arial"/>
                <a:cs typeface="Arial"/>
              </a:rPr>
              <a:t>w</a:t>
            </a:r>
            <a:r>
              <a:rPr sz="2000" spc="0" dirty="0" smtClean="0">
                <a:latin typeface="Arial"/>
                <a:cs typeface="Arial"/>
              </a:rPr>
              <a:t>elling and</a:t>
            </a:r>
            <a:r>
              <a:rPr sz="2000" spc="-9" dirty="0" smtClean="0">
                <a:latin typeface="Arial"/>
                <a:cs typeface="Arial"/>
              </a:rPr>
              <a:t> </a:t>
            </a:r>
            <a:r>
              <a:rPr sz="2000" spc="0" dirty="0" smtClean="0">
                <a:latin typeface="Arial"/>
                <a:cs typeface="Arial"/>
              </a:rPr>
              <a:t>s</a:t>
            </a:r>
            <a:r>
              <a:rPr sz="2000" spc="4" dirty="0" smtClean="0">
                <a:latin typeface="Arial"/>
                <a:cs typeface="Arial"/>
              </a:rPr>
              <a:t>h</a:t>
            </a:r>
            <a:r>
              <a:rPr sz="2000" spc="0" dirty="0" smtClean="0">
                <a:latin typeface="Arial"/>
                <a:cs typeface="Arial"/>
              </a:rPr>
              <a:t>rin</a:t>
            </a:r>
            <a:r>
              <a:rPr sz="2000" spc="9" dirty="0" smtClean="0">
                <a:latin typeface="Arial"/>
                <a:cs typeface="Arial"/>
              </a:rPr>
              <a:t>k</a:t>
            </a:r>
            <a:r>
              <a:rPr sz="2000" spc="0" dirty="0" smtClean="0">
                <a:latin typeface="Arial"/>
                <a:cs typeface="Arial"/>
              </a:rPr>
              <a:t>ing</a:t>
            </a:r>
            <a:r>
              <a:rPr sz="2000" spc="-29" dirty="0" smtClean="0">
                <a:latin typeface="Arial"/>
                <a:cs typeface="Arial"/>
              </a:rPr>
              <a:t> </a:t>
            </a:r>
            <a:r>
              <a:rPr sz="2000" spc="0" dirty="0" smtClean="0">
                <a:latin typeface="Arial"/>
                <a:cs typeface="Arial"/>
              </a:rPr>
              <a:t>petrole</a:t>
            </a:r>
            <a:r>
              <a:rPr sz="2000" spc="4" dirty="0" smtClean="0">
                <a:latin typeface="Arial"/>
                <a:cs typeface="Arial"/>
              </a:rPr>
              <a:t>u</a:t>
            </a:r>
            <a:r>
              <a:rPr sz="2000" spc="0" dirty="0" smtClean="0">
                <a:latin typeface="Arial"/>
                <a:cs typeface="Arial"/>
              </a:rPr>
              <a:t>m</a:t>
            </a:r>
            <a:r>
              <a:rPr sz="2000" spc="-24" dirty="0" smtClean="0">
                <a:latin typeface="Arial"/>
                <a:cs typeface="Arial"/>
              </a:rPr>
              <a:t> </a:t>
            </a:r>
            <a:r>
              <a:rPr sz="2000" spc="0" dirty="0" smtClean="0">
                <a:latin typeface="Arial"/>
                <a:cs typeface="Arial"/>
              </a:rPr>
              <a:t>jelly is u</a:t>
            </a:r>
            <a:r>
              <a:rPr sz="2000" spc="4" dirty="0" smtClean="0">
                <a:latin typeface="Arial"/>
                <a:cs typeface="Arial"/>
              </a:rPr>
              <a:t>s</a:t>
            </a:r>
            <a:r>
              <a:rPr sz="2000" spc="0" dirty="0" smtClean="0">
                <a:latin typeface="Arial"/>
                <a:cs typeface="Arial"/>
              </a:rPr>
              <a:t>e</a:t>
            </a:r>
            <a:r>
              <a:rPr sz="2000" spc="9" dirty="0" smtClean="0">
                <a:latin typeface="Arial"/>
                <a:cs typeface="Arial"/>
              </a:rPr>
              <a:t>d</a:t>
            </a:r>
            <a:r>
              <a:rPr sz="2000" spc="0" dirty="0" smtClean="0">
                <a:latin typeface="Arial"/>
                <a:cs typeface="Arial"/>
              </a:rPr>
              <a:t>.</a:t>
            </a:r>
            <a:endParaRPr sz="2000">
              <a:latin typeface="Arial"/>
              <a:cs typeface="Arial"/>
            </a:endParaRPr>
          </a:p>
        </p:txBody>
      </p:sp>
      <p:sp>
        <p:nvSpPr>
          <p:cNvPr id="13" name="object 13"/>
          <p:cNvSpPr txBox="1"/>
          <p:nvPr/>
        </p:nvSpPr>
        <p:spPr>
          <a:xfrm>
            <a:off x="307340" y="2750851"/>
            <a:ext cx="6211406" cy="712328"/>
          </a:xfrm>
          <a:prstGeom prst="rect">
            <a:avLst/>
          </a:prstGeom>
          <a:solidFill>
            <a:schemeClr val="accent2">
              <a:lumMod val="20000"/>
              <a:lumOff val="80000"/>
            </a:schemeClr>
          </a:solidFill>
        </p:spPr>
        <p:txBody>
          <a:bodyPr wrap="square" lIns="0" tIns="0" rIns="0" bIns="0" rtlCol="0">
            <a:noAutofit/>
          </a:bodyPr>
          <a:lstStyle/>
          <a:p>
            <a:pPr marL="12700" marR="38176">
              <a:lnSpc>
                <a:spcPts val="2555"/>
              </a:lnSpc>
              <a:spcBef>
                <a:spcPts val="127"/>
              </a:spcBef>
            </a:pPr>
            <a:r>
              <a:rPr sz="2400" b="1" spc="0" dirty="0" smtClean="0">
                <a:solidFill>
                  <a:srgbClr val="E75C00"/>
                </a:solidFill>
                <a:latin typeface="Arial"/>
                <a:cs typeface="Arial"/>
              </a:rPr>
              <a:t>A</a:t>
            </a:r>
            <a:r>
              <a:rPr sz="2400" b="1" spc="-9" dirty="0" smtClean="0">
                <a:solidFill>
                  <a:srgbClr val="E75C00"/>
                </a:solidFill>
                <a:latin typeface="Arial"/>
                <a:cs typeface="Arial"/>
              </a:rPr>
              <a:t>D</a:t>
            </a:r>
            <a:r>
              <a:rPr sz="2400" b="1" spc="-184" dirty="0" smtClean="0">
                <a:solidFill>
                  <a:srgbClr val="E75C00"/>
                </a:solidFill>
                <a:latin typeface="Arial"/>
                <a:cs typeface="Arial"/>
              </a:rPr>
              <a:t>V</a:t>
            </a:r>
            <a:r>
              <a:rPr sz="2400" b="1" spc="0" dirty="0" smtClean="0">
                <a:solidFill>
                  <a:srgbClr val="E75C00"/>
                </a:solidFill>
                <a:latin typeface="Arial"/>
                <a:cs typeface="Arial"/>
              </a:rPr>
              <a:t>A</a:t>
            </a:r>
            <a:r>
              <a:rPr sz="2400" b="1" spc="-9" dirty="0" smtClean="0">
                <a:solidFill>
                  <a:srgbClr val="E75C00"/>
                </a:solidFill>
                <a:latin typeface="Arial"/>
                <a:cs typeface="Arial"/>
              </a:rPr>
              <a:t>N</a:t>
            </a:r>
            <a:r>
              <a:rPr sz="2400" b="1" spc="-179" dirty="0" smtClean="0">
                <a:solidFill>
                  <a:srgbClr val="E75C00"/>
                </a:solidFill>
                <a:latin typeface="Arial"/>
                <a:cs typeface="Arial"/>
              </a:rPr>
              <a:t>T</a:t>
            </a:r>
            <a:r>
              <a:rPr sz="2400" b="1" spc="0" dirty="0" smtClean="0">
                <a:solidFill>
                  <a:srgbClr val="E75C00"/>
                </a:solidFill>
                <a:latin typeface="Arial"/>
                <a:cs typeface="Arial"/>
              </a:rPr>
              <a:t>AGE</a:t>
            </a:r>
            <a:r>
              <a:rPr sz="2400" b="1" spc="-9" dirty="0" smtClean="0">
                <a:solidFill>
                  <a:srgbClr val="E75C00"/>
                </a:solidFill>
                <a:latin typeface="Arial"/>
                <a:cs typeface="Arial"/>
              </a:rPr>
              <a:t>S</a:t>
            </a:r>
            <a:r>
              <a:rPr sz="2400" b="1" spc="0" dirty="0" smtClean="0">
                <a:solidFill>
                  <a:srgbClr val="E75C00"/>
                </a:solidFill>
                <a:latin typeface="Arial"/>
                <a:cs typeface="Arial"/>
              </a:rPr>
              <a:t>:</a:t>
            </a:r>
            <a:endParaRPr sz="2400">
              <a:latin typeface="Arial"/>
              <a:cs typeface="Arial"/>
            </a:endParaRPr>
          </a:p>
          <a:p>
            <a:pPr marL="12700">
              <a:lnSpc>
                <a:spcPct val="95825"/>
              </a:lnSpc>
              <a:spcBef>
                <a:spcPts val="571"/>
              </a:spcBef>
            </a:pPr>
            <a:r>
              <a:rPr sz="1400" spc="0" dirty="0" smtClean="0">
                <a:solidFill>
                  <a:srgbClr val="FD8537"/>
                </a:solidFill>
                <a:latin typeface="Courier New"/>
                <a:cs typeface="Courier New"/>
              </a:rPr>
              <a:t>o</a:t>
            </a:r>
            <a:r>
              <a:rPr sz="1400" spc="475" dirty="0" smtClean="0">
                <a:solidFill>
                  <a:srgbClr val="FD8537"/>
                </a:solidFill>
                <a:latin typeface="Courier New"/>
                <a:cs typeface="Courier New"/>
              </a:rPr>
              <a:t> </a:t>
            </a:r>
            <a:r>
              <a:rPr sz="2000" spc="0" dirty="0" smtClean="0">
                <a:latin typeface="Arial"/>
                <a:cs typeface="Arial"/>
              </a:rPr>
              <a:t>High r</a:t>
            </a:r>
            <a:r>
              <a:rPr sz="2000" spc="4" dirty="0" smtClean="0">
                <a:latin typeface="Arial"/>
                <a:cs typeface="Arial"/>
              </a:rPr>
              <a:t>e</a:t>
            </a:r>
            <a:r>
              <a:rPr sz="2000" spc="0" dirty="0" smtClean="0">
                <a:latin typeface="Arial"/>
                <a:cs typeface="Arial"/>
              </a:rPr>
              <a:t>s</a:t>
            </a:r>
            <a:r>
              <a:rPr sz="2000" spc="4" dirty="0" smtClean="0">
                <a:latin typeface="Arial"/>
                <a:cs typeface="Arial"/>
              </a:rPr>
              <a:t>o</a:t>
            </a:r>
            <a:r>
              <a:rPr sz="2000" spc="0" dirty="0" smtClean="0">
                <a:latin typeface="Arial"/>
                <a:cs typeface="Arial"/>
              </a:rPr>
              <a:t>l</a:t>
            </a:r>
            <a:r>
              <a:rPr sz="2000" spc="-4" dirty="0" smtClean="0">
                <a:latin typeface="Arial"/>
                <a:cs typeface="Arial"/>
              </a:rPr>
              <a:t>v</a:t>
            </a:r>
            <a:r>
              <a:rPr sz="2000" spc="0" dirty="0" smtClean="0">
                <a:latin typeface="Arial"/>
                <a:cs typeface="Arial"/>
              </a:rPr>
              <a:t>ing</a:t>
            </a:r>
            <a:r>
              <a:rPr sz="2000" spc="-19" dirty="0" smtClean="0">
                <a:latin typeface="Arial"/>
                <a:cs typeface="Arial"/>
              </a:rPr>
              <a:t> </a:t>
            </a:r>
            <a:r>
              <a:rPr sz="2000" spc="0" dirty="0" smtClean="0">
                <a:latin typeface="Arial"/>
                <a:cs typeface="Arial"/>
              </a:rPr>
              <a:t>po</a:t>
            </a:r>
            <a:r>
              <a:rPr sz="2000" spc="4" dirty="0" smtClean="0">
                <a:latin typeface="Arial"/>
                <a:cs typeface="Arial"/>
              </a:rPr>
              <a:t>w</a:t>
            </a:r>
            <a:r>
              <a:rPr sz="2000" spc="0" dirty="0" smtClean="0">
                <a:latin typeface="Arial"/>
                <a:cs typeface="Arial"/>
              </a:rPr>
              <a:t>er</a:t>
            </a:r>
            <a:r>
              <a:rPr sz="2000" spc="-14" dirty="0" smtClean="0">
                <a:latin typeface="Arial"/>
                <a:cs typeface="Arial"/>
              </a:rPr>
              <a:t> </a:t>
            </a:r>
            <a:r>
              <a:rPr sz="2000" spc="0" dirty="0" smtClean="0">
                <a:latin typeface="Arial"/>
                <a:cs typeface="Arial"/>
              </a:rPr>
              <a:t>and</a:t>
            </a:r>
            <a:r>
              <a:rPr sz="2000" spc="-9" dirty="0" smtClean="0">
                <a:latin typeface="Arial"/>
                <a:cs typeface="Arial"/>
              </a:rPr>
              <a:t> </a:t>
            </a:r>
            <a:r>
              <a:rPr sz="2000" spc="0" dirty="0" smtClean="0">
                <a:latin typeface="Arial"/>
                <a:cs typeface="Arial"/>
              </a:rPr>
              <a:t>s</a:t>
            </a:r>
            <a:r>
              <a:rPr sz="2000" spc="4" dirty="0" smtClean="0">
                <a:latin typeface="Arial"/>
                <a:cs typeface="Arial"/>
              </a:rPr>
              <a:t>h</a:t>
            </a:r>
            <a:r>
              <a:rPr sz="2000" spc="0" dirty="0" smtClean="0">
                <a:latin typeface="Arial"/>
                <a:cs typeface="Arial"/>
              </a:rPr>
              <a:t>a</a:t>
            </a:r>
            <a:r>
              <a:rPr sz="2000" spc="4" dirty="0" smtClean="0">
                <a:latin typeface="Arial"/>
                <a:cs typeface="Arial"/>
              </a:rPr>
              <a:t>r</a:t>
            </a:r>
            <a:r>
              <a:rPr sz="2000" spc="0" dirty="0" smtClean="0">
                <a:latin typeface="Arial"/>
                <a:cs typeface="Arial"/>
              </a:rPr>
              <a:t>p</a:t>
            </a:r>
            <a:r>
              <a:rPr sz="2000" spc="-19" dirty="0" smtClean="0">
                <a:latin typeface="Arial"/>
                <a:cs typeface="Arial"/>
              </a:rPr>
              <a:t> </a:t>
            </a:r>
            <a:r>
              <a:rPr sz="2000" spc="0" dirty="0" smtClean="0">
                <a:latin typeface="Arial"/>
                <a:cs typeface="Arial"/>
              </a:rPr>
              <a:t>z</a:t>
            </a:r>
            <a:r>
              <a:rPr sz="2000" spc="4" dirty="0" smtClean="0">
                <a:latin typeface="Arial"/>
                <a:cs typeface="Arial"/>
              </a:rPr>
              <a:t>o</a:t>
            </a:r>
            <a:r>
              <a:rPr sz="2000" spc="0" dirty="0" smtClean="0">
                <a:latin typeface="Arial"/>
                <a:cs typeface="Arial"/>
              </a:rPr>
              <a:t>nes</a:t>
            </a:r>
            <a:r>
              <a:rPr sz="2000" spc="-24" dirty="0" smtClean="0">
                <a:latin typeface="Arial"/>
                <a:cs typeface="Arial"/>
              </a:rPr>
              <a:t> </a:t>
            </a:r>
            <a:r>
              <a:rPr sz="2000" spc="0" dirty="0" smtClean="0">
                <a:latin typeface="Arial"/>
                <a:cs typeface="Arial"/>
              </a:rPr>
              <a:t>a</a:t>
            </a:r>
            <a:r>
              <a:rPr sz="2000" spc="4" dirty="0" smtClean="0">
                <a:latin typeface="Arial"/>
                <a:cs typeface="Arial"/>
              </a:rPr>
              <a:t>r</a:t>
            </a:r>
            <a:r>
              <a:rPr sz="2000" spc="0" dirty="0" smtClean="0">
                <a:latin typeface="Arial"/>
                <a:cs typeface="Arial"/>
              </a:rPr>
              <a:t>e</a:t>
            </a:r>
            <a:r>
              <a:rPr sz="2000" spc="-9" dirty="0" smtClean="0">
                <a:latin typeface="Arial"/>
                <a:cs typeface="Arial"/>
              </a:rPr>
              <a:t> </a:t>
            </a:r>
            <a:r>
              <a:rPr sz="2000" spc="0" dirty="0" smtClean="0">
                <a:latin typeface="Arial"/>
                <a:cs typeface="Arial"/>
              </a:rPr>
              <a:t>obtaine</a:t>
            </a:r>
            <a:r>
              <a:rPr sz="2000" spc="4" dirty="0" smtClean="0">
                <a:latin typeface="Arial"/>
                <a:cs typeface="Arial"/>
              </a:rPr>
              <a:t>d</a:t>
            </a:r>
            <a:r>
              <a:rPr sz="2000" spc="0" dirty="0" smtClean="0">
                <a:latin typeface="Arial"/>
                <a:cs typeface="Arial"/>
              </a:rPr>
              <a:t>.</a:t>
            </a:r>
            <a:endParaRPr sz="2000">
              <a:latin typeface="Arial"/>
              <a:cs typeface="Arial"/>
            </a:endParaRPr>
          </a:p>
        </p:txBody>
      </p:sp>
      <p:sp>
        <p:nvSpPr>
          <p:cNvPr id="12" name="object 12"/>
          <p:cNvSpPr txBox="1"/>
          <p:nvPr/>
        </p:nvSpPr>
        <p:spPr>
          <a:xfrm>
            <a:off x="307340" y="3564271"/>
            <a:ext cx="776413"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1400" spc="0" dirty="0" smtClean="0">
                <a:solidFill>
                  <a:srgbClr val="FD8537"/>
                </a:solidFill>
                <a:latin typeface="Courier New"/>
                <a:cs typeface="Courier New"/>
              </a:rPr>
              <a:t>o</a:t>
            </a:r>
            <a:r>
              <a:rPr sz="1400" spc="475" dirty="0" smtClean="0">
                <a:solidFill>
                  <a:srgbClr val="FD8537"/>
                </a:solidFill>
                <a:latin typeface="Courier New"/>
                <a:cs typeface="Courier New"/>
              </a:rPr>
              <a:t> </a:t>
            </a:r>
            <a:r>
              <a:rPr sz="2000" spc="0" dirty="0" smtClean="0">
                <a:latin typeface="Arial"/>
                <a:cs typeface="Arial"/>
              </a:rPr>
              <a:t>The</a:t>
            </a:r>
            <a:endParaRPr sz="2000">
              <a:latin typeface="Arial"/>
              <a:cs typeface="Arial"/>
            </a:endParaRPr>
          </a:p>
        </p:txBody>
      </p:sp>
      <p:sp>
        <p:nvSpPr>
          <p:cNvPr id="11" name="object 11"/>
          <p:cNvSpPr txBox="1"/>
          <p:nvPr/>
        </p:nvSpPr>
        <p:spPr>
          <a:xfrm>
            <a:off x="1197660" y="3564271"/>
            <a:ext cx="1448354"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compo</a:t>
            </a:r>
            <a:r>
              <a:rPr sz="2000" spc="-9" dirty="0" smtClean="0">
                <a:latin typeface="Arial"/>
                <a:cs typeface="Arial"/>
              </a:rPr>
              <a:t>n</a:t>
            </a:r>
            <a:r>
              <a:rPr sz="2000" spc="0" dirty="0" smtClean="0">
                <a:latin typeface="Arial"/>
                <a:cs typeface="Arial"/>
              </a:rPr>
              <a:t>ents</a:t>
            </a:r>
            <a:endParaRPr sz="2000">
              <a:latin typeface="Arial"/>
              <a:cs typeface="Arial"/>
            </a:endParaRPr>
          </a:p>
        </p:txBody>
      </p:sp>
      <p:sp>
        <p:nvSpPr>
          <p:cNvPr id="10" name="object 10"/>
          <p:cNvSpPr txBox="1"/>
          <p:nvPr/>
        </p:nvSpPr>
        <p:spPr>
          <a:xfrm>
            <a:off x="2758186" y="3564271"/>
            <a:ext cx="1023580"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resolv</a:t>
            </a:r>
            <a:r>
              <a:rPr sz="2000" spc="-14" dirty="0" smtClean="0">
                <a:latin typeface="Arial"/>
                <a:cs typeface="Arial"/>
              </a:rPr>
              <a:t>e</a:t>
            </a:r>
            <a:r>
              <a:rPr sz="2000" spc="0" dirty="0" smtClean="0">
                <a:latin typeface="Arial"/>
                <a:cs typeface="Arial"/>
              </a:rPr>
              <a:t>d</a:t>
            </a:r>
            <a:endParaRPr sz="2000">
              <a:latin typeface="Arial"/>
              <a:cs typeface="Arial"/>
            </a:endParaRPr>
          </a:p>
        </p:txBody>
      </p:sp>
      <p:sp>
        <p:nvSpPr>
          <p:cNvPr id="9" name="object 9"/>
          <p:cNvSpPr txBox="1"/>
          <p:nvPr/>
        </p:nvSpPr>
        <p:spPr>
          <a:xfrm>
            <a:off x="3895471" y="3564271"/>
            <a:ext cx="932262"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c</a:t>
            </a:r>
            <a:r>
              <a:rPr sz="2000" spc="4" dirty="0" smtClean="0">
                <a:latin typeface="Arial"/>
                <a:cs typeface="Arial"/>
              </a:rPr>
              <a:t>a</a:t>
            </a:r>
            <a:r>
              <a:rPr sz="2000" spc="0" dirty="0" smtClean="0">
                <a:latin typeface="Arial"/>
                <a:cs typeface="Arial"/>
              </a:rPr>
              <a:t>n </a:t>
            </a:r>
            <a:r>
              <a:rPr sz="2000" spc="288" dirty="0" smtClean="0">
                <a:latin typeface="Arial"/>
                <a:cs typeface="Arial"/>
              </a:rPr>
              <a:t> </a:t>
            </a:r>
            <a:r>
              <a:rPr sz="2000" spc="-9" dirty="0" smtClean="0">
                <a:latin typeface="Arial"/>
                <a:cs typeface="Arial"/>
              </a:rPr>
              <a:t>be</a:t>
            </a:r>
            <a:endParaRPr sz="2000">
              <a:latin typeface="Arial"/>
              <a:cs typeface="Arial"/>
            </a:endParaRPr>
          </a:p>
        </p:txBody>
      </p:sp>
      <p:sp>
        <p:nvSpPr>
          <p:cNvPr id="8" name="object 8"/>
          <p:cNvSpPr txBox="1"/>
          <p:nvPr/>
        </p:nvSpPr>
        <p:spPr>
          <a:xfrm>
            <a:off x="4942459" y="3564271"/>
            <a:ext cx="1193082"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9" dirty="0" smtClean="0">
                <a:latin typeface="Arial"/>
                <a:cs typeface="Arial"/>
              </a:rPr>
              <a:t>r</a:t>
            </a:r>
            <a:r>
              <a:rPr sz="2000" spc="0" dirty="0" smtClean="0">
                <a:latin typeface="Arial"/>
                <a:cs typeface="Arial"/>
              </a:rPr>
              <a:t>e</a:t>
            </a:r>
            <a:r>
              <a:rPr sz="2000" spc="4" dirty="0" smtClean="0">
                <a:latin typeface="Arial"/>
                <a:cs typeface="Arial"/>
              </a:rPr>
              <a:t>c</a:t>
            </a:r>
            <a:r>
              <a:rPr sz="2000" spc="0" dirty="0" smtClean="0">
                <a:latin typeface="Arial"/>
                <a:cs typeface="Arial"/>
              </a:rPr>
              <a:t>ov</a:t>
            </a:r>
            <a:r>
              <a:rPr sz="2000" spc="-14" dirty="0" smtClean="0">
                <a:latin typeface="Arial"/>
                <a:cs typeface="Arial"/>
              </a:rPr>
              <a:t>e</a:t>
            </a:r>
            <a:r>
              <a:rPr sz="2000" spc="0" dirty="0" smtClean="0">
                <a:latin typeface="Arial"/>
                <a:cs typeface="Arial"/>
              </a:rPr>
              <a:t>red</a:t>
            </a:r>
            <a:endParaRPr sz="2000">
              <a:latin typeface="Arial"/>
              <a:cs typeface="Arial"/>
            </a:endParaRPr>
          </a:p>
        </p:txBody>
      </p:sp>
      <p:sp>
        <p:nvSpPr>
          <p:cNvPr id="7" name="object 7"/>
          <p:cNvSpPr txBox="1"/>
          <p:nvPr/>
        </p:nvSpPr>
        <p:spPr>
          <a:xfrm>
            <a:off x="6248781" y="3564271"/>
            <a:ext cx="261357"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in</a:t>
            </a:r>
            <a:endParaRPr sz="2000">
              <a:latin typeface="Arial"/>
              <a:cs typeface="Arial"/>
            </a:endParaRPr>
          </a:p>
        </p:txBody>
      </p:sp>
      <p:sp>
        <p:nvSpPr>
          <p:cNvPr id="6" name="object 6"/>
          <p:cNvSpPr txBox="1"/>
          <p:nvPr/>
        </p:nvSpPr>
        <p:spPr>
          <a:xfrm>
            <a:off x="6623684" y="3564271"/>
            <a:ext cx="1321354"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r</a:t>
            </a:r>
            <a:r>
              <a:rPr sz="2000" spc="4" dirty="0" smtClean="0">
                <a:latin typeface="Arial"/>
                <a:cs typeface="Arial"/>
              </a:rPr>
              <a:t>e</a:t>
            </a:r>
            <a:r>
              <a:rPr sz="2000" spc="-9" dirty="0" smtClean="0">
                <a:latin typeface="Arial"/>
                <a:cs typeface="Arial"/>
              </a:rPr>
              <a:t>a</a:t>
            </a:r>
            <a:r>
              <a:rPr sz="2000" spc="0" dirty="0" smtClean="0">
                <a:latin typeface="Arial"/>
                <a:cs typeface="Arial"/>
              </a:rPr>
              <a:t>s</a:t>
            </a:r>
            <a:r>
              <a:rPr sz="2000" spc="4" dirty="0" smtClean="0">
                <a:latin typeface="Arial"/>
                <a:cs typeface="Arial"/>
              </a:rPr>
              <a:t>o</a:t>
            </a:r>
            <a:r>
              <a:rPr sz="2000" spc="-9" dirty="0" smtClean="0">
                <a:latin typeface="Arial"/>
                <a:cs typeface="Arial"/>
              </a:rPr>
              <a:t>n</a:t>
            </a:r>
            <a:r>
              <a:rPr sz="2000" spc="0" dirty="0" smtClean="0">
                <a:latin typeface="Arial"/>
                <a:cs typeface="Arial"/>
              </a:rPr>
              <a:t>able</a:t>
            </a:r>
            <a:endParaRPr sz="2000">
              <a:latin typeface="Arial"/>
              <a:cs typeface="Arial"/>
            </a:endParaRPr>
          </a:p>
        </p:txBody>
      </p:sp>
      <p:sp>
        <p:nvSpPr>
          <p:cNvPr id="5" name="object 5"/>
          <p:cNvSpPr txBox="1"/>
          <p:nvPr/>
        </p:nvSpPr>
        <p:spPr>
          <a:xfrm>
            <a:off x="8058150" y="3564271"/>
            <a:ext cx="586081" cy="279907"/>
          </a:xfrm>
          <a:prstGeom prst="rect">
            <a:avLst/>
          </a:prstGeom>
          <a:solidFill>
            <a:schemeClr val="accent2">
              <a:lumMod val="20000"/>
              <a:lumOff val="80000"/>
            </a:schemeClr>
          </a:solidFill>
        </p:spPr>
        <p:txBody>
          <a:bodyPr wrap="square" lIns="0" tIns="0" rIns="0" bIns="0" rtlCol="0">
            <a:noAutofit/>
          </a:bodyPr>
          <a:lstStyle/>
          <a:p>
            <a:pPr marL="12700">
              <a:lnSpc>
                <a:spcPts val="2150"/>
              </a:lnSpc>
              <a:spcBef>
                <a:spcPts val="107"/>
              </a:spcBef>
            </a:pPr>
            <a:r>
              <a:rPr sz="2000" spc="0" dirty="0" smtClean="0">
                <a:latin typeface="Arial"/>
                <a:cs typeface="Arial"/>
              </a:rPr>
              <a:t>y</a:t>
            </a:r>
            <a:r>
              <a:rPr sz="2000" spc="-4" dirty="0" smtClean="0">
                <a:latin typeface="Arial"/>
                <a:cs typeface="Arial"/>
              </a:rPr>
              <a:t>i</a:t>
            </a:r>
            <a:r>
              <a:rPr sz="2000" spc="0" dirty="0" smtClean="0">
                <a:latin typeface="Arial"/>
                <a:cs typeface="Arial"/>
              </a:rPr>
              <a:t>eld</a:t>
            </a:r>
            <a:endParaRPr sz="2000">
              <a:latin typeface="Arial"/>
              <a:cs typeface="Arial"/>
            </a:endParaRPr>
          </a:p>
        </p:txBody>
      </p:sp>
      <p:sp>
        <p:nvSpPr>
          <p:cNvPr id="4" name="object 4"/>
          <p:cNvSpPr txBox="1"/>
          <p:nvPr/>
        </p:nvSpPr>
        <p:spPr>
          <a:xfrm>
            <a:off x="307340" y="3869325"/>
            <a:ext cx="7667207" cy="660907"/>
          </a:xfrm>
          <a:prstGeom prst="rect">
            <a:avLst/>
          </a:prstGeom>
          <a:solidFill>
            <a:schemeClr val="accent2">
              <a:lumMod val="20000"/>
              <a:lumOff val="80000"/>
            </a:schemeClr>
          </a:solidFill>
        </p:spPr>
        <p:txBody>
          <a:bodyPr wrap="square" lIns="0" tIns="0" rIns="0" bIns="0" rtlCol="0">
            <a:noAutofit/>
          </a:bodyPr>
          <a:lstStyle/>
          <a:p>
            <a:pPr marL="287020" marR="38176">
              <a:lnSpc>
                <a:spcPts val="2150"/>
              </a:lnSpc>
              <a:spcBef>
                <a:spcPts val="107"/>
              </a:spcBef>
            </a:pPr>
            <a:r>
              <a:rPr sz="2000" spc="0" dirty="0" smtClean="0">
                <a:latin typeface="Arial"/>
                <a:cs typeface="Arial"/>
              </a:rPr>
              <a:t>e</a:t>
            </a:r>
            <a:r>
              <a:rPr sz="2000" spc="4" dirty="0" smtClean="0">
                <a:latin typeface="Arial"/>
                <a:cs typeface="Arial"/>
              </a:rPr>
              <a:t>s</a:t>
            </a:r>
            <a:r>
              <a:rPr sz="2000" spc="0" dirty="0" smtClean="0">
                <a:latin typeface="Arial"/>
                <a:cs typeface="Arial"/>
              </a:rPr>
              <a:t>pe</a:t>
            </a:r>
            <a:r>
              <a:rPr sz="2000" spc="9" dirty="0" smtClean="0">
                <a:latin typeface="Arial"/>
                <a:cs typeface="Arial"/>
              </a:rPr>
              <a:t>c</a:t>
            </a:r>
            <a:r>
              <a:rPr sz="2000" spc="0" dirty="0" smtClean="0">
                <a:latin typeface="Arial"/>
                <a:cs typeface="Arial"/>
              </a:rPr>
              <a:t>ially</a:t>
            </a:r>
            <a:r>
              <a:rPr sz="2000" spc="-29" dirty="0" smtClean="0">
                <a:latin typeface="Arial"/>
                <a:cs typeface="Arial"/>
              </a:rPr>
              <a:t> </a:t>
            </a:r>
            <a:r>
              <a:rPr sz="2000" spc="0" dirty="0" smtClean="0">
                <a:latin typeface="Arial"/>
                <a:cs typeface="Arial"/>
              </a:rPr>
              <a:t>p</a:t>
            </a:r>
            <a:r>
              <a:rPr sz="2000" spc="4" dirty="0" smtClean="0">
                <a:latin typeface="Arial"/>
                <a:cs typeface="Arial"/>
              </a:rPr>
              <a:t>r</a:t>
            </a:r>
            <a:r>
              <a:rPr sz="2000" spc="0" dirty="0" smtClean="0">
                <a:latin typeface="Arial"/>
                <a:cs typeface="Arial"/>
              </a:rPr>
              <a:t>otein</a:t>
            </a:r>
            <a:r>
              <a:rPr sz="2000" spc="9" dirty="0" smtClean="0">
                <a:latin typeface="Arial"/>
                <a:cs typeface="Arial"/>
              </a:rPr>
              <a:t>s</a:t>
            </a:r>
            <a:r>
              <a:rPr sz="2000" spc="0" dirty="0" smtClean="0">
                <a:latin typeface="Arial"/>
                <a:cs typeface="Arial"/>
              </a:rPr>
              <a:t>.</a:t>
            </a:r>
            <a:endParaRPr sz="2000">
              <a:latin typeface="Arial"/>
              <a:cs typeface="Arial"/>
            </a:endParaRPr>
          </a:p>
          <a:p>
            <a:pPr marL="12700">
              <a:lnSpc>
                <a:spcPct val="95825"/>
              </a:lnSpc>
              <a:spcBef>
                <a:spcPts val="592"/>
              </a:spcBef>
            </a:pPr>
            <a:r>
              <a:rPr sz="1400" spc="0" dirty="0" smtClean="0">
                <a:solidFill>
                  <a:srgbClr val="FD8537"/>
                </a:solidFill>
                <a:latin typeface="Courier New"/>
                <a:cs typeface="Courier New"/>
              </a:rPr>
              <a:t>o</a:t>
            </a:r>
            <a:r>
              <a:rPr sz="1400" spc="475" dirty="0" smtClean="0">
                <a:solidFill>
                  <a:srgbClr val="FD8537"/>
                </a:solidFill>
                <a:latin typeface="Courier New"/>
                <a:cs typeface="Courier New"/>
              </a:rPr>
              <a:t> </a:t>
            </a:r>
            <a:r>
              <a:rPr sz="2000" spc="0" dirty="0" smtClean="0">
                <a:latin typeface="Arial"/>
                <a:cs typeface="Arial"/>
              </a:rPr>
              <a:t>C</a:t>
            </a:r>
            <a:r>
              <a:rPr sz="2000" spc="4" dirty="0" smtClean="0">
                <a:latin typeface="Arial"/>
                <a:cs typeface="Arial"/>
              </a:rPr>
              <a:t>a</a:t>
            </a:r>
            <a:r>
              <a:rPr sz="2000" spc="0" dirty="0" smtClean="0">
                <a:latin typeface="Arial"/>
                <a:cs typeface="Arial"/>
              </a:rPr>
              <a:t>n</a:t>
            </a:r>
            <a:r>
              <a:rPr sz="2000" spc="-19" dirty="0" smtClean="0">
                <a:latin typeface="Arial"/>
                <a:cs typeface="Arial"/>
              </a:rPr>
              <a:t> </a:t>
            </a:r>
            <a:r>
              <a:rPr sz="2000" spc="0" dirty="0" smtClean="0">
                <a:latin typeface="Arial"/>
                <a:cs typeface="Arial"/>
              </a:rPr>
              <a:t>be</a:t>
            </a:r>
            <a:r>
              <a:rPr sz="2000" spc="-14" dirty="0" smtClean="0">
                <a:latin typeface="Arial"/>
                <a:cs typeface="Arial"/>
              </a:rPr>
              <a:t> </a:t>
            </a:r>
            <a:r>
              <a:rPr sz="2000" spc="0" dirty="0" smtClean="0">
                <a:latin typeface="Arial"/>
                <a:cs typeface="Arial"/>
              </a:rPr>
              <a:t>u</a:t>
            </a:r>
            <a:r>
              <a:rPr sz="2000" spc="4" dirty="0" smtClean="0">
                <a:latin typeface="Arial"/>
                <a:cs typeface="Arial"/>
              </a:rPr>
              <a:t>s</a:t>
            </a:r>
            <a:r>
              <a:rPr sz="2000" spc="0" dirty="0" smtClean="0">
                <a:latin typeface="Arial"/>
                <a:cs typeface="Arial"/>
              </a:rPr>
              <a:t>ed</a:t>
            </a:r>
            <a:r>
              <a:rPr sz="2000" spc="-9" dirty="0" smtClean="0">
                <a:latin typeface="Arial"/>
                <a:cs typeface="Arial"/>
              </a:rPr>
              <a:t> </a:t>
            </a:r>
            <a:r>
              <a:rPr sz="2000" spc="0" dirty="0" smtClean="0">
                <a:latin typeface="Arial"/>
                <a:cs typeface="Arial"/>
              </a:rPr>
              <a:t>for</a:t>
            </a:r>
            <a:r>
              <a:rPr sz="2000" spc="-25" dirty="0" smtClean="0">
                <a:latin typeface="Arial"/>
                <a:cs typeface="Arial"/>
              </a:rPr>
              <a:t> </a:t>
            </a:r>
            <a:r>
              <a:rPr sz="2000" spc="0" dirty="0" smtClean="0">
                <a:latin typeface="Arial"/>
                <a:cs typeface="Arial"/>
              </a:rPr>
              <a:t>analy</a:t>
            </a:r>
            <a:r>
              <a:rPr sz="2000" spc="-4" dirty="0" smtClean="0">
                <a:latin typeface="Arial"/>
                <a:cs typeface="Arial"/>
              </a:rPr>
              <a:t>t</a:t>
            </a:r>
            <a:r>
              <a:rPr sz="2000" spc="0" dirty="0" smtClean="0">
                <a:latin typeface="Arial"/>
                <a:cs typeface="Arial"/>
              </a:rPr>
              <a:t>ic</a:t>
            </a:r>
            <a:r>
              <a:rPr sz="2000" spc="4" dirty="0" smtClean="0">
                <a:latin typeface="Arial"/>
                <a:cs typeface="Arial"/>
              </a:rPr>
              <a:t>a</a:t>
            </a:r>
            <a:r>
              <a:rPr sz="2000" spc="0" dirty="0" smtClean="0">
                <a:latin typeface="Arial"/>
                <a:cs typeface="Arial"/>
              </a:rPr>
              <a:t>l as</a:t>
            </a:r>
            <a:r>
              <a:rPr sz="2000" spc="-9" dirty="0" smtClean="0">
                <a:latin typeface="Arial"/>
                <a:cs typeface="Arial"/>
              </a:rPr>
              <a:t> </a:t>
            </a:r>
            <a:r>
              <a:rPr sz="2000" spc="0" dirty="0" smtClean="0">
                <a:latin typeface="Arial"/>
                <a:cs typeface="Arial"/>
              </a:rPr>
              <a:t>w</a:t>
            </a:r>
            <a:r>
              <a:rPr sz="2000" spc="4" dirty="0" smtClean="0">
                <a:latin typeface="Arial"/>
                <a:cs typeface="Arial"/>
              </a:rPr>
              <a:t>e</a:t>
            </a:r>
            <a:r>
              <a:rPr sz="2000" spc="0" dirty="0" smtClean="0">
                <a:latin typeface="Arial"/>
                <a:cs typeface="Arial"/>
              </a:rPr>
              <a:t>ll as</a:t>
            </a:r>
            <a:r>
              <a:rPr sz="2000" spc="-9" dirty="0" smtClean="0">
                <a:latin typeface="Arial"/>
                <a:cs typeface="Arial"/>
              </a:rPr>
              <a:t> </a:t>
            </a:r>
            <a:r>
              <a:rPr sz="2000" spc="0" dirty="0" smtClean="0">
                <a:latin typeface="Arial"/>
                <a:cs typeface="Arial"/>
              </a:rPr>
              <a:t>p</a:t>
            </a:r>
            <a:r>
              <a:rPr sz="2000" spc="4" dirty="0" smtClean="0">
                <a:latin typeface="Arial"/>
                <a:cs typeface="Arial"/>
              </a:rPr>
              <a:t>r</a:t>
            </a:r>
            <a:r>
              <a:rPr sz="2000" spc="0" dirty="0" smtClean="0">
                <a:latin typeface="Arial"/>
                <a:cs typeface="Arial"/>
              </a:rPr>
              <a:t>epa</a:t>
            </a:r>
            <a:r>
              <a:rPr sz="2000" spc="9" dirty="0" smtClean="0">
                <a:latin typeface="Arial"/>
                <a:cs typeface="Arial"/>
              </a:rPr>
              <a:t>r</a:t>
            </a:r>
            <a:r>
              <a:rPr sz="2000" spc="0" dirty="0" smtClean="0">
                <a:latin typeface="Arial"/>
                <a:cs typeface="Arial"/>
              </a:rPr>
              <a:t>ati</a:t>
            </a:r>
            <a:r>
              <a:rPr sz="2000" spc="-9" dirty="0" smtClean="0">
                <a:latin typeface="Arial"/>
                <a:cs typeface="Arial"/>
              </a:rPr>
              <a:t>v</a:t>
            </a:r>
            <a:r>
              <a:rPr sz="2000" spc="0" dirty="0" smtClean="0">
                <a:latin typeface="Arial"/>
                <a:cs typeface="Arial"/>
              </a:rPr>
              <a:t>e</a:t>
            </a:r>
            <a:r>
              <a:rPr sz="2000" spc="-29" dirty="0" smtClean="0">
                <a:latin typeface="Arial"/>
                <a:cs typeface="Arial"/>
              </a:rPr>
              <a:t> </a:t>
            </a:r>
            <a:r>
              <a:rPr sz="2000" spc="0" dirty="0" smtClean="0">
                <a:latin typeface="Arial"/>
                <a:cs typeface="Arial"/>
              </a:rPr>
              <a:t>ele</a:t>
            </a:r>
            <a:r>
              <a:rPr sz="2000" spc="4" dirty="0" smtClean="0">
                <a:latin typeface="Arial"/>
                <a:cs typeface="Arial"/>
              </a:rPr>
              <a:t>c</a:t>
            </a:r>
            <a:r>
              <a:rPr sz="2000" spc="0" dirty="0" smtClean="0">
                <a:latin typeface="Arial"/>
                <a:cs typeface="Arial"/>
              </a:rPr>
              <a:t>troph</a:t>
            </a:r>
            <a:r>
              <a:rPr sz="2000" spc="4" dirty="0" smtClean="0">
                <a:latin typeface="Arial"/>
                <a:cs typeface="Arial"/>
              </a:rPr>
              <a:t>o</a:t>
            </a:r>
            <a:r>
              <a:rPr sz="2000" spc="0" dirty="0" smtClean="0">
                <a:latin typeface="Arial"/>
                <a:cs typeface="Arial"/>
              </a:rPr>
              <a:t>r</a:t>
            </a:r>
            <a:r>
              <a:rPr sz="2000" spc="4" dirty="0" smtClean="0">
                <a:latin typeface="Arial"/>
                <a:cs typeface="Arial"/>
              </a:rPr>
              <a:t>e</a:t>
            </a:r>
            <a:r>
              <a:rPr sz="2000" spc="0" dirty="0" smtClean="0">
                <a:latin typeface="Arial"/>
                <a:cs typeface="Arial"/>
              </a:rPr>
              <a:t>si</a:t>
            </a:r>
            <a:r>
              <a:rPr sz="2000" spc="9" dirty="0" smtClean="0">
                <a:latin typeface="Arial"/>
                <a:cs typeface="Arial"/>
              </a:rPr>
              <a:t>s</a:t>
            </a:r>
            <a:r>
              <a:rPr sz="2000" spc="0" dirty="0" smtClean="0">
                <a:latin typeface="Arial"/>
                <a:cs typeface="Arial"/>
              </a:rPr>
              <a:t>.</a:t>
            </a:r>
            <a:endParaRPr sz="2000">
              <a:latin typeface="Arial"/>
              <a:cs typeface="Arial"/>
            </a:endParaRPr>
          </a:p>
        </p:txBody>
      </p:sp>
      <p:sp>
        <p:nvSpPr>
          <p:cNvPr id="3" name="object 3"/>
          <p:cNvSpPr txBox="1"/>
          <p:nvPr/>
        </p:nvSpPr>
        <p:spPr>
          <a:xfrm>
            <a:off x="307340" y="5020536"/>
            <a:ext cx="5001096" cy="1094987"/>
          </a:xfrm>
          <a:prstGeom prst="rect">
            <a:avLst/>
          </a:prstGeom>
          <a:solidFill>
            <a:schemeClr val="accent2">
              <a:lumMod val="20000"/>
              <a:lumOff val="80000"/>
            </a:schemeClr>
          </a:solidFill>
        </p:spPr>
        <p:txBody>
          <a:bodyPr wrap="square" lIns="0" tIns="0" rIns="0" bIns="0" rtlCol="0">
            <a:noAutofit/>
          </a:bodyPr>
          <a:lstStyle/>
          <a:p>
            <a:pPr marL="12700" marR="38176">
              <a:lnSpc>
                <a:spcPts val="2550"/>
              </a:lnSpc>
              <a:spcBef>
                <a:spcPts val="127"/>
              </a:spcBef>
            </a:pPr>
            <a:r>
              <a:rPr sz="2400" b="1" spc="0" dirty="0" smtClean="0">
                <a:solidFill>
                  <a:srgbClr val="E75C00"/>
                </a:solidFill>
                <a:latin typeface="Times New Roman"/>
                <a:cs typeface="Times New Roman"/>
              </a:rPr>
              <a:t>DIS</a:t>
            </a:r>
            <a:r>
              <a:rPr sz="2400" b="1" spc="-9" dirty="0" smtClean="0">
                <a:solidFill>
                  <a:srgbClr val="E75C00"/>
                </a:solidFill>
                <a:latin typeface="Times New Roman"/>
                <a:cs typeface="Times New Roman"/>
              </a:rPr>
              <a:t>A</a:t>
            </a:r>
            <a:r>
              <a:rPr sz="2400" b="1" spc="0" dirty="0" smtClean="0">
                <a:solidFill>
                  <a:srgbClr val="E75C00"/>
                </a:solidFill>
                <a:latin typeface="Times New Roman"/>
                <a:cs typeface="Times New Roman"/>
              </a:rPr>
              <a:t>D</a:t>
            </a:r>
            <a:r>
              <a:rPr sz="2400" b="1" spc="-319" dirty="0" smtClean="0">
                <a:solidFill>
                  <a:srgbClr val="E75C00"/>
                </a:solidFill>
                <a:latin typeface="Times New Roman"/>
                <a:cs typeface="Times New Roman"/>
              </a:rPr>
              <a:t>V</a:t>
            </a:r>
            <a:r>
              <a:rPr sz="2400" b="1" spc="0" dirty="0" smtClean="0">
                <a:solidFill>
                  <a:srgbClr val="E75C00"/>
                </a:solidFill>
                <a:latin typeface="Times New Roman"/>
                <a:cs typeface="Times New Roman"/>
              </a:rPr>
              <a:t>AN</a:t>
            </a:r>
            <a:r>
              <a:rPr sz="2400" b="1" spc="-169" dirty="0" smtClean="0">
                <a:solidFill>
                  <a:srgbClr val="E75C00"/>
                </a:solidFill>
                <a:latin typeface="Times New Roman"/>
                <a:cs typeface="Times New Roman"/>
              </a:rPr>
              <a:t>T</a:t>
            </a:r>
            <a:r>
              <a:rPr sz="2400" b="1" spc="0" dirty="0" smtClean="0">
                <a:solidFill>
                  <a:srgbClr val="E75C00"/>
                </a:solidFill>
                <a:latin typeface="Times New Roman"/>
                <a:cs typeface="Times New Roman"/>
              </a:rPr>
              <a:t>AGE</a:t>
            </a:r>
            <a:r>
              <a:rPr sz="2400" b="1" spc="-4" dirty="0" smtClean="0">
                <a:solidFill>
                  <a:srgbClr val="E75C00"/>
                </a:solidFill>
                <a:latin typeface="Times New Roman"/>
                <a:cs typeface="Times New Roman"/>
              </a:rPr>
              <a:t>S</a:t>
            </a:r>
            <a:r>
              <a:rPr sz="2400" b="1" spc="0" dirty="0" smtClean="0">
                <a:solidFill>
                  <a:srgbClr val="E75C00"/>
                </a:solidFill>
                <a:latin typeface="Times New Roman"/>
                <a:cs typeface="Times New Roman"/>
              </a:rPr>
              <a:t>:</a:t>
            </a:r>
            <a:endParaRPr sz="2400">
              <a:latin typeface="Times New Roman"/>
              <a:cs typeface="Times New Roman"/>
            </a:endParaRPr>
          </a:p>
          <a:p>
            <a:pPr marL="12700" marR="38176">
              <a:lnSpc>
                <a:spcPct val="95825"/>
              </a:lnSpc>
              <a:spcBef>
                <a:spcPts val="587"/>
              </a:spcBef>
            </a:pPr>
            <a:r>
              <a:rPr sz="1400" spc="0" dirty="0" smtClean="0">
                <a:solidFill>
                  <a:srgbClr val="FD8537"/>
                </a:solidFill>
                <a:latin typeface="Courier New"/>
                <a:cs typeface="Courier New"/>
              </a:rPr>
              <a:t>o</a:t>
            </a:r>
            <a:r>
              <a:rPr sz="1400" spc="475" dirty="0" smtClean="0">
                <a:solidFill>
                  <a:srgbClr val="FD8537"/>
                </a:solidFill>
                <a:latin typeface="Courier New"/>
                <a:cs typeface="Courier New"/>
              </a:rPr>
              <a:t> </a:t>
            </a:r>
            <a:r>
              <a:rPr sz="2000" spc="-4" dirty="0" smtClean="0">
                <a:latin typeface="Arial"/>
                <a:cs typeface="Arial"/>
              </a:rPr>
              <a:t>E</a:t>
            </a:r>
            <a:r>
              <a:rPr sz="2000" spc="0" dirty="0" smtClean="0">
                <a:latin typeface="Arial"/>
                <a:cs typeface="Arial"/>
              </a:rPr>
              <a:t>lectro</a:t>
            </a:r>
            <a:r>
              <a:rPr sz="2000" spc="-19" dirty="0" smtClean="0">
                <a:latin typeface="Arial"/>
                <a:cs typeface="Arial"/>
              </a:rPr>
              <a:t> </a:t>
            </a:r>
            <a:r>
              <a:rPr sz="2000" spc="0" dirty="0" smtClean="0">
                <a:latin typeface="Arial"/>
                <a:cs typeface="Arial"/>
              </a:rPr>
              <a:t>osmotic</a:t>
            </a:r>
            <a:r>
              <a:rPr sz="2000" spc="-39" dirty="0" smtClean="0">
                <a:latin typeface="Arial"/>
                <a:cs typeface="Arial"/>
              </a:rPr>
              <a:t> </a:t>
            </a:r>
            <a:r>
              <a:rPr sz="2000" spc="0" dirty="0" smtClean="0">
                <a:latin typeface="Arial"/>
                <a:cs typeface="Arial"/>
              </a:rPr>
              <a:t>e</a:t>
            </a:r>
            <a:r>
              <a:rPr sz="2000" spc="-39" dirty="0" smtClean="0">
                <a:latin typeface="Arial"/>
                <a:cs typeface="Arial"/>
              </a:rPr>
              <a:t>f</a:t>
            </a:r>
            <a:r>
              <a:rPr sz="2000" spc="0" dirty="0" smtClean="0">
                <a:latin typeface="Arial"/>
                <a:cs typeface="Arial"/>
              </a:rPr>
              <a:t>fec</a:t>
            </a:r>
            <a:r>
              <a:rPr sz="2000" spc="-4" dirty="0" smtClean="0">
                <a:latin typeface="Arial"/>
                <a:cs typeface="Arial"/>
              </a:rPr>
              <a:t>t</a:t>
            </a:r>
            <a:r>
              <a:rPr sz="2000" spc="0" dirty="0" smtClean="0">
                <a:latin typeface="Arial"/>
                <a:cs typeface="Arial"/>
              </a:rPr>
              <a:t>.</a:t>
            </a:r>
            <a:endParaRPr sz="2000">
              <a:latin typeface="Arial"/>
              <a:cs typeface="Arial"/>
            </a:endParaRPr>
          </a:p>
          <a:p>
            <a:pPr marL="12700">
              <a:lnSpc>
                <a:spcPct val="95825"/>
              </a:lnSpc>
              <a:spcBef>
                <a:spcPts val="700"/>
              </a:spcBef>
            </a:pPr>
            <a:r>
              <a:rPr sz="1400" spc="0" dirty="0" smtClean="0">
                <a:solidFill>
                  <a:srgbClr val="FD8537"/>
                </a:solidFill>
                <a:latin typeface="Courier New"/>
                <a:cs typeface="Courier New"/>
              </a:rPr>
              <a:t>o</a:t>
            </a:r>
            <a:r>
              <a:rPr sz="1400" spc="475" dirty="0" smtClean="0">
                <a:solidFill>
                  <a:srgbClr val="FD8537"/>
                </a:solidFill>
                <a:latin typeface="Courier New"/>
                <a:cs typeface="Courier New"/>
              </a:rPr>
              <a:t> </a:t>
            </a:r>
            <a:r>
              <a:rPr sz="2000" spc="-150" dirty="0" smtClean="0">
                <a:latin typeface="Arial"/>
                <a:cs typeface="Arial"/>
              </a:rPr>
              <a:t>V</a:t>
            </a:r>
            <a:r>
              <a:rPr sz="2000" spc="0" dirty="0" smtClean="0">
                <a:latin typeface="Arial"/>
                <a:cs typeface="Arial"/>
              </a:rPr>
              <a:t>a</a:t>
            </a:r>
            <a:r>
              <a:rPr sz="2000" spc="4" dirty="0" smtClean="0">
                <a:latin typeface="Arial"/>
                <a:cs typeface="Arial"/>
              </a:rPr>
              <a:t>r</a:t>
            </a:r>
            <a:r>
              <a:rPr sz="2000" spc="0" dirty="0" smtClean="0">
                <a:latin typeface="Arial"/>
                <a:cs typeface="Arial"/>
              </a:rPr>
              <a:t>iation</a:t>
            </a:r>
            <a:r>
              <a:rPr sz="2000" spc="-24" dirty="0" smtClean="0">
                <a:latin typeface="Arial"/>
                <a:cs typeface="Arial"/>
              </a:rPr>
              <a:t> </a:t>
            </a:r>
            <a:r>
              <a:rPr sz="2000" spc="0" dirty="0" smtClean="0">
                <a:latin typeface="Arial"/>
                <a:cs typeface="Arial"/>
              </a:rPr>
              <a:t>in po</a:t>
            </a:r>
            <a:r>
              <a:rPr sz="2000" spc="4" dirty="0" smtClean="0">
                <a:latin typeface="Arial"/>
                <a:cs typeface="Arial"/>
              </a:rPr>
              <a:t>r</a:t>
            </a:r>
            <a:r>
              <a:rPr sz="2000" spc="0" dirty="0" smtClean="0">
                <a:latin typeface="Arial"/>
                <a:cs typeface="Arial"/>
              </a:rPr>
              <a:t>e</a:t>
            </a:r>
            <a:r>
              <a:rPr sz="2000" spc="-19" dirty="0" smtClean="0">
                <a:latin typeface="Arial"/>
                <a:cs typeface="Arial"/>
              </a:rPr>
              <a:t> </a:t>
            </a:r>
            <a:r>
              <a:rPr sz="2000" spc="0" dirty="0" smtClean="0">
                <a:latin typeface="Arial"/>
                <a:cs typeface="Arial"/>
              </a:rPr>
              <a:t>si</a:t>
            </a:r>
            <a:r>
              <a:rPr sz="2000" spc="9" dirty="0" smtClean="0">
                <a:latin typeface="Arial"/>
                <a:cs typeface="Arial"/>
              </a:rPr>
              <a:t>z</a:t>
            </a:r>
            <a:r>
              <a:rPr sz="2000" spc="0" dirty="0" smtClean="0">
                <a:latin typeface="Arial"/>
                <a:cs typeface="Arial"/>
              </a:rPr>
              <a:t>e</a:t>
            </a:r>
            <a:r>
              <a:rPr sz="2000" spc="-9" dirty="0" smtClean="0">
                <a:latin typeface="Arial"/>
                <a:cs typeface="Arial"/>
              </a:rPr>
              <a:t> </a:t>
            </a:r>
            <a:r>
              <a:rPr sz="2000" spc="0" dirty="0" smtClean="0">
                <a:latin typeface="Arial"/>
                <a:cs typeface="Arial"/>
              </a:rPr>
              <a:t>from</a:t>
            </a:r>
            <a:r>
              <a:rPr sz="2000" spc="-24" dirty="0" smtClean="0">
                <a:latin typeface="Arial"/>
                <a:cs typeface="Arial"/>
              </a:rPr>
              <a:t> </a:t>
            </a:r>
            <a:r>
              <a:rPr sz="2000" spc="0" dirty="0" smtClean="0">
                <a:latin typeface="Arial"/>
                <a:cs typeface="Arial"/>
              </a:rPr>
              <a:t>batch</a:t>
            </a:r>
            <a:r>
              <a:rPr sz="2000" spc="-19" dirty="0" smtClean="0">
                <a:latin typeface="Arial"/>
                <a:cs typeface="Arial"/>
              </a:rPr>
              <a:t> </a:t>
            </a:r>
            <a:r>
              <a:rPr sz="2000" spc="-4" dirty="0" smtClean="0">
                <a:latin typeface="Arial"/>
                <a:cs typeface="Arial"/>
              </a:rPr>
              <a:t>t</a:t>
            </a:r>
            <a:r>
              <a:rPr sz="2000" spc="0" dirty="0" smtClean="0">
                <a:latin typeface="Arial"/>
                <a:cs typeface="Arial"/>
              </a:rPr>
              <a:t>o</a:t>
            </a:r>
            <a:r>
              <a:rPr sz="2000" spc="-9" dirty="0" smtClean="0">
                <a:latin typeface="Arial"/>
                <a:cs typeface="Arial"/>
              </a:rPr>
              <a:t> </a:t>
            </a:r>
            <a:r>
              <a:rPr sz="2000" spc="0" dirty="0" smtClean="0">
                <a:latin typeface="Arial"/>
                <a:cs typeface="Arial"/>
              </a:rPr>
              <a:t>batc</a:t>
            </a:r>
            <a:r>
              <a:rPr sz="2000" spc="4" dirty="0" smtClean="0">
                <a:latin typeface="Arial"/>
                <a:cs typeface="Arial"/>
              </a:rPr>
              <a:t>h</a:t>
            </a:r>
            <a:r>
              <a:rPr sz="2000" spc="0" dirty="0" smtClean="0">
                <a:latin typeface="Arial"/>
                <a:cs typeface="Arial"/>
              </a:rPr>
              <a:t>.</a:t>
            </a:r>
            <a:endParaRPr sz="2000">
              <a:latin typeface="Arial"/>
              <a:cs typeface="Arial"/>
            </a:endParaRPr>
          </a:p>
        </p:txBody>
      </p:sp>
      <p:sp>
        <p:nvSpPr>
          <p:cNvPr id="2" name="object 2"/>
          <p:cNvSpPr txBox="1"/>
          <p:nvPr/>
        </p:nvSpPr>
        <p:spPr>
          <a:xfrm>
            <a:off x="8322309" y="5904067"/>
            <a:ext cx="250266" cy="203708"/>
          </a:xfrm>
          <a:prstGeom prst="rect">
            <a:avLst/>
          </a:prstGeom>
          <a:solidFill>
            <a:schemeClr val="accent2">
              <a:lumMod val="20000"/>
              <a:lumOff val="80000"/>
            </a:schemeClr>
          </a:solidFill>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23</a:t>
            </a:r>
            <a:endParaRPr sz="14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34" name="object 34"/>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5" name="object 35"/>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32" name="object 32"/>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33" name="object 33"/>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31" name="object 31"/>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3" name="object 23"/>
          <p:cNvSpPr/>
          <p:nvPr/>
        </p:nvSpPr>
        <p:spPr>
          <a:xfrm>
            <a:off x="1516380" y="0"/>
            <a:ext cx="934212" cy="579120"/>
          </a:xfrm>
          <a:prstGeom prst="rect">
            <a:avLst/>
          </a:prstGeom>
          <a:blipFill>
            <a:blip r:embed="rId2" cstate="print"/>
            <a:stretch>
              <a:fillRect/>
            </a:stretch>
          </a:blipFill>
        </p:spPr>
        <p:txBody>
          <a:bodyPr wrap="square" lIns="0" tIns="0" rIns="0" bIns="0" rtlCol="0">
            <a:noAutofit/>
          </a:bodyPr>
          <a:lstStyle/>
          <a:p>
            <a:endParaRPr/>
          </a:p>
        </p:txBody>
      </p:sp>
      <p:sp>
        <p:nvSpPr>
          <p:cNvPr id="24" name="object 24"/>
          <p:cNvSpPr/>
          <p:nvPr/>
        </p:nvSpPr>
        <p:spPr>
          <a:xfrm>
            <a:off x="1901952" y="0"/>
            <a:ext cx="2125979" cy="579120"/>
          </a:xfrm>
          <a:prstGeom prst="rect">
            <a:avLst/>
          </a:prstGeom>
          <a:blipFill>
            <a:blip r:embed="rId3" cstate="print"/>
            <a:stretch>
              <a:fillRect/>
            </a:stretch>
          </a:blipFill>
        </p:spPr>
        <p:txBody>
          <a:bodyPr wrap="square" lIns="0" tIns="0" rIns="0" bIns="0" rtlCol="0">
            <a:noAutofit/>
          </a:bodyPr>
          <a:lstStyle/>
          <a:p>
            <a:endParaRPr/>
          </a:p>
        </p:txBody>
      </p:sp>
      <p:sp>
        <p:nvSpPr>
          <p:cNvPr id="25" name="object 25"/>
          <p:cNvSpPr/>
          <p:nvPr/>
        </p:nvSpPr>
        <p:spPr>
          <a:xfrm>
            <a:off x="3736848" y="0"/>
            <a:ext cx="1284731" cy="579120"/>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4642104" y="0"/>
            <a:ext cx="2965704" cy="579120"/>
          </a:xfrm>
          <a:prstGeom prst="rect">
            <a:avLst/>
          </a:prstGeom>
          <a:blipFill>
            <a:blip r:embed="rId5" cstate="print"/>
            <a:stretch>
              <a:fillRect/>
            </a:stretch>
          </a:blipFill>
        </p:spPr>
        <p:txBody>
          <a:bodyPr wrap="square" lIns="0" tIns="0" rIns="0" bIns="0" rtlCol="0">
            <a:noAutofit/>
          </a:bodyPr>
          <a:lstStyle/>
          <a:p>
            <a:endParaRPr/>
          </a:p>
        </p:txBody>
      </p:sp>
      <p:sp>
        <p:nvSpPr>
          <p:cNvPr id="27" name="object 27"/>
          <p:cNvSpPr/>
          <p:nvPr/>
        </p:nvSpPr>
        <p:spPr>
          <a:xfrm>
            <a:off x="2090927" y="502920"/>
            <a:ext cx="1246631" cy="624839"/>
          </a:xfrm>
          <a:prstGeom prst="rect">
            <a:avLst/>
          </a:prstGeom>
          <a:blipFill>
            <a:blip r:embed="rId6" cstate="print"/>
            <a:stretch>
              <a:fillRect/>
            </a:stretch>
          </a:blipFill>
        </p:spPr>
        <p:txBody>
          <a:bodyPr wrap="square" lIns="0" tIns="0" rIns="0" bIns="0" rtlCol="0">
            <a:noAutofit/>
          </a:bodyPr>
          <a:lstStyle/>
          <a:p>
            <a:endParaRPr/>
          </a:p>
        </p:txBody>
      </p:sp>
      <p:sp>
        <p:nvSpPr>
          <p:cNvPr id="28" name="object 28"/>
          <p:cNvSpPr/>
          <p:nvPr/>
        </p:nvSpPr>
        <p:spPr>
          <a:xfrm>
            <a:off x="2956560" y="502920"/>
            <a:ext cx="4130040" cy="624839"/>
          </a:xfrm>
          <a:prstGeom prst="rect">
            <a:avLst/>
          </a:prstGeom>
          <a:blipFill>
            <a:blip r:embed="rId7" cstate="print"/>
            <a:stretch>
              <a:fillRect/>
            </a:stretch>
          </a:blipFill>
        </p:spPr>
        <p:txBody>
          <a:bodyPr wrap="square" lIns="0" tIns="0" rIns="0" bIns="0" rtlCol="0">
            <a:noAutofit/>
          </a:bodyPr>
          <a:lstStyle/>
          <a:p>
            <a:endParaRPr/>
          </a:p>
        </p:txBody>
      </p:sp>
      <p:sp>
        <p:nvSpPr>
          <p:cNvPr id="29" name="object 29"/>
          <p:cNvSpPr/>
          <p:nvPr/>
        </p:nvSpPr>
        <p:spPr>
          <a:xfrm>
            <a:off x="228600" y="1066800"/>
            <a:ext cx="5029200" cy="2362200"/>
          </a:xfrm>
          <a:prstGeom prst="rect">
            <a:avLst/>
          </a:prstGeom>
          <a:blipFill>
            <a:blip r:embed="rId8" cstate="print"/>
            <a:stretch>
              <a:fillRect/>
            </a:stretch>
          </a:blipFill>
        </p:spPr>
        <p:txBody>
          <a:bodyPr wrap="square" lIns="0" tIns="0" rIns="0" bIns="0" rtlCol="0">
            <a:noAutofit/>
          </a:bodyPr>
          <a:lstStyle/>
          <a:p>
            <a:endParaRPr/>
          </a:p>
        </p:txBody>
      </p:sp>
      <p:sp>
        <p:nvSpPr>
          <p:cNvPr id="30" name="object 30"/>
          <p:cNvSpPr/>
          <p:nvPr/>
        </p:nvSpPr>
        <p:spPr>
          <a:xfrm>
            <a:off x="222250" y="1060450"/>
            <a:ext cx="5041900" cy="2374900"/>
          </a:xfrm>
          <a:custGeom>
            <a:avLst/>
            <a:gdLst/>
            <a:ahLst/>
            <a:cxnLst/>
            <a:rect l="l" t="t" r="r" b="b"/>
            <a:pathLst>
              <a:path w="5041900" h="2374900">
                <a:moveTo>
                  <a:pt x="0" y="2374900"/>
                </a:moveTo>
                <a:lnTo>
                  <a:pt x="5041900" y="2374900"/>
                </a:lnTo>
                <a:lnTo>
                  <a:pt x="5041900" y="0"/>
                </a:lnTo>
                <a:lnTo>
                  <a:pt x="0" y="0"/>
                </a:lnTo>
                <a:lnTo>
                  <a:pt x="0" y="2374900"/>
                </a:lnTo>
                <a:close/>
              </a:path>
            </a:pathLst>
          </a:custGeom>
          <a:ln w="12700">
            <a:solidFill>
              <a:srgbClr val="000000"/>
            </a:solidFill>
          </a:ln>
        </p:spPr>
        <p:txBody>
          <a:bodyPr wrap="square" lIns="0" tIns="0" rIns="0" bIns="0" rtlCol="0">
            <a:noAutofit/>
          </a:bodyPr>
          <a:lstStyle/>
          <a:p>
            <a:endParaRPr/>
          </a:p>
        </p:txBody>
      </p:sp>
      <p:sp>
        <p:nvSpPr>
          <p:cNvPr id="21" name="object 21"/>
          <p:cNvSpPr/>
          <p:nvPr/>
        </p:nvSpPr>
        <p:spPr>
          <a:xfrm>
            <a:off x="228600" y="3581463"/>
            <a:ext cx="5062220" cy="3018917"/>
          </a:xfrm>
          <a:prstGeom prst="rect">
            <a:avLst/>
          </a:prstGeom>
          <a:blipFill>
            <a:blip r:embed="rId9" cstate="print"/>
            <a:stretch>
              <a:fillRect/>
            </a:stretch>
          </a:blipFill>
        </p:spPr>
        <p:txBody>
          <a:bodyPr wrap="square" lIns="0" tIns="0" rIns="0" bIns="0" rtlCol="0">
            <a:noAutofit/>
          </a:bodyPr>
          <a:lstStyle/>
          <a:p>
            <a:endParaRPr/>
          </a:p>
        </p:txBody>
      </p:sp>
      <p:sp>
        <p:nvSpPr>
          <p:cNvPr id="22" name="object 22"/>
          <p:cNvSpPr/>
          <p:nvPr/>
        </p:nvSpPr>
        <p:spPr>
          <a:xfrm>
            <a:off x="222250" y="3575113"/>
            <a:ext cx="5074920" cy="3031617"/>
          </a:xfrm>
          <a:custGeom>
            <a:avLst/>
            <a:gdLst/>
            <a:ahLst/>
            <a:cxnLst/>
            <a:rect l="l" t="t" r="r" b="b"/>
            <a:pathLst>
              <a:path w="5074920" h="3031617">
                <a:moveTo>
                  <a:pt x="0" y="3031617"/>
                </a:moveTo>
                <a:lnTo>
                  <a:pt x="5074920" y="3031617"/>
                </a:lnTo>
                <a:lnTo>
                  <a:pt x="5074920" y="0"/>
                </a:lnTo>
                <a:lnTo>
                  <a:pt x="0" y="0"/>
                </a:lnTo>
                <a:lnTo>
                  <a:pt x="0" y="3031617"/>
                </a:lnTo>
                <a:close/>
              </a:path>
            </a:pathLst>
          </a:custGeom>
          <a:ln w="12700">
            <a:solidFill>
              <a:srgbClr val="585D62"/>
            </a:solidFill>
          </a:ln>
        </p:spPr>
        <p:txBody>
          <a:bodyPr wrap="square" lIns="0" tIns="0" rIns="0" bIns="0" rtlCol="0">
            <a:noAutofit/>
          </a:bodyPr>
          <a:lstStyle/>
          <a:p>
            <a:endParaRPr/>
          </a:p>
        </p:txBody>
      </p:sp>
      <p:sp>
        <p:nvSpPr>
          <p:cNvPr id="20" name="object 20"/>
          <p:cNvSpPr txBox="1"/>
          <p:nvPr/>
        </p:nvSpPr>
        <p:spPr>
          <a:xfrm>
            <a:off x="1788033" y="46123"/>
            <a:ext cx="2077191" cy="482600"/>
          </a:xfrm>
          <a:prstGeom prst="rect">
            <a:avLst/>
          </a:prstGeom>
        </p:spPr>
        <p:txBody>
          <a:bodyPr wrap="square" lIns="0" tIns="0" rIns="0" bIns="0" rtlCol="0">
            <a:noAutofit/>
          </a:bodyPr>
          <a:lstStyle/>
          <a:p>
            <a:pPr marL="12700">
              <a:lnSpc>
                <a:spcPts val="3775"/>
              </a:lnSpc>
              <a:spcBef>
                <a:spcPts val="188"/>
              </a:spcBef>
            </a:pPr>
            <a:r>
              <a:rPr sz="3600" b="1" spc="4" dirty="0" smtClean="0">
                <a:solidFill>
                  <a:srgbClr val="006FC0"/>
                </a:solidFill>
                <a:latin typeface="Times New Roman"/>
                <a:cs typeface="Times New Roman"/>
              </a:rPr>
              <a:t>V</a:t>
            </a:r>
            <a:r>
              <a:rPr sz="2850" b="1" spc="0" dirty="0" smtClean="0">
                <a:solidFill>
                  <a:srgbClr val="006FC0"/>
                </a:solidFill>
                <a:latin typeface="Times New Roman"/>
                <a:cs typeface="Times New Roman"/>
              </a:rPr>
              <a:t>E</a:t>
            </a:r>
            <a:r>
              <a:rPr sz="2850" b="1" spc="-100" dirty="0" smtClean="0">
                <a:solidFill>
                  <a:srgbClr val="006FC0"/>
                </a:solidFill>
                <a:latin typeface="Times New Roman"/>
                <a:cs typeface="Times New Roman"/>
              </a:rPr>
              <a:t>R</a:t>
            </a:r>
            <a:r>
              <a:rPr sz="2850" b="1" spc="0" dirty="0" smtClean="0">
                <a:solidFill>
                  <a:srgbClr val="006FC0"/>
                </a:solidFill>
                <a:latin typeface="Times New Roman"/>
                <a:cs typeface="Times New Roman"/>
              </a:rPr>
              <a:t>TI</a:t>
            </a:r>
            <a:r>
              <a:rPr sz="2850" b="1" spc="-9" dirty="0" smtClean="0">
                <a:solidFill>
                  <a:srgbClr val="006FC0"/>
                </a:solidFill>
                <a:latin typeface="Times New Roman"/>
                <a:cs typeface="Times New Roman"/>
              </a:rPr>
              <a:t>C</a:t>
            </a:r>
            <a:r>
              <a:rPr sz="2850" b="1" spc="0" dirty="0" smtClean="0">
                <a:solidFill>
                  <a:srgbClr val="006FC0"/>
                </a:solidFill>
                <a:latin typeface="Times New Roman"/>
                <a:cs typeface="Times New Roman"/>
              </a:rPr>
              <a:t>AL</a:t>
            </a:r>
            <a:endParaRPr sz="2850">
              <a:latin typeface="Times New Roman"/>
              <a:cs typeface="Times New Roman"/>
            </a:endParaRPr>
          </a:p>
        </p:txBody>
      </p:sp>
      <p:sp>
        <p:nvSpPr>
          <p:cNvPr id="19" name="object 19"/>
          <p:cNvSpPr txBox="1"/>
          <p:nvPr/>
        </p:nvSpPr>
        <p:spPr>
          <a:xfrm>
            <a:off x="3954017" y="119702"/>
            <a:ext cx="3478062" cy="391159"/>
          </a:xfrm>
          <a:prstGeom prst="rect">
            <a:avLst/>
          </a:prstGeom>
        </p:spPr>
        <p:txBody>
          <a:bodyPr wrap="square" lIns="0" tIns="0" rIns="0" bIns="0" rtlCol="0">
            <a:noAutofit/>
          </a:bodyPr>
          <a:lstStyle/>
          <a:p>
            <a:pPr marL="12700">
              <a:lnSpc>
                <a:spcPts val="3035"/>
              </a:lnSpc>
              <a:spcBef>
                <a:spcPts val="151"/>
              </a:spcBef>
            </a:pPr>
            <a:r>
              <a:rPr sz="2850" b="1" spc="-4" dirty="0" smtClean="0">
                <a:solidFill>
                  <a:srgbClr val="006FC0"/>
                </a:solidFill>
                <a:latin typeface="Times New Roman"/>
                <a:cs typeface="Times New Roman"/>
              </a:rPr>
              <a:t>AN</a:t>
            </a:r>
            <a:r>
              <a:rPr sz="2850" b="1" spc="0" dirty="0" smtClean="0">
                <a:solidFill>
                  <a:srgbClr val="006FC0"/>
                </a:solidFill>
                <a:latin typeface="Times New Roman"/>
                <a:cs typeface="Times New Roman"/>
              </a:rPr>
              <a:t>D</a:t>
            </a:r>
            <a:r>
              <a:rPr sz="2850" b="1" spc="246" dirty="0" smtClean="0">
                <a:solidFill>
                  <a:srgbClr val="006FC0"/>
                </a:solidFill>
                <a:latin typeface="Times New Roman"/>
                <a:cs typeface="Times New Roman"/>
              </a:rPr>
              <a:t> </a:t>
            </a:r>
            <a:r>
              <a:rPr sz="2850" b="1" spc="0" dirty="0" smtClean="0">
                <a:solidFill>
                  <a:srgbClr val="006FC0"/>
                </a:solidFill>
                <a:latin typeface="Times New Roman"/>
                <a:cs typeface="Times New Roman"/>
              </a:rPr>
              <a:t>HORIZON</a:t>
            </a:r>
            <a:r>
              <a:rPr sz="2850" b="1" spc="-219" dirty="0" smtClean="0">
                <a:solidFill>
                  <a:srgbClr val="006FC0"/>
                </a:solidFill>
                <a:latin typeface="Times New Roman"/>
                <a:cs typeface="Times New Roman"/>
              </a:rPr>
              <a:t>T</a:t>
            </a:r>
            <a:r>
              <a:rPr sz="2850" b="1" spc="0" dirty="0" smtClean="0">
                <a:solidFill>
                  <a:srgbClr val="006FC0"/>
                </a:solidFill>
                <a:latin typeface="Times New Roman"/>
                <a:cs typeface="Times New Roman"/>
              </a:rPr>
              <a:t>AL</a:t>
            </a:r>
            <a:endParaRPr sz="2850">
              <a:latin typeface="Times New Roman"/>
              <a:cs typeface="Times New Roman"/>
            </a:endParaRPr>
          </a:p>
        </p:txBody>
      </p:sp>
      <p:sp>
        <p:nvSpPr>
          <p:cNvPr id="18" name="object 18"/>
          <p:cNvSpPr txBox="1"/>
          <p:nvPr/>
        </p:nvSpPr>
        <p:spPr>
          <a:xfrm>
            <a:off x="2307717" y="668351"/>
            <a:ext cx="853438" cy="391464"/>
          </a:xfrm>
          <a:prstGeom prst="rect">
            <a:avLst/>
          </a:prstGeom>
        </p:spPr>
        <p:txBody>
          <a:bodyPr wrap="square" lIns="0" tIns="0" rIns="0" bIns="0" rtlCol="0">
            <a:noAutofit/>
          </a:bodyPr>
          <a:lstStyle/>
          <a:p>
            <a:pPr marL="12700">
              <a:lnSpc>
                <a:spcPts val="3035"/>
              </a:lnSpc>
              <a:spcBef>
                <a:spcPts val="151"/>
              </a:spcBef>
            </a:pPr>
            <a:r>
              <a:rPr sz="2850" b="1" spc="0" dirty="0" smtClean="0">
                <a:solidFill>
                  <a:srgbClr val="006FC0"/>
                </a:solidFill>
                <a:latin typeface="Times New Roman"/>
                <a:cs typeface="Times New Roman"/>
              </a:rPr>
              <a:t>GEL</a:t>
            </a:r>
            <a:endParaRPr sz="2850">
              <a:latin typeface="Times New Roman"/>
              <a:cs typeface="Times New Roman"/>
            </a:endParaRPr>
          </a:p>
        </p:txBody>
      </p:sp>
      <p:sp>
        <p:nvSpPr>
          <p:cNvPr id="17" name="object 17"/>
          <p:cNvSpPr txBox="1"/>
          <p:nvPr/>
        </p:nvSpPr>
        <p:spPr>
          <a:xfrm>
            <a:off x="3173730" y="668351"/>
            <a:ext cx="3718261" cy="391464"/>
          </a:xfrm>
          <a:prstGeom prst="rect">
            <a:avLst/>
          </a:prstGeom>
        </p:spPr>
        <p:txBody>
          <a:bodyPr wrap="square" lIns="0" tIns="0" rIns="0" bIns="0" rtlCol="0">
            <a:noAutofit/>
          </a:bodyPr>
          <a:lstStyle/>
          <a:p>
            <a:pPr marL="12700">
              <a:lnSpc>
                <a:spcPts val="3035"/>
              </a:lnSpc>
              <a:spcBef>
                <a:spcPts val="151"/>
              </a:spcBef>
            </a:pPr>
            <a:r>
              <a:rPr sz="2850" b="1" spc="0" dirty="0" smtClean="0">
                <a:solidFill>
                  <a:srgbClr val="006FC0"/>
                </a:solidFill>
                <a:latin typeface="Times New Roman"/>
                <a:cs typeface="Times New Roman"/>
              </a:rPr>
              <a:t>ELE</a:t>
            </a:r>
            <a:r>
              <a:rPr sz="2850" b="1" spc="-10" dirty="0" smtClean="0">
                <a:solidFill>
                  <a:srgbClr val="006FC0"/>
                </a:solidFill>
                <a:latin typeface="Times New Roman"/>
                <a:cs typeface="Times New Roman"/>
              </a:rPr>
              <a:t>C</a:t>
            </a:r>
            <a:r>
              <a:rPr sz="2850" b="1" spc="0" dirty="0" smtClean="0">
                <a:solidFill>
                  <a:srgbClr val="006FC0"/>
                </a:solidFill>
                <a:latin typeface="Times New Roman"/>
                <a:cs typeface="Times New Roman"/>
              </a:rPr>
              <a:t>TROPHORE</a:t>
            </a:r>
            <a:r>
              <a:rPr sz="2850" b="1" spc="-15" dirty="0" smtClean="0">
                <a:solidFill>
                  <a:srgbClr val="006FC0"/>
                </a:solidFill>
                <a:latin typeface="Times New Roman"/>
                <a:cs typeface="Times New Roman"/>
              </a:rPr>
              <a:t>S</a:t>
            </a:r>
            <a:r>
              <a:rPr sz="2850" b="1" spc="0" dirty="0" smtClean="0">
                <a:solidFill>
                  <a:srgbClr val="006FC0"/>
                </a:solidFill>
                <a:latin typeface="Times New Roman"/>
                <a:cs typeface="Times New Roman"/>
              </a:rPr>
              <a:t>IS</a:t>
            </a:r>
            <a:endParaRPr sz="2850">
              <a:latin typeface="Times New Roman"/>
              <a:cs typeface="Times New Roman"/>
            </a:endParaRPr>
          </a:p>
        </p:txBody>
      </p:sp>
      <p:sp>
        <p:nvSpPr>
          <p:cNvPr id="16" name="object 16"/>
          <p:cNvSpPr txBox="1"/>
          <p:nvPr/>
        </p:nvSpPr>
        <p:spPr>
          <a:xfrm>
            <a:off x="5566029" y="1310187"/>
            <a:ext cx="3151200" cy="665479"/>
          </a:xfrm>
          <a:prstGeom prst="rect">
            <a:avLst/>
          </a:prstGeom>
        </p:spPr>
        <p:txBody>
          <a:bodyPr wrap="square" lIns="0" tIns="0" rIns="0" bIns="0" rtlCol="0">
            <a:noAutofit/>
          </a:bodyPr>
          <a:lstStyle/>
          <a:p>
            <a:pPr marL="12700">
              <a:lnSpc>
                <a:spcPts val="1939"/>
              </a:lnSpc>
              <a:spcBef>
                <a:spcPts val="97"/>
              </a:spcBef>
            </a:pPr>
            <a:r>
              <a:rPr sz="1800" b="1" spc="0" dirty="0" smtClean="0">
                <a:latin typeface="Arial"/>
                <a:cs typeface="Arial"/>
              </a:rPr>
              <a:t>Metho</a:t>
            </a:r>
            <a:r>
              <a:rPr sz="1800" b="1" spc="4" dirty="0" smtClean="0">
                <a:latin typeface="Arial"/>
                <a:cs typeface="Arial"/>
              </a:rPr>
              <a:t>d</a:t>
            </a:r>
            <a:r>
              <a:rPr sz="1800" b="1" spc="0" dirty="0" smtClean="0">
                <a:latin typeface="Arial"/>
                <a:cs typeface="Arial"/>
              </a:rPr>
              <a:t>s </a:t>
            </a:r>
            <a:r>
              <a:rPr sz="1800" b="1" spc="114" dirty="0" smtClean="0">
                <a:latin typeface="Arial"/>
                <a:cs typeface="Arial"/>
              </a:rPr>
              <a:t> </a:t>
            </a:r>
            <a:r>
              <a:rPr sz="1800" b="1" spc="0" dirty="0" smtClean="0">
                <a:latin typeface="Arial"/>
                <a:cs typeface="Arial"/>
              </a:rPr>
              <a:t>for </a:t>
            </a:r>
            <a:r>
              <a:rPr sz="1800" b="1" spc="119" dirty="0" smtClean="0">
                <a:latin typeface="Arial"/>
                <a:cs typeface="Arial"/>
              </a:rPr>
              <a:t> </a:t>
            </a:r>
            <a:r>
              <a:rPr sz="1800" b="1" spc="0" dirty="0" smtClean="0">
                <a:latin typeface="Arial"/>
                <a:cs typeface="Arial"/>
              </a:rPr>
              <a:t>app</a:t>
            </a:r>
            <a:r>
              <a:rPr sz="1800" b="1" spc="4" dirty="0" smtClean="0">
                <a:latin typeface="Arial"/>
                <a:cs typeface="Arial"/>
              </a:rPr>
              <a:t>l</a:t>
            </a:r>
            <a:r>
              <a:rPr sz="1800" b="1" spc="0" dirty="0" smtClean="0">
                <a:latin typeface="Arial"/>
                <a:cs typeface="Arial"/>
              </a:rPr>
              <a:t>ic</a:t>
            </a:r>
            <a:r>
              <a:rPr sz="1800" b="1" spc="-4" dirty="0" smtClean="0">
                <a:latin typeface="Arial"/>
                <a:cs typeface="Arial"/>
              </a:rPr>
              <a:t>a</a:t>
            </a:r>
            <a:r>
              <a:rPr sz="1800" b="1" spc="0" dirty="0" smtClean="0">
                <a:latin typeface="Arial"/>
                <a:cs typeface="Arial"/>
              </a:rPr>
              <a:t>ti</a:t>
            </a:r>
            <a:r>
              <a:rPr sz="1800" b="1" spc="4" dirty="0" smtClean="0">
                <a:latin typeface="Arial"/>
                <a:cs typeface="Arial"/>
              </a:rPr>
              <a:t>o</a:t>
            </a:r>
            <a:r>
              <a:rPr sz="1800" b="1" spc="0" dirty="0" smtClean="0">
                <a:latin typeface="Arial"/>
                <a:cs typeface="Arial"/>
              </a:rPr>
              <a:t>n </a:t>
            </a:r>
            <a:r>
              <a:rPr sz="1800" b="1" spc="114" dirty="0" smtClean="0">
                <a:latin typeface="Arial"/>
                <a:cs typeface="Arial"/>
              </a:rPr>
              <a:t> </a:t>
            </a:r>
            <a:r>
              <a:rPr sz="1800" b="1" spc="-9" dirty="0" smtClean="0">
                <a:latin typeface="Arial"/>
                <a:cs typeface="Arial"/>
              </a:rPr>
              <a:t>of</a:t>
            </a:r>
            <a:endParaRPr sz="1800">
              <a:latin typeface="Arial"/>
              <a:cs typeface="Arial"/>
            </a:endParaRPr>
          </a:p>
          <a:p>
            <a:pPr marL="12700" marR="34290">
              <a:lnSpc>
                <a:spcPct val="95825"/>
              </a:lnSpc>
              <a:spcBef>
                <a:spcPts val="1073"/>
              </a:spcBef>
            </a:pPr>
            <a:r>
              <a:rPr sz="1800" b="1" spc="0" dirty="0" smtClean="0">
                <a:latin typeface="Arial"/>
                <a:cs typeface="Arial"/>
              </a:rPr>
              <a:t>s</a:t>
            </a:r>
            <a:r>
              <a:rPr sz="1800" b="1" spc="-9" dirty="0" smtClean="0">
                <a:latin typeface="Arial"/>
                <a:cs typeface="Arial"/>
              </a:rPr>
              <a:t>a</a:t>
            </a:r>
            <a:r>
              <a:rPr sz="1800" b="1" spc="0" dirty="0" smtClean="0">
                <a:latin typeface="Arial"/>
                <a:cs typeface="Arial"/>
              </a:rPr>
              <a:t>mple:</a:t>
            </a:r>
            <a:endParaRPr sz="1800">
              <a:latin typeface="Arial"/>
              <a:cs typeface="Arial"/>
            </a:endParaRPr>
          </a:p>
        </p:txBody>
      </p:sp>
      <p:sp>
        <p:nvSpPr>
          <p:cNvPr id="15" name="object 15"/>
          <p:cNvSpPr txBox="1"/>
          <p:nvPr/>
        </p:nvSpPr>
        <p:spPr>
          <a:xfrm>
            <a:off x="5566029" y="2133147"/>
            <a:ext cx="261696"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a)</a:t>
            </a:r>
            <a:endParaRPr sz="1800">
              <a:latin typeface="Arial"/>
              <a:cs typeface="Arial"/>
            </a:endParaRPr>
          </a:p>
        </p:txBody>
      </p:sp>
      <p:sp>
        <p:nvSpPr>
          <p:cNvPr id="14" name="object 14"/>
          <p:cNvSpPr txBox="1"/>
          <p:nvPr/>
        </p:nvSpPr>
        <p:spPr>
          <a:xfrm>
            <a:off x="6023229" y="2133147"/>
            <a:ext cx="2695829" cy="107734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S</a:t>
            </a:r>
            <a:r>
              <a:rPr sz="1800" spc="-4" dirty="0" smtClean="0">
                <a:latin typeface="Arial"/>
                <a:cs typeface="Arial"/>
              </a:rPr>
              <a:t>a</a:t>
            </a:r>
            <a:r>
              <a:rPr sz="1800" spc="0" dirty="0" smtClean="0">
                <a:latin typeface="Arial"/>
                <a:cs typeface="Arial"/>
              </a:rPr>
              <a:t>mp</a:t>
            </a:r>
            <a:r>
              <a:rPr sz="1800" spc="-4" dirty="0" smtClean="0">
                <a:latin typeface="Arial"/>
                <a:cs typeface="Arial"/>
              </a:rPr>
              <a:t>l</a:t>
            </a:r>
            <a:r>
              <a:rPr sz="1800" spc="0" dirty="0" smtClean="0">
                <a:latin typeface="Arial"/>
                <a:cs typeface="Arial"/>
              </a:rPr>
              <a:t>e</a:t>
            </a:r>
            <a:r>
              <a:rPr sz="1800" spc="214" dirty="0" smtClean="0">
                <a:latin typeface="Arial"/>
                <a:cs typeface="Arial"/>
              </a:rPr>
              <a:t> </a:t>
            </a:r>
            <a:r>
              <a:rPr sz="1800" spc="-4" dirty="0" smtClean="0">
                <a:latin typeface="Arial"/>
                <a:cs typeface="Arial"/>
              </a:rPr>
              <a:t>i</a:t>
            </a:r>
            <a:r>
              <a:rPr sz="1800" spc="0" dirty="0" smtClean="0">
                <a:latin typeface="Arial"/>
                <a:cs typeface="Arial"/>
              </a:rPr>
              <a:t>s</a:t>
            </a:r>
            <a:r>
              <a:rPr sz="1800" spc="219" dirty="0" smtClean="0">
                <a:latin typeface="Arial"/>
                <a:cs typeface="Arial"/>
              </a:rPr>
              <a:t> </a:t>
            </a:r>
            <a:r>
              <a:rPr sz="1800" spc="0" dirty="0" smtClean="0">
                <a:latin typeface="Arial"/>
                <a:cs typeface="Arial"/>
              </a:rPr>
              <a:t>m</a:t>
            </a:r>
            <a:r>
              <a:rPr sz="1800" spc="4" dirty="0" smtClean="0">
                <a:latin typeface="Arial"/>
                <a:cs typeface="Arial"/>
              </a:rPr>
              <a:t>i</a:t>
            </a:r>
            <a:r>
              <a:rPr sz="1800" spc="0" dirty="0" smtClean="0">
                <a:latin typeface="Arial"/>
                <a:cs typeface="Arial"/>
              </a:rPr>
              <a:t>xed</a:t>
            </a:r>
            <a:r>
              <a:rPr sz="1800" spc="229" dirty="0" smtClean="0">
                <a:latin typeface="Arial"/>
                <a:cs typeface="Arial"/>
              </a:rPr>
              <a:t> </a:t>
            </a:r>
            <a:r>
              <a:rPr sz="1800" spc="-25" dirty="0" smtClean="0">
                <a:latin typeface="Arial"/>
                <a:cs typeface="Arial"/>
              </a:rPr>
              <a:t>w</a:t>
            </a:r>
            <a:r>
              <a:rPr sz="1800" spc="0" dirty="0" smtClean="0">
                <a:latin typeface="Arial"/>
                <a:cs typeface="Arial"/>
              </a:rPr>
              <a:t>i</a:t>
            </a:r>
            <a:r>
              <a:rPr sz="1800" spc="9" dirty="0" smtClean="0">
                <a:latin typeface="Arial"/>
                <a:cs typeface="Arial"/>
              </a:rPr>
              <a:t>t</a:t>
            </a:r>
            <a:r>
              <a:rPr sz="1800" spc="0" dirty="0" smtClean="0">
                <a:latin typeface="Arial"/>
                <a:cs typeface="Arial"/>
              </a:rPr>
              <a:t>h</a:t>
            </a:r>
            <a:r>
              <a:rPr sz="1800" spc="214" dirty="0" smtClean="0">
                <a:latin typeface="Arial"/>
                <a:cs typeface="Arial"/>
              </a:rPr>
              <a:t> </a:t>
            </a:r>
            <a:r>
              <a:rPr sz="1800" spc="0" dirty="0" smtClean="0">
                <a:latin typeface="Arial"/>
                <a:cs typeface="Arial"/>
              </a:rPr>
              <a:t>the</a:t>
            </a:r>
            <a:endParaRPr sz="1800">
              <a:latin typeface="Arial"/>
              <a:cs typeface="Arial"/>
            </a:endParaRPr>
          </a:p>
          <a:p>
            <a:pPr marL="12700" marR="34290">
              <a:lnSpc>
                <a:spcPct val="95825"/>
              </a:lnSpc>
              <a:spcBef>
                <a:spcPts val="1076"/>
              </a:spcBef>
            </a:pPr>
            <a:r>
              <a:rPr sz="1800" spc="-4" dirty="0" smtClean="0">
                <a:latin typeface="Arial"/>
                <a:cs typeface="Arial"/>
              </a:rPr>
              <a:t>gel</a:t>
            </a:r>
            <a:r>
              <a:rPr sz="1800" spc="0" dirty="0" smtClean="0">
                <a:latin typeface="Arial"/>
                <a:cs typeface="Arial"/>
              </a:rPr>
              <a:t>.</a:t>
            </a:r>
            <a:endParaRPr sz="1800">
              <a:latin typeface="Arial"/>
              <a:cs typeface="Arial"/>
            </a:endParaRPr>
          </a:p>
          <a:p>
            <a:pPr marL="12700" marR="228">
              <a:lnSpc>
                <a:spcPct val="95825"/>
              </a:lnSpc>
              <a:spcBef>
                <a:spcPts val="1170"/>
              </a:spcBef>
            </a:pPr>
            <a:r>
              <a:rPr sz="1800" spc="9" dirty="0" smtClean="0">
                <a:latin typeface="Arial"/>
                <a:cs typeface="Arial"/>
              </a:rPr>
              <a:t>B</a:t>
            </a:r>
            <a:r>
              <a:rPr sz="1800" spc="0" dirty="0" smtClean="0">
                <a:latin typeface="Arial"/>
                <a:cs typeface="Arial"/>
              </a:rPr>
              <a:t>y</a:t>
            </a:r>
            <a:r>
              <a:rPr sz="1800" spc="413" dirty="0" smtClean="0">
                <a:latin typeface="Arial"/>
                <a:cs typeface="Arial"/>
              </a:rPr>
              <a:t> </a:t>
            </a:r>
            <a:r>
              <a:rPr sz="1800" spc="0" dirty="0" smtClean="0">
                <a:latin typeface="Arial"/>
                <a:cs typeface="Arial"/>
              </a:rPr>
              <a:t>so</a:t>
            </a:r>
            <a:r>
              <a:rPr sz="1800" spc="-9" dirty="0" smtClean="0">
                <a:latin typeface="Arial"/>
                <a:cs typeface="Arial"/>
              </a:rPr>
              <a:t>a</a:t>
            </a:r>
            <a:r>
              <a:rPr sz="1800" spc="0" dirty="0" smtClean="0">
                <a:latin typeface="Arial"/>
                <a:cs typeface="Arial"/>
              </a:rPr>
              <a:t>k</a:t>
            </a:r>
            <a:r>
              <a:rPr sz="1800" spc="4" dirty="0" smtClean="0">
                <a:latin typeface="Arial"/>
                <a:cs typeface="Arial"/>
              </a:rPr>
              <a:t>i</a:t>
            </a:r>
            <a:r>
              <a:rPr sz="1800" spc="0" dirty="0" smtClean="0">
                <a:latin typeface="Arial"/>
                <a:cs typeface="Arial"/>
              </a:rPr>
              <a:t>ng</a:t>
            </a:r>
            <a:r>
              <a:rPr sz="1800" spc="433" dirty="0" smtClean="0">
                <a:latin typeface="Arial"/>
                <a:cs typeface="Arial"/>
              </a:rPr>
              <a:t> </a:t>
            </a:r>
            <a:r>
              <a:rPr sz="1800" spc="0" dirty="0" smtClean="0">
                <a:latin typeface="Arial"/>
                <a:cs typeface="Arial"/>
              </a:rPr>
              <a:t>a</a:t>
            </a:r>
            <a:r>
              <a:rPr sz="1800" spc="433" dirty="0" smtClean="0">
                <a:latin typeface="Arial"/>
                <a:cs typeface="Arial"/>
              </a:rPr>
              <a:t> </a:t>
            </a:r>
            <a:r>
              <a:rPr sz="1800" spc="0" dirty="0" smtClean="0">
                <a:latin typeface="Arial"/>
                <a:cs typeface="Arial"/>
              </a:rPr>
              <a:t>b</a:t>
            </a:r>
            <a:r>
              <a:rPr sz="1800" spc="-9" dirty="0" smtClean="0">
                <a:latin typeface="Arial"/>
                <a:cs typeface="Arial"/>
              </a:rPr>
              <a:t>i</a:t>
            </a:r>
            <a:r>
              <a:rPr sz="1800" spc="0" dirty="0" smtClean="0">
                <a:latin typeface="Arial"/>
                <a:cs typeface="Arial"/>
              </a:rPr>
              <a:t>t</a:t>
            </a:r>
            <a:r>
              <a:rPr sz="1800" spc="443" dirty="0" smtClean="0">
                <a:latin typeface="Arial"/>
                <a:cs typeface="Arial"/>
              </a:rPr>
              <a:t> </a:t>
            </a:r>
            <a:r>
              <a:rPr sz="1800" spc="-4" dirty="0" smtClean="0">
                <a:latin typeface="Arial"/>
                <a:cs typeface="Arial"/>
              </a:rPr>
              <a:t>o</a:t>
            </a:r>
            <a:r>
              <a:rPr sz="1800" spc="0" dirty="0" smtClean="0">
                <a:latin typeface="Arial"/>
                <a:cs typeface="Arial"/>
              </a:rPr>
              <a:t>f</a:t>
            </a:r>
            <a:r>
              <a:rPr sz="1800" spc="438" dirty="0" smtClean="0">
                <a:latin typeface="Arial"/>
                <a:cs typeface="Arial"/>
              </a:rPr>
              <a:t> </a:t>
            </a:r>
            <a:r>
              <a:rPr sz="1800" spc="0" dirty="0" smtClean="0">
                <a:latin typeface="Arial"/>
                <a:cs typeface="Arial"/>
              </a:rPr>
              <a:t>filter</a:t>
            </a:r>
            <a:endParaRPr sz="1800">
              <a:latin typeface="Arial"/>
              <a:cs typeface="Arial"/>
            </a:endParaRPr>
          </a:p>
        </p:txBody>
      </p:sp>
      <p:sp>
        <p:nvSpPr>
          <p:cNvPr id="13" name="object 13"/>
          <p:cNvSpPr txBox="1"/>
          <p:nvPr/>
        </p:nvSpPr>
        <p:spPr>
          <a:xfrm>
            <a:off x="5566029" y="2956488"/>
            <a:ext cx="261696"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b)</a:t>
            </a:r>
            <a:endParaRPr sz="1800">
              <a:latin typeface="Arial"/>
              <a:cs typeface="Arial"/>
            </a:endParaRPr>
          </a:p>
        </p:txBody>
      </p:sp>
      <p:sp>
        <p:nvSpPr>
          <p:cNvPr id="12" name="object 12"/>
          <p:cNvSpPr txBox="1"/>
          <p:nvPr/>
        </p:nvSpPr>
        <p:spPr>
          <a:xfrm>
            <a:off x="6023229" y="3367968"/>
            <a:ext cx="641172" cy="253999"/>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paper</a:t>
            </a:r>
            <a:endParaRPr sz="1800">
              <a:latin typeface="Arial"/>
              <a:cs typeface="Arial"/>
            </a:endParaRPr>
          </a:p>
        </p:txBody>
      </p:sp>
      <p:sp>
        <p:nvSpPr>
          <p:cNvPr id="11" name="object 11"/>
          <p:cNvSpPr txBox="1"/>
          <p:nvPr/>
        </p:nvSpPr>
        <p:spPr>
          <a:xfrm>
            <a:off x="6858381" y="3367968"/>
            <a:ext cx="236626" cy="253999"/>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in</a:t>
            </a:r>
            <a:endParaRPr sz="1800">
              <a:latin typeface="Arial"/>
              <a:cs typeface="Arial"/>
            </a:endParaRPr>
          </a:p>
        </p:txBody>
      </p:sp>
      <p:sp>
        <p:nvSpPr>
          <p:cNvPr id="10" name="object 10"/>
          <p:cNvSpPr txBox="1"/>
          <p:nvPr/>
        </p:nvSpPr>
        <p:spPr>
          <a:xfrm>
            <a:off x="7288530" y="3367968"/>
            <a:ext cx="796239" cy="253999"/>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s</a:t>
            </a:r>
            <a:r>
              <a:rPr sz="1800" spc="4" dirty="0" smtClean="0">
                <a:latin typeface="Arial"/>
                <a:cs typeface="Arial"/>
              </a:rPr>
              <a:t>a</a:t>
            </a:r>
            <a:r>
              <a:rPr sz="1800" spc="0" dirty="0" smtClean="0">
                <a:latin typeface="Arial"/>
                <a:cs typeface="Arial"/>
              </a:rPr>
              <a:t>mp</a:t>
            </a:r>
            <a:r>
              <a:rPr sz="1800" spc="-4" dirty="0" smtClean="0">
                <a:latin typeface="Arial"/>
                <a:cs typeface="Arial"/>
              </a:rPr>
              <a:t>l</a:t>
            </a:r>
            <a:r>
              <a:rPr sz="1800" spc="0" dirty="0" smtClean="0">
                <a:latin typeface="Arial"/>
                <a:cs typeface="Arial"/>
              </a:rPr>
              <a:t>e</a:t>
            </a:r>
            <a:endParaRPr sz="1800">
              <a:latin typeface="Arial"/>
              <a:cs typeface="Arial"/>
            </a:endParaRPr>
          </a:p>
        </p:txBody>
      </p:sp>
      <p:sp>
        <p:nvSpPr>
          <p:cNvPr id="9" name="object 9"/>
          <p:cNvSpPr txBox="1"/>
          <p:nvPr/>
        </p:nvSpPr>
        <p:spPr>
          <a:xfrm>
            <a:off x="8277606" y="3367968"/>
            <a:ext cx="439166" cy="253999"/>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and</a:t>
            </a:r>
            <a:endParaRPr sz="1800">
              <a:latin typeface="Arial"/>
              <a:cs typeface="Arial"/>
            </a:endParaRPr>
          </a:p>
        </p:txBody>
      </p:sp>
      <p:sp>
        <p:nvSpPr>
          <p:cNvPr id="8" name="object 8"/>
          <p:cNvSpPr txBox="1"/>
          <p:nvPr/>
        </p:nvSpPr>
        <p:spPr>
          <a:xfrm>
            <a:off x="6023229" y="3779448"/>
            <a:ext cx="1098143" cy="665733"/>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pr</a:t>
            </a:r>
            <a:r>
              <a:rPr sz="1800" spc="-9" dirty="0" smtClean="0">
                <a:latin typeface="Arial"/>
                <a:cs typeface="Arial"/>
              </a:rPr>
              <a:t>e</a:t>
            </a:r>
            <a:r>
              <a:rPr sz="1800" spc="0" dirty="0" smtClean="0">
                <a:latin typeface="Arial"/>
                <a:cs typeface="Arial"/>
              </a:rPr>
              <a:t>ssi</a:t>
            </a:r>
            <a:r>
              <a:rPr sz="1800" spc="-9" dirty="0" smtClean="0">
                <a:latin typeface="Arial"/>
                <a:cs typeface="Arial"/>
              </a:rPr>
              <a:t>n</a:t>
            </a:r>
            <a:r>
              <a:rPr sz="1800" spc="0" dirty="0" smtClean="0">
                <a:latin typeface="Arial"/>
                <a:cs typeface="Arial"/>
              </a:rPr>
              <a:t>g </a:t>
            </a:r>
            <a:r>
              <a:rPr sz="1800" spc="-4" dirty="0" smtClean="0">
                <a:latin typeface="Arial"/>
                <a:cs typeface="Arial"/>
              </a:rPr>
              <a:t>it</a:t>
            </a:r>
            <a:endParaRPr sz="1800">
              <a:latin typeface="Arial"/>
              <a:cs typeface="Arial"/>
            </a:endParaRPr>
          </a:p>
          <a:p>
            <a:pPr marL="12700" marR="34290">
              <a:lnSpc>
                <a:spcPct val="95825"/>
              </a:lnSpc>
              <a:spcBef>
                <a:spcPts val="1075"/>
              </a:spcBef>
            </a:pPr>
            <a:r>
              <a:rPr sz="1800" spc="0" dirty="0" smtClean="0">
                <a:latin typeface="Arial"/>
                <a:cs typeface="Arial"/>
              </a:rPr>
              <a:t>D</a:t>
            </a:r>
            <a:r>
              <a:rPr sz="1800" spc="-9" dirty="0" smtClean="0">
                <a:latin typeface="Arial"/>
                <a:cs typeface="Arial"/>
              </a:rPr>
              <a:t>e</a:t>
            </a:r>
            <a:r>
              <a:rPr sz="1800" spc="0" dirty="0" smtClean="0">
                <a:latin typeface="Arial"/>
                <a:cs typeface="Arial"/>
              </a:rPr>
              <a:t>tecti</a:t>
            </a:r>
            <a:r>
              <a:rPr sz="1800" spc="-4" dirty="0" smtClean="0">
                <a:latin typeface="Arial"/>
                <a:cs typeface="Arial"/>
              </a:rPr>
              <a:t>o</a:t>
            </a:r>
            <a:r>
              <a:rPr sz="1800" spc="0" dirty="0" smtClean="0">
                <a:latin typeface="Arial"/>
                <a:cs typeface="Arial"/>
              </a:rPr>
              <a:t>n</a:t>
            </a:r>
            <a:endParaRPr sz="1800">
              <a:latin typeface="Arial"/>
              <a:cs typeface="Arial"/>
            </a:endParaRPr>
          </a:p>
        </p:txBody>
      </p:sp>
      <p:sp>
        <p:nvSpPr>
          <p:cNvPr id="7" name="object 7"/>
          <p:cNvSpPr txBox="1"/>
          <p:nvPr/>
        </p:nvSpPr>
        <p:spPr>
          <a:xfrm>
            <a:off x="7126605" y="3779448"/>
            <a:ext cx="1589481" cy="665733"/>
          </a:xfrm>
          <a:prstGeom prst="rect">
            <a:avLst/>
          </a:prstGeom>
        </p:spPr>
        <p:txBody>
          <a:bodyPr wrap="square" lIns="0" tIns="0" rIns="0" bIns="0" rtlCol="0">
            <a:noAutofit/>
          </a:bodyPr>
          <a:lstStyle/>
          <a:p>
            <a:pPr marL="12700" marR="34290">
              <a:lnSpc>
                <a:spcPts val="1939"/>
              </a:lnSpc>
              <a:spcBef>
                <a:spcPts val="97"/>
              </a:spcBef>
            </a:pPr>
            <a:r>
              <a:rPr sz="1800" spc="0" dirty="0" smtClean="0">
                <a:latin typeface="Arial"/>
                <a:cs typeface="Arial"/>
              </a:rPr>
              <a:t>i</a:t>
            </a:r>
            <a:r>
              <a:rPr sz="1800" spc="-9" dirty="0" smtClean="0">
                <a:latin typeface="Arial"/>
                <a:cs typeface="Arial"/>
              </a:rPr>
              <a:t>n</a:t>
            </a:r>
            <a:r>
              <a:rPr sz="1800" spc="0" dirty="0" smtClean="0">
                <a:latin typeface="Arial"/>
                <a:cs typeface="Arial"/>
              </a:rPr>
              <a:t>to</a:t>
            </a:r>
            <a:r>
              <a:rPr sz="1800" spc="9" dirty="0" smtClean="0">
                <a:latin typeface="Arial"/>
                <a:cs typeface="Arial"/>
              </a:rPr>
              <a:t> </a:t>
            </a:r>
            <a:r>
              <a:rPr sz="1800" spc="0" dirty="0" smtClean="0">
                <a:latin typeface="Arial"/>
                <a:cs typeface="Arial"/>
              </a:rPr>
              <a:t>the </a:t>
            </a:r>
            <a:r>
              <a:rPr sz="1800" spc="-4" dirty="0" smtClean="0">
                <a:latin typeface="Arial"/>
                <a:cs typeface="Arial"/>
              </a:rPr>
              <a:t>gel</a:t>
            </a:r>
            <a:r>
              <a:rPr sz="1800" spc="0" dirty="0" smtClean="0">
                <a:latin typeface="Arial"/>
                <a:cs typeface="Arial"/>
              </a:rPr>
              <a:t>.</a:t>
            </a:r>
            <a:endParaRPr sz="1800">
              <a:latin typeface="Arial"/>
              <a:cs typeface="Arial"/>
            </a:endParaRPr>
          </a:p>
          <a:p>
            <a:pPr marL="18796">
              <a:lnSpc>
                <a:spcPct val="95825"/>
              </a:lnSpc>
              <a:spcBef>
                <a:spcPts val="1075"/>
              </a:spcBef>
            </a:pPr>
            <a:r>
              <a:rPr sz="1800" spc="4" dirty="0" smtClean="0">
                <a:latin typeface="Arial"/>
                <a:cs typeface="Arial"/>
              </a:rPr>
              <a:t>b</a:t>
            </a:r>
            <a:r>
              <a:rPr sz="1800" spc="0" dirty="0" smtClean="0">
                <a:latin typeface="Arial"/>
                <a:cs typeface="Arial"/>
              </a:rPr>
              <a:t>y </a:t>
            </a:r>
            <a:r>
              <a:rPr sz="1800" spc="159" dirty="0" smtClean="0">
                <a:latin typeface="Arial"/>
                <a:cs typeface="Arial"/>
              </a:rPr>
              <a:t> </a:t>
            </a:r>
            <a:r>
              <a:rPr sz="1800" spc="0" dirty="0" smtClean="0">
                <a:latin typeface="Arial"/>
                <a:cs typeface="Arial"/>
              </a:rPr>
              <a:t>stai</a:t>
            </a:r>
            <a:r>
              <a:rPr sz="1800" spc="-9" dirty="0" smtClean="0">
                <a:latin typeface="Arial"/>
                <a:cs typeface="Arial"/>
              </a:rPr>
              <a:t>n</a:t>
            </a:r>
            <a:r>
              <a:rPr sz="1800" spc="0" dirty="0" smtClean="0">
                <a:latin typeface="Arial"/>
                <a:cs typeface="Arial"/>
              </a:rPr>
              <a:t>ing </a:t>
            </a:r>
            <a:r>
              <a:rPr sz="1800" spc="154" dirty="0" smtClean="0">
                <a:latin typeface="Arial"/>
                <a:cs typeface="Arial"/>
              </a:rPr>
              <a:t> </a:t>
            </a:r>
            <a:r>
              <a:rPr sz="1800" spc="-4" dirty="0" smtClean="0">
                <a:latin typeface="Arial"/>
                <a:cs typeface="Arial"/>
              </a:rPr>
              <a:t>or</a:t>
            </a:r>
            <a:endParaRPr sz="1800">
              <a:latin typeface="Arial"/>
              <a:cs typeface="Arial"/>
            </a:endParaRPr>
          </a:p>
        </p:txBody>
      </p:sp>
      <p:sp>
        <p:nvSpPr>
          <p:cNvPr id="6" name="object 6"/>
          <p:cNvSpPr txBox="1"/>
          <p:nvPr/>
        </p:nvSpPr>
        <p:spPr>
          <a:xfrm>
            <a:off x="5566029" y="4191182"/>
            <a:ext cx="250113"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c)</a:t>
            </a:r>
            <a:endParaRPr sz="1800">
              <a:latin typeface="Arial"/>
              <a:cs typeface="Arial"/>
            </a:endParaRPr>
          </a:p>
        </p:txBody>
      </p:sp>
      <p:sp>
        <p:nvSpPr>
          <p:cNvPr id="5" name="object 5"/>
          <p:cNvSpPr txBox="1"/>
          <p:nvPr/>
        </p:nvSpPr>
        <p:spPr>
          <a:xfrm>
            <a:off x="6023229" y="4602662"/>
            <a:ext cx="2695981" cy="66548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b</a:t>
            </a:r>
            <a:r>
              <a:rPr sz="1800" spc="0" dirty="0" smtClean="0">
                <a:latin typeface="Arial"/>
                <a:cs typeface="Arial"/>
              </a:rPr>
              <a:t>y</a:t>
            </a:r>
            <a:r>
              <a:rPr sz="1800" spc="54" dirty="0" smtClean="0">
                <a:latin typeface="Arial"/>
                <a:cs typeface="Arial"/>
              </a:rPr>
              <a:t> </a:t>
            </a:r>
            <a:r>
              <a:rPr sz="1800" spc="0" dirty="0" smtClean="0">
                <a:latin typeface="Arial"/>
                <a:cs typeface="Arial"/>
              </a:rPr>
              <a:t>D</a:t>
            </a:r>
            <a:r>
              <a:rPr sz="1800" spc="-4" dirty="0" smtClean="0">
                <a:latin typeface="Arial"/>
                <a:cs typeface="Arial"/>
              </a:rPr>
              <a:t>i</a:t>
            </a:r>
            <a:r>
              <a:rPr sz="1800" spc="0" dirty="0" smtClean="0">
                <a:latin typeface="Arial"/>
                <a:cs typeface="Arial"/>
              </a:rPr>
              <a:t>rect</a:t>
            </a:r>
            <a:r>
              <a:rPr sz="1800" spc="64" dirty="0" smtClean="0">
                <a:latin typeface="Arial"/>
                <a:cs typeface="Arial"/>
              </a:rPr>
              <a:t> </a:t>
            </a:r>
            <a:r>
              <a:rPr sz="1800" spc="0" dirty="0" smtClean="0">
                <a:latin typeface="Arial"/>
                <a:cs typeface="Arial"/>
              </a:rPr>
              <a:t>gr</a:t>
            </a:r>
            <a:r>
              <a:rPr sz="1800" spc="-9" dirty="0" smtClean="0">
                <a:latin typeface="Arial"/>
                <a:cs typeface="Arial"/>
              </a:rPr>
              <a:t>a</a:t>
            </a:r>
            <a:r>
              <a:rPr sz="1800" spc="9" dirty="0" smtClean="0">
                <a:latin typeface="Arial"/>
                <a:cs typeface="Arial"/>
              </a:rPr>
              <a:t>v</a:t>
            </a:r>
            <a:r>
              <a:rPr sz="1800" spc="4" dirty="0" smtClean="0">
                <a:latin typeface="Arial"/>
                <a:cs typeface="Arial"/>
              </a:rPr>
              <a:t>i</a:t>
            </a:r>
            <a:r>
              <a:rPr sz="1800" spc="0" dirty="0" smtClean="0">
                <a:latin typeface="Arial"/>
                <a:cs typeface="Arial"/>
              </a:rPr>
              <a:t>met</a:t>
            </a:r>
            <a:r>
              <a:rPr sz="1800" spc="9" dirty="0" smtClean="0">
                <a:latin typeface="Arial"/>
                <a:cs typeface="Arial"/>
              </a:rPr>
              <a:t>r</a:t>
            </a:r>
            <a:r>
              <a:rPr sz="1800" spc="0" dirty="0" smtClean="0">
                <a:latin typeface="Arial"/>
                <a:cs typeface="Arial"/>
              </a:rPr>
              <a:t>y</a:t>
            </a:r>
            <a:r>
              <a:rPr sz="1800" spc="49" dirty="0" smtClean="0">
                <a:latin typeface="Arial"/>
                <a:cs typeface="Arial"/>
              </a:rPr>
              <a:t> </a:t>
            </a:r>
            <a:r>
              <a:rPr sz="1800" spc="-4" dirty="0" smtClean="0">
                <a:latin typeface="Arial"/>
                <a:cs typeface="Arial"/>
              </a:rPr>
              <a:t>o</a:t>
            </a:r>
            <a:r>
              <a:rPr sz="1800" spc="0" dirty="0" smtClean="0">
                <a:latin typeface="Arial"/>
                <a:cs typeface="Arial"/>
              </a:rPr>
              <a:t>r</a:t>
            </a:r>
            <a:r>
              <a:rPr sz="1800" spc="64" dirty="0" smtClean="0">
                <a:latin typeface="Arial"/>
                <a:cs typeface="Arial"/>
              </a:rPr>
              <a:t> </a:t>
            </a:r>
            <a:r>
              <a:rPr sz="1800" spc="4" dirty="0" smtClean="0">
                <a:latin typeface="Arial"/>
                <a:cs typeface="Arial"/>
              </a:rPr>
              <a:t>by</a:t>
            </a:r>
            <a:endParaRPr sz="1800">
              <a:latin typeface="Arial"/>
              <a:cs typeface="Arial"/>
            </a:endParaRPr>
          </a:p>
          <a:p>
            <a:pPr marL="12700" marR="34290">
              <a:lnSpc>
                <a:spcPct val="95825"/>
              </a:lnSpc>
              <a:spcBef>
                <a:spcPts val="1073"/>
              </a:spcBef>
            </a:pPr>
            <a:r>
              <a:rPr sz="1800" spc="-4" dirty="0" smtClean="0">
                <a:latin typeface="Arial"/>
                <a:cs typeface="Arial"/>
              </a:rPr>
              <a:t>U</a:t>
            </a:r>
            <a:r>
              <a:rPr sz="1800" spc="0" dirty="0" smtClean="0">
                <a:latin typeface="Arial"/>
                <a:cs typeface="Arial"/>
              </a:rPr>
              <a:t>V</a:t>
            </a:r>
            <a:r>
              <a:rPr sz="1800" spc="-4" dirty="0" smtClean="0">
                <a:latin typeface="Arial"/>
                <a:cs typeface="Arial"/>
              </a:rPr>
              <a:t> </a:t>
            </a:r>
            <a:r>
              <a:rPr sz="1800" spc="0" dirty="0" smtClean="0">
                <a:latin typeface="Arial"/>
                <a:cs typeface="Arial"/>
              </a:rPr>
              <a:t>a</a:t>
            </a:r>
            <a:r>
              <a:rPr sz="1800" spc="-9" dirty="0" smtClean="0">
                <a:latin typeface="Arial"/>
                <a:cs typeface="Arial"/>
              </a:rPr>
              <a:t>b</a:t>
            </a:r>
            <a:r>
              <a:rPr sz="1800" spc="0" dirty="0" smtClean="0">
                <a:latin typeface="Arial"/>
                <a:cs typeface="Arial"/>
              </a:rPr>
              <a:t>sor</a:t>
            </a:r>
            <a:r>
              <a:rPr sz="1800" spc="-9" dirty="0" smtClean="0">
                <a:latin typeface="Arial"/>
                <a:cs typeface="Arial"/>
              </a:rPr>
              <a:t>p</a:t>
            </a:r>
            <a:r>
              <a:rPr sz="1800" spc="0" dirty="0" smtClean="0">
                <a:latin typeface="Arial"/>
                <a:cs typeface="Arial"/>
              </a:rPr>
              <a:t>tio</a:t>
            </a:r>
            <a:r>
              <a:rPr sz="1800" spc="-9" dirty="0" smtClean="0">
                <a:latin typeface="Arial"/>
                <a:cs typeface="Arial"/>
              </a:rPr>
              <a:t>n</a:t>
            </a:r>
            <a:r>
              <a:rPr sz="1800" spc="0" dirty="0" smtClean="0">
                <a:latin typeface="Arial"/>
                <a:cs typeface="Arial"/>
              </a:rPr>
              <a:t>,</a:t>
            </a:r>
            <a:r>
              <a:rPr sz="1800" spc="25" dirty="0" smtClean="0">
                <a:latin typeface="Arial"/>
                <a:cs typeface="Arial"/>
              </a:rPr>
              <a:t> </a:t>
            </a:r>
            <a:r>
              <a:rPr sz="1800" spc="0" dirty="0" smtClean="0">
                <a:latin typeface="Arial"/>
                <a:cs typeface="Arial"/>
              </a:rPr>
              <a:t>etc.</a:t>
            </a:r>
            <a:endParaRPr sz="1800">
              <a:latin typeface="Arial"/>
              <a:cs typeface="Arial"/>
            </a:endParaRPr>
          </a:p>
        </p:txBody>
      </p:sp>
      <p:sp>
        <p:nvSpPr>
          <p:cNvPr id="4" name="object 4"/>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24</a:t>
            </a:r>
            <a:endParaRPr sz="1400">
              <a:latin typeface="Arial"/>
              <a:cs typeface="Arial"/>
            </a:endParaRPr>
          </a:p>
        </p:txBody>
      </p:sp>
      <p:sp>
        <p:nvSpPr>
          <p:cNvPr id="3" name="object 3"/>
          <p:cNvSpPr txBox="1"/>
          <p:nvPr/>
        </p:nvSpPr>
        <p:spPr>
          <a:xfrm>
            <a:off x="222250" y="3575113"/>
            <a:ext cx="5074920" cy="3031617"/>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222250" y="1060450"/>
            <a:ext cx="5041900" cy="23749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762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14" name="object 14"/>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5" name="object 15"/>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6" name="object 16"/>
          <p:cNvSpPr/>
          <p:nvPr/>
        </p:nvSpPr>
        <p:spPr>
          <a:xfrm>
            <a:off x="27432" y="0"/>
            <a:ext cx="2270760" cy="606551"/>
          </a:xfrm>
          <a:prstGeom prst="rect">
            <a:avLst/>
          </a:prstGeom>
          <a:blipFill>
            <a:blip r:embed="rId2" cstate="print"/>
            <a:stretch>
              <a:fillRect/>
            </a:stretch>
          </a:blipFill>
        </p:spPr>
        <p:txBody>
          <a:bodyPr wrap="square" lIns="0" tIns="0" rIns="0" bIns="0" rtlCol="0">
            <a:noAutofit/>
          </a:bodyPr>
          <a:lstStyle/>
          <a:p>
            <a:endParaRPr/>
          </a:p>
        </p:txBody>
      </p:sp>
      <p:sp>
        <p:nvSpPr>
          <p:cNvPr id="17" name="object 17"/>
          <p:cNvSpPr/>
          <p:nvPr/>
        </p:nvSpPr>
        <p:spPr>
          <a:xfrm>
            <a:off x="1728216" y="0"/>
            <a:ext cx="713232" cy="606551"/>
          </a:xfrm>
          <a:prstGeom prst="rect">
            <a:avLst/>
          </a:prstGeom>
          <a:blipFill>
            <a:blip r:embed="rId3" cstate="print"/>
            <a:stretch>
              <a:fillRect/>
            </a:stretch>
          </a:blipFill>
        </p:spPr>
        <p:txBody>
          <a:bodyPr wrap="square" lIns="0" tIns="0" rIns="0" bIns="0" rtlCol="0">
            <a:noAutofit/>
          </a:bodyPr>
          <a:lstStyle/>
          <a:p>
            <a:endParaRPr/>
          </a:p>
        </p:txBody>
      </p:sp>
      <p:sp>
        <p:nvSpPr>
          <p:cNvPr id="18" name="object 18"/>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9" name="object 19"/>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0" name="object 20"/>
          <p:cNvSpPr/>
          <p:nvPr/>
        </p:nvSpPr>
        <p:spPr>
          <a:xfrm>
            <a:off x="1871472" y="0"/>
            <a:ext cx="7272528" cy="606551"/>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1" name="object 11"/>
          <p:cNvSpPr txBox="1"/>
          <p:nvPr/>
        </p:nvSpPr>
        <p:spPr>
          <a:xfrm>
            <a:off x="282041" y="103546"/>
            <a:ext cx="8643160" cy="456692"/>
          </a:xfrm>
          <a:prstGeom prst="rect">
            <a:avLst/>
          </a:prstGeom>
        </p:spPr>
        <p:txBody>
          <a:bodyPr wrap="square" lIns="0" tIns="0" rIns="0" bIns="0" rtlCol="0">
            <a:noAutofit/>
          </a:bodyPr>
          <a:lstStyle/>
          <a:p>
            <a:pPr marL="12700">
              <a:lnSpc>
                <a:spcPts val="3570"/>
              </a:lnSpc>
              <a:spcBef>
                <a:spcPts val="178"/>
              </a:spcBef>
            </a:pPr>
            <a:r>
              <a:rPr sz="3400" b="1" spc="0" dirty="0" smtClean="0">
                <a:solidFill>
                  <a:srgbClr val="E75C00"/>
                </a:solidFill>
                <a:latin typeface="Times New Roman"/>
                <a:cs typeface="Times New Roman"/>
              </a:rPr>
              <a:t>PULSE</a:t>
            </a:r>
            <a:r>
              <a:rPr sz="3400" b="1" spc="-4" dirty="0" smtClean="0">
                <a:solidFill>
                  <a:srgbClr val="E75C00"/>
                </a:solidFill>
                <a:latin typeface="Times New Roman"/>
                <a:cs typeface="Times New Roman"/>
              </a:rPr>
              <a:t>D-</a:t>
            </a:r>
            <a:r>
              <a:rPr sz="3400" b="1" spc="0" dirty="0" smtClean="0">
                <a:solidFill>
                  <a:srgbClr val="E75C00"/>
                </a:solidFill>
                <a:latin typeface="Times New Roman"/>
                <a:cs typeface="Times New Roman"/>
              </a:rPr>
              <a:t>FIELD</a:t>
            </a:r>
            <a:r>
              <a:rPr sz="3400" b="1" spc="-249" dirty="0" smtClean="0">
                <a:solidFill>
                  <a:srgbClr val="E75C00"/>
                </a:solidFill>
                <a:latin typeface="Times New Roman"/>
                <a:cs typeface="Times New Roman"/>
              </a:rPr>
              <a:t> </a:t>
            </a:r>
            <a:r>
              <a:rPr sz="3400" b="1" spc="0" dirty="0" smtClean="0">
                <a:solidFill>
                  <a:srgbClr val="E75C00"/>
                </a:solidFill>
                <a:latin typeface="Times New Roman"/>
                <a:cs typeface="Times New Roman"/>
              </a:rPr>
              <a:t>GEL</a:t>
            </a:r>
            <a:r>
              <a:rPr sz="3400" b="1" spc="-200" dirty="0" smtClean="0">
                <a:solidFill>
                  <a:srgbClr val="E75C00"/>
                </a:solidFill>
                <a:latin typeface="Times New Roman"/>
                <a:cs typeface="Times New Roman"/>
              </a:rPr>
              <a:t> </a:t>
            </a:r>
            <a:r>
              <a:rPr sz="3400" b="1" spc="0" dirty="0" smtClean="0">
                <a:solidFill>
                  <a:srgbClr val="E75C00"/>
                </a:solidFill>
                <a:latin typeface="Times New Roman"/>
                <a:cs typeface="Times New Roman"/>
              </a:rPr>
              <a:t>EL</a:t>
            </a:r>
            <a:r>
              <a:rPr sz="3400" b="1" spc="4" dirty="0" smtClean="0">
                <a:solidFill>
                  <a:srgbClr val="E75C00"/>
                </a:solidFill>
                <a:latin typeface="Times New Roman"/>
                <a:cs typeface="Times New Roman"/>
              </a:rPr>
              <a:t>E</a:t>
            </a:r>
            <a:r>
              <a:rPr sz="3400" b="1" spc="0" dirty="0" smtClean="0">
                <a:solidFill>
                  <a:srgbClr val="E75C00"/>
                </a:solidFill>
                <a:latin typeface="Times New Roman"/>
                <a:cs typeface="Times New Roman"/>
              </a:rPr>
              <a:t>CTROPHO</a:t>
            </a:r>
            <a:r>
              <a:rPr sz="3400" b="1" spc="-14" dirty="0" smtClean="0">
                <a:solidFill>
                  <a:srgbClr val="E75C00"/>
                </a:solidFill>
                <a:latin typeface="Times New Roman"/>
                <a:cs typeface="Times New Roman"/>
              </a:rPr>
              <a:t>R</a:t>
            </a:r>
            <a:r>
              <a:rPr sz="3400" b="1" spc="0" dirty="0" smtClean="0">
                <a:solidFill>
                  <a:srgbClr val="E75C00"/>
                </a:solidFill>
                <a:latin typeface="Times New Roman"/>
                <a:cs typeface="Times New Roman"/>
              </a:rPr>
              <a:t>ESIS</a:t>
            </a:r>
            <a:endParaRPr sz="3400">
              <a:latin typeface="Times New Roman"/>
              <a:cs typeface="Times New Roman"/>
            </a:endParaRPr>
          </a:p>
        </p:txBody>
      </p:sp>
      <p:sp>
        <p:nvSpPr>
          <p:cNvPr id="10" name="object 10"/>
          <p:cNvSpPr txBox="1"/>
          <p:nvPr/>
        </p:nvSpPr>
        <p:spPr>
          <a:xfrm>
            <a:off x="210108" y="974735"/>
            <a:ext cx="141224" cy="215900"/>
          </a:xfrm>
          <a:prstGeom prst="rect">
            <a:avLst/>
          </a:prstGeom>
        </p:spPr>
        <p:txBody>
          <a:bodyPr wrap="square" lIns="0" tIns="0" rIns="0" bIns="0" rtlCol="0">
            <a:noAutofit/>
          </a:bodyPr>
          <a:lstStyle/>
          <a:p>
            <a:pPr marL="12700">
              <a:lnSpc>
                <a:spcPts val="1630"/>
              </a:lnSpc>
              <a:spcBef>
                <a:spcPts val="81"/>
              </a:spcBef>
            </a:pPr>
            <a:r>
              <a:rPr sz="1500" spc="0" dirty="0" smtClean="0">
                <a:latin typeface="Wingdings"/>
                <a:cs typeface="Wingdings"/>
              </a:rPr>
              <a:t></a:t>
            </a:r>
            <a:endParaRPr sz="1500">
              <a:latin typeface="Wingdings"/>
              <a:cs typeface="Wingdings"/>
            </a:endParaRPr>
          </a:p>
        </p:txBody>
      </p:sp>
      <p:sp>
        <p:nvSpPr>
          <p:cNvPr id="9" name="object 9"/>
          <p:cNvSpPr txBox="1"/>
          <p:nvPr/>
        </p:nvSpPr>
        <p:spPr>
          <a:xfrm>
            <a:off x="496620" y="974665"/>
            <a:ext cx="8141919" cy="215900"/>
          </a:xfrm>
          <a:prstGeom prst="rect">
            <a:avLst/>
          </a:prstGeom>
        </p:spPr>
        <p:txBody>
          <a:bodyPr wrap="square" lIns="0" tIns="0" rIns="0" bIns="0" rtlCol="0">
            <a:noAutofit/>
          </a:bodyPr>
          <a:lstStyle/>
          <a:p>
            <a:pPr marL="12700">
              <a:lnSpc>
                <a:spcPts val="1635"/>
              </a:lnSpc>
              <a:spcBef>
                <a:spcPts val="81"/>
              </a:spcBef>
            </a:pPr>
            <a:r>
              <a:rPr sz="1500" b="1" spc="-4" dirty="0" smtClean="0">
                <a:latin typeface="Arial"/>
                <a:cs typeface="Arial"/>
              </a:rPr>
              <a:t>Pu</a:t>
            </a:r>
            <a:r>
              <a:rPr sz="1500" b="1" spc="0" dirty="0" smtClean="0">
                <a:latin typeface="Arial"/>
                <a:cs typeface="Arial"/>
              </a:rPr>
              <a:t>l</a:t>
            </a:r>
            <a:r>
              <a:rPr sz="1500" b="1" spc="9" dirty="0" smtClean="0">
                <a:latin typeface="Arial"/>
                <a:cs typeface="Arial"/>
              </a:rPr>
              <a:t>s</a:t>
            </a:r>
            <a:r>
              <a:rPr sz="1500" b="1" spc="4" dirty="0" smtClean="0">
                <a:latin typeface="Arial"/>
                <a:cs typeface="Arial"/>
              </a:rPr>
              <a:t>e</a:t>
            </a:r>
            <a:r>
              <a:rPr sz="1500" b="1" spc="0" dirty="0" smtClean="0">
                <a:latin typeface="Arial"/>
                <a:cs typeface="Arial"/>
              </a:rPr>
              <a:t>d </a:t>
            </a:r>
            <a:r>
              <a:rPr sz="1500" b="1" spc="240" dirty="0" smtClean="0">
                <a:latin typeface="Arial"/>
                <a:cs typeface="Arial"/>
              </a:rPr>
              <a:t> </a:t>
            </a:r>
            <a:r>
              <a:rPr sz="1500" b="1" spc="0" dirty="0" smtClean="0">
                <a:latin typeface="Arial"/>
                <a:cs typeface="Arial"/>
              </a:rPr>
              <a:t>f</a:t>
            </a:r>
            <a:r>
              <a:rPr sz="1500" b="1" spc="-4" dirty="0" smtClean="0">
                <a:latin typeface="Arial"/>
                <a:cs typeface="Arial"/>
              </a:rPr>
              <a:t>i</a:t>
            </a:r>
            <a:r>
              <a:rPr sz="1500" b="1" spc="4" dirty="0" smtClean="0">
                <a:latin typeface="Arial"/>
                <a:cs typeface="Arial"/>
              </a:rPr>
              <a:t>e</a:t>
            </a:r>
            <a:r>
              <a:rPr sz="1500" b="1" spc="0" dirty="0" smtClean="0">
                <a:latin typeface="Arial"/>
                <a:cs typeface="Arial"/>
              </a:rPr>
              <a:t>ld </a:t>
            </a:r>
            <a:r>
              <a:rPr sz="1500" b="1" spc="235" dirty="0" smtClean="0">
                <a:latin typeface="Arial"/>
                <a:cs typeface="Arial"/>
              </a:rPr>
              <a:t> </a:t>
            </a:r>
            <a:r>
              <a:rPr sz="1500" b="1" spc="-4" dirty="0" smtClean="0">
                <a:latin typeface="Arial"/>
                <a:cs typeface="Arial"/>
              </a:rPr>
              <a:t>ge</a:t>
            </a:r>
            <a:r>
              <a:rPr sz="1500" b="1" spc="0" dirty="0" smtClean="0">
                <a:latin typeface="Arial"/>
                <a:cs typeface="Arial"/>
              </a:rPr>
              <a:t>l </a:t>
            </a:r>
            <a:r>
              <a:rPr sz="1500" b="1" spc="240" dirty="0" smtClean="0">
                <a:latin typeface="Arial"/>
                <a:cs typeface="Arial"/>
              </a:rPr>
              <a:t> </a:t>
            </a:r>
            <a:r>
              <a:rPr sz="1500" b="1" spc="4" dirty="0" smtClean="0">
                <a:latin typeface="Arial"/>
                <a:cs typeface="Arial"/>
              </a:rPr>
              <a:t>e</a:t>
            </a:r>
            <a:r>
              <a:rPr sz="1500" b="1" spc="0" dirty="0" smtClean="0">
                <a:latin typeface="Arial"/>
                <a:cs typeface="Arial"/>
              </a:rPr>
              <a:t>lec</a:t>
            </a:r>
            <a:r>
              <a:rPr sz="1500" b="1" spc="4" dirty="0" smtClean="0">
                <a:latin typeface="Arial"/>
                <a:cs typeface="Arial"/>
              </a:rPr>
              <a:t>tr</a:t>
            </a:r>
            <a:r>
              <a:rPr sz="1500" b="1" spc="-4" dirty="0" smtClean="0">
                <a:latin typeface="Arial"/>
                <a:cs typeface="Arial"/>
              </a:rPr>
              <a:t>opho</a:t>
            </a:r>
            <a:r>
              <a:rPr sz="1500" b="1" spc="4" dirty="0" smtClean="0">
                <a:latin typeface="Arial"/>
                <a:cs typeface="Arial"/>
              </a:rPr>
              <a:t>re</a:t>
            </a:r>
            <a:r>
              <a:rPr sz="1500" b="1" spc="-4" dirty="0" smtClean="0">
                <a:latin typeface="Arial"/>
                <a:cs typeface="Arial"/>
              </a:rPr>
              <a:t>s</a:t>
            </a:r>
            <a:r>
              <a:rPr sz="1500" b="1" spc="-9" dirty="0" smtClean="0">
                <a:latin typeface="Arial"/>
                <a:cs typeface="Arial"/>
              </a:rPr>
              <a:t>i</a:t>
            </a:r>
            <a:r>
              <a:rPr sz="1500" b="1" spc="0" dirty="0" smtClean="0">
                <a:latin typeface="Arial"/>
                <a:cs typeface="Arial"/>
              </a:rPr>
              <a:t>s </a:t>
            </a:r>
            <a:r>
              <a:rPr sz="1500" b="1" spc="250" dirty="0" smtClean="0">
                <a:latin typeface="Arial"/>
                <a:cs typeface="Arial"/>
              </a:rPr>
              <a:t> </a:t>
            </a:r>
            <a:r>
              <a:rPr sz="1500" b="1" spc="4" dirty="0" smtClean="0">
                <a:latin typeface="Arial"/>
                <a:cs typeface="Arial"/>
              </a:rPr>
              <a:t>i</a:t>
            </a:r>
            <a:r>
              <a:rPr sz="1500" b="1" spc="0" dirty="0" smtClean="0">
                <a:latin typeface="Arial"/>
                <a:cs typeface="Arial"/>
              </a:rPr>
              <a:t>s </a:t>
            </a:r>
            <a:r>
              <a:rPr sz="1500" b="1" spc="240" dirty="0" smtClean="0">
                <a:latin typeface="Arial"/>
                <a:cs typeface="Arial"/>
              </a:rPr>
              <a:t> </a:t>
            </a:r>
            <a:r>
              <a:rPr sz="1500" b="1" spc="0" dirty="0" smtClean="0">
                <a:latin typeface="Arial"/>
                <a:cs typeface="Arial"/>
              </a:rPr>
              <a:t>a </a:t>
            </a:r>
            <a:r>
              <a:rPr sz="1500" b="1" spc="245" dirty="0" smtClean="0">
                <a:latin typeface="Arial"/>
                <a:cs typeface="Arial"/>
              </a:rPr>
              <a:t> </a:t>
            </a:r>
            <a:r>
              <a:rPr sz="1500" b="1" spc="0" dirty="0" smtClean="0">
                <a:latin typeface="Arial"/>
                <a:cs typeface="Arial"/>
              </a:rPr>
              <a:t>t</a:t>
            </a:r>
            <a:r>
              <a:rPr sz="1500" b="1" spc="9" dirty="0" smtClean="0">
                <a:latin typeface="Arial"/>
                <a:cs typeface="Arial"/>
              </a:rPr>
              <a:t>e</a:t>
            </a:r>
            <a:r>
              <a:rPr sz="1500" b="1" spc="4" dirty="0" smtClean="0">
                <a:latin typeface="Arial"/>
                <a:cs typeface="Arial"/>
              </a:rPr>
              <a:t>c</a:t>
            </a:r>
            <a:r>
              <a:rPr sz="1500" b="1" spc="-4" dirty="0" smtClean="0">
                <a:latin typeface="Arial"/>
                <a:cs typeface="Arial"/>
              </a:rPr>
              <a:t>h</a:t>
            </a:r>
            <a:r>
              <a:rPr sz="1500" b="1" spc="-14" dirty="0" smtClean="0">
                <a:latin typeface="Arial"/>
                <a:cs typeface="Arial"/>
              </a:rPr>
              <a:t>n</a:t>
            </a:r>
            <a:r>
              <a:rPr sz="1500" b="1" spc="0" dirty="0" smtClean="0">
                <a:latin typeface="Arial"/>
                <a:cs typeface="Arial"/>
              </a:rPr>
              <a:t>i</a:t>
            </a:r>
            <a:r>
              <a:rPr sz="1500" b="1" spc="-14" dirty="0" smtClean="0">
                <a:latin typeface="Arial"/>
                <a:cs typeface="Arial"/>
              </a:rPr>
              <a:t>q</a:t>
            </a:r>
            <a:r>
              <a:rPr sz="1500" b="1" spc="-4" dirty="0" smtClean="0">
                <a:latin typeface="Arial"/>
                <a:cs typeface="Arial"/>
              </a:rPr>
              <a:t>u</a:t>
            </a:r>
            <a:r>
              <a:rPr sz="1500" b="1" spc="0" dirty="0" smtClean="0">
                <a:latin typeface="Arial"/>
                <a:cs typeface="Arial"/>
              </a:rPr>
              <a:t>e </a:t>
            </a:r>
            <a:r>
              <a:rPr sz="1500" b="1" spc="260" dirty="0" smtClean="0">
                <a:latin typeface="Arial"/>
                <a:cs typeface="Arial"/>
              </a:rPr>
              <a:t> </a:t>
            </a:r>
            <a:r>
              <a:rPr sz="1500" b="1" spc="-4" dirty="0" smtClean="0">
                <a:latin typeface="Arial"/>
                <a:cs typeface="Arial"/>
              </a:rPr>
              <a:t>u</a:t>
            </a:r>
            <a:r>
              <a:rPr sz="1500" b="1" spc="4" dirty="0" smtClean="0">
                <a:latin typeface="Arial"/>
                <a:cs typeface="Arial"/>
              </a:rPr>
              <a:t>se</a:t>
            </a:r>
            <a:r>
              <a:rPr sz="1500" b="1" spc="0" dirty="0" smtClean="0">
                <a:latin typeface="Arial"/>
                <a:cs typeface="Arial"/>
              </a:rPr>
              <a:t>d </a:t>
            </a:r>
            <a:r>
              <a:rPr sz="1500" b="1" spc="235" dirty="0" smtClean="0">
                <a:latin typeface="Arial"/>
                <a:cs typeface="Arial"/>
              </a:rPr>
              <a:t> </a:t>
            </a:r>
            <a:r>
              <a:rPr sz="1500" b="1" spc="0" dirty="0" smtClean="0">
                <a:latin typeface="Arial"/>
                <a:cs typeface="Arial"/>
              </a:rPr>
              <a:t>for </a:t>
            </a:r>
            <a:r>
              <a:rPr sz="1500" b="1" spc="240" dirty="0" smtClean="0">
                <a:latin typeface="Arial"/>
                <a:cs typeface="Arial"/>
              </a:rPr>
              <a:t> </a:t>
            </a:r>
            <a:r>
              <a:rPr sz="1500" b="1" spc="0" dirty="0" smtClean="0">
                <a:latin typeface="Arial"/>
                <a:cs typeface="Arial"/>
              </a:rPr>
              <a:t>t</a:t>
            </a:r>
            <a:r>
              <a:rPr sz="1500" b="1" spc="-9" dirty="0" smtClean="0">
                <a:latin typeface="Arial"/>
                <a:cs typeface="Arial"/>
              </a:rPr>
              <a:t>h</a:t>
            </a:r>
            <a:r>
              <a:rPr sz="1500" b="1" spc="0" dirty="0" smtClean="0">
                <a:latin typeface="Arial"/>
                <a:cs typeface="Arial"/>
              </a:rPr>
              <a:t>e </a:t>
            </a:r>
            <a:r>
              <a:rPr sz="1500" b="1" spc="255" dirty="0" smtClean="0">
                <a:latin typeface="Arial"/>
                <a:cs typeface="Arial"/>
              </a:rPr>
              <a:t> </a:t>
            </a:r>
            <a:r>
              <a:rPr sz="1500" b="1" spc="4" dirty="0" smtClean="0">
                <a:latin typeface="Arial"/>
                <a:cs typeface="Arial"/>
              </a:rPr>
              <a:t>se</a:t>
            </a:r>
            <a:r>
              <a:rPr sz="1500" b="1" spc="-14" dirty="0" smtClean="0">
                <a:latin typeface="Arial"/>
                <a:cs typeface="Arial"/>
              </a:rPr>
              <a:t>p</a:t>
            </a:r>
            <a:r>
              <a:rPr sz="1500" b="1" spc="4" dirty="0" smtClean="0">
                <a:latin typeface="Arial"/>
                <a:cs typeface="Arial"/>
              </a:rPr>
              <a:t>ara</a:t>
            </a:r>
            <a:r>
              <a:rPr sz="1500" b="1" spc="-9" dirty="0" smtClean="0">
                <a:latin typeface="Arial"/>
                <a:cs typeface="Arial"/>
              </a:rPr>
              <a:t>t</a:t>
            </a:r>
            <a:r>
              <a:rPr sz="1500" b="1" spc="0" dirty="0" smtClean="0">
                <a:latin typeface="Arial"/>
                <a:cs typeface="Arial"/>
              </a:rPr>
              <a:t>ion </a:t>
            </a:r>
            <a:r>
              <a:rPr sz="1500" b="1" spc="240" dirty="0" smtClean="0">
                <a:latin typeface="Arial"/>
                <a:cs typeface="Arial"/>
              </a:rPr>
              <a:t> </a:t>
            </a:r>
            <a:r>
              <a:rPr sz="1500" b="1" spc="-4" dirty="0" smtClean="0">
                <a:latin typeface="Arial"/>
                <a:cs typeface="Arial"/>
              </a:rPr>
              <a:t>o</a:t>
            </a:r>
            <a:r>
              <a:rPr sz="1500" b="1" spc="0" dirty="0" smtClean="0">
                <a:latin typeface="Arial"/>
                <a:cs typeface="Arial"/>
              </a:rPr>
              <a:t>f </a:t>
            </a:r>
            <a:r>
              <a:rPr sz="1500" b="1" spc="240" dirty="0" smtClean="0">
                <a:latin typeface="Arial"/>
                <a:cs typeface="Arial"/>
              </a:rPr>
              <a:t> </a:t>
            </a:r>
            <a:r>
              <a:rPr sz="1500" b="1" spc="-9" dirty="0" smtClean="0">
                <a:latin typeface="Arial"/>
                <a:cs typeface="Arial"/>
              </a:rPr>
              <a:t>l</a:t>
            </a:r>
            <a:r>
              <a:rPr sz="1500" b="1" spc="4" dirty="0" smtClean="0">
                <a:latin typeface="Arial"/>
                <a:cs typeface="Arial"/>
              </a:rPr>
              <a:t>ar</a:t>
            </a:r>
            <a:r>
              <a:rPr sz="1500" b="1" spc="-4" dirty="0" smtClean="0">
                <a:latin typeface="Arial"/>
                <a:cs typeface="Arial"/>
              </a:rPr>
              <a:t>g</a:t>
            </a:r>
            <a:r>
              <a:rPr sz="1500" b="1" spc="0" dirty="0" smtClean="0">
                <a:latin typeface="Arial"/>
                <a:cs typeface="Arial"/>
              </a:rPr>
              <a:t>e</a:t>
            </a:r>
            <a:endParaRPr sz="1500">
              <a:latin typeface="Arial"/>
              <a:cs typeface="Arial"/>
            </a:endParaRPr>
          </a:p>
        </p:txBody>
      </p:sp>
      <p:sp>
        <p:nvSpPr>
          <p:cNvPr id="8" name="object 8"/>
          <p:cNvSpPr txBox="1"/>
          <p:nvPr/>
        </p:nvSpPr>
        <p:spPr>
          <a:xfrm>
            <a:off x="496620" y="1317565"/>
            <a:ext cx="3449650" cy="5588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D</a:t>
            </a:r>
            <a:r>
              <a:rPr sz="1500" b="1" spc="29" dirty="0" smtClean="0">
                <a:latin typeface="Arial"/>
                <a:cs typeface="Arial"/>
              </a:rPr>
              <a:t>N</a:t>
            </a:r>
            <a:r>
              <a:rPr sz="1500" b="1" spc="0" dirty="0" smtClean="0">
                <a:latin typeface="Arial"/>
                <a:cs typeface="Arial"/>
              </a:rPr>
              <a:t>A</a:t>
            </a:r>
            <a:r>
              <a:rPr sz="1500" b="1" spc="150" dirty="0" smtClean="0">
                <a:latin typeface="Arial"/>
                <a:cs typeface="Arial"/>
              </a:rPr>
              <a:t> </a:t>
            </a:r>
            <a:r>
              <a:rPr sz="1500" b="1" spc="9" dirty="0" smtClean="0">
                <a:latin typeface="Arial"/>
                <a:cs typeface="Arial"/>
              </a:rPr>
              <a:t>m</a:t>
            </a:r>
            <a:r>
              <a:rPr sz="1500" b="1" spc="-4" dirty="0" smtClean="0">
                <a:latin typeface="Arial"/>
                <a:cs typeface="Arial"/>
              </a:rPr>
              <a:t>o</a:t>
            </a:r>
            <a:r>
              <a:rPr sz="1500" b="1" spc="0" dirty="0" smtClean="0">
                <a:latin typeface="Arial"/>
                <a:cs typeface="Arial"/>
              </a:rPr>
              <a:t>l</a:t>
            </a:r>
            <a:r>
              <a:rPr sz="1500" b="1" spc="9" dirty="0" smtClean="0">
                <a:latin typeface="Arial"/>
                <a:cs typeface="Arial"/>
              </a:rPr>
              <a:t>e</a:t>
            </a:r>
            <a:r>
              <a:rPr sz="1500" b="1" spc="4" dirty="0" smtClean="0">
                <a:latin typeface="Arial"/>
                <a:cs typeface="Arial"/>
              </a:rPr>
              <a:t>c</a:t>
            </a:r>
            <a:r>
              <a:rPr sz="1500" b="1" spc="-4" dirty="0" smtClean="0">
                <a:latin typeface="Arial"/>
                <a:cs typeface="Arial"/>
              </a:rPr>
              <a:t>u</a:t>
            </a:r>
            <a:r>
              <a:rPr sz="1500" b="1" spc="0" dirty="0" smtClean="0">
                <a:latin typeface="Arial"/>
                <a:cs typeface="Arial"/>
              </a:rPr>
              <a:t>l</a:t>
            </a:r>
            <a:r>
              <a:rPr sz="1500" b="1" spc="4" dirty="0" smtClean="0">
                <a:latin typeface="Arial"/>
                <a:cs typeface="Arial"/>
              </a:rPr>
              <a:t>e</a:t>
            </a:r>
            <a:r>
              <a:rPr sz="1500" b="1" spc="0" dirty="0" smtClean="0">
                <a:latin typeface="Arial"/>
                <a:cs typeface="Arial"/>
              </a:rPr>
              <a:t>s</a:t>
            </a:r>
            <a:r>
              <a:rPr sz="1500" b="1" spc="220" dirty="0" smtClean="0">
                <a:latin typeface="Arial"/>
                <a:cs typeface="Arial"/>
              </a:rPr>
              <a:t> </a:t>
            </a:r>
            <a:r>
              <a:rPr sz="1500" b="1" spc="19" dirty="0" smtClean="0">
                <a:latin typeface="Arial"/>
                <a:cs typeface="Arial"/>
              </a:rPr>
              <a:t>b</a:t>
            </a:r>
            <a:r>
              <a:rPr sz="1500" b="1" spc="0" dirty="0" smtClean="0">
                <a:latin typeface="Arial"/>
                <a:cs typeface="Arial"/>
              </a:rPr>
              <a:t>y</a:t>
            </a:r>
            <a:r>
              <a:rPr sz="1500" b="1" spc="189" dirty="0" smtClean="0">
                <a:latin typeface="Arial"/>
                <a:cs typeface="Arial"/>
              </a:rPr>
              <a:t> </a:t>
            </a:r>
            <a:r>
              <a:rPr sz="1500" b="1" spc="14" dirty="0" smtClean="0">
                <a:latin typeface="Arial"/>
                <a:cs typeface="Arial"/>
              </a:rPr>
              <a:t>a</a:t>
            </a:r>
            <a:r>
              <a:rPr sz="1500" b="1" spc="-4" dirty="0" smtClean="0">
                <a:latin typeface="Arial"/>
                <a:cs typeface="Arial"/>
              </a:rPr>
              <a:t>pp</a:t>
            </a:r>
            <a:r>
              <a:rPr sz="1500" b="1" spc="25" dirty="0" smtClean="0">
                <a:latin typeface="Arial"/>
                <a:cs typeface="Arial"/>
              </a:rPr>
              <a:t>l</a:t>
            </a:r>
            <a:r>
              <a:rPr sz="1500" b="1" spc="-39" dirty="0" smtClean="0">
                <a:latin typeface="Arial"/>
                <a:cs typeface="Arial"/>
              </a:rPr>
              <a:t>y</a:t>
            </a:r>
            <a:r>
              <a:rPr sz="1500" b="1" spc="0" dirty="0" smtClean="0">
                <a:latin typeface="Arial"/>
                <a:cs typeface="Arial"/>
              </a:rPr>
              <a:t>ing</a:t>
            </a:r>
            <a:r>
              <a:rPr sz="1500" b="1" spc="230" dirty="0" smtClean="0">
                <a:latin typeface="Arial"/>
                <a:cs typeface="Arial"/>
              </a:rPr>
              <a:t> </a:t>
            </a:r>
            <a:r>
              <a:rPr sz="1500" b="1" spc="4" dirty="0" smtClean="0">
                <a:latin typeface="Arial"/>
                <a:cs typeface="Arial"/>
              </a:rPr>
              <a:t>t</a:t>
            </a:r>
            <a:r>
              <a:rPr sz="1500" b="1" spc="0" dirty="0" smtClean="0">
                <a:latin typeface="Arial"/>
                <a:cs typeface="Arial"/>
              </a:rPr>
              <a:t>o</a:t>
            </a:r>
            <a:r>
              <a:rPr sz="1500" b="1" spc="230" dirty="0" smtClean="0">
                <a:latin typeface="Arial"/>
                <a:cs typeface="Arial"/>
              </a:rPr>
              <a:t> </a:t>
            </a:r>
            <a:r>
              <a:rPr sz="1500" b="1" spc="0" dirty="0" smtClean="0">
                <a:latin typeface="Arial"/>
                <a:cs typeface="Arial"/>
              </a:rPr>
              <a:t>a</a:t>
            </a:r>
            <a:r>
              <a:rPr sz="1500" b="1" spc="250" dirty="0" smtClean="0">
                <a:latin typeface="Arial"/>
                <a:cs typeface="Arial"/>
              </a:rPr>
              <a:t> </a:t>
            </a:r>
            <a:r>
              <a:rPr sz="1500" b="1" spc="-4" dirty="0" smtClean="0">
                <a:latin typeface="Arial"/>
                <a:cs typeface="Arial"/>
              </a:rPr>
              <a:t>ge</a:t>
            </a:r>
            <a:r>
              <a:rPr sz="1500" b="1" spc="0" dirty="0" smtClean="0">
                <a:latin typeface="Arial"/>
                <a:cs typeface="Arial"/>
              </a:rPr>
              <a:t>l</a:t>
            </a:r>
            <a:endParaRPr sz="1500">
              <a:latin typeface="Arial"/>
              <a:cs typeface="Arial"/>
            </a:endParaRPr>
          </a:p>
          <a:p>
            <a:pPr marL="12700" marR="28575">
              <a:lnSpc>
                <a:spcPct val="95825"/>
              </a:lnSpc>
              <a:spcBef>
                <a:spcPts val="893"/>
              </a:spcBef>
            </a:pPr>
            <a:r>
              <a:rPr sz="1500" b="1" spc="-4" dirty="0" smtClean="0">
                <a:latin typeface="Arial"/>
                <a:cs typeface="Arial"/>
              </a:rPr>
              <a:t>d</a:t>
            </a:r>
            <a:r>
              <a:rPr sz="1500" b="1" spc="0" dirty="0" smtClean="0">
                <a:latin typeface="Arial"/>
                <a:cs typeface="Arial"/>
              </a:rPr>
              <a:t>i</a:t>
            </a:r>
            <a:r>
              <a:rPr sz="1500" b="1" spc="4" dirty="0" smtClean="0">
                <a:latin typeface="Arial"/>
                <a:cs typeface="Arial"/>
              </a:rPr>
              <a:t>rec</a:t>
            </a:r>
            <a:r>
              <a:rPr sz="1500" b="1" spc="0" dirty="0" smtClean="0">
                <a:latin typeface="Arial"/>
                <a:cs typeface="Arial"/>
              </a:rPr>
              <a:t>t</a:t>
            </a:r>
            <a:r>
              <a:rPr sz="1500" b="1" spc="4" dirty="0" smtClean="0">
                <a:latin typeface="Arial"/>
                <a:cs typeface="Arial"/>
              </a:rPr>
              <a:t>i</a:t>
            </a:r>
            <a:r>
              <a:rPr sz="1500" b="1" spc="-4" dirty="0" smtClean="0">
                <a:latin typeface="Arial"/>
                <a:cs typeface="Arial"/>
              </a:rPr>
              <a:t>o</a:t>
            </a:r>
            <a:r>
              <a:rPr sz="1500" b="1" spc="4" dirty="0" smtClean="0">
                <a:latin typeface="Arial"/>
                <a:cs typeface="Arial"/>
              </a:rPr>
              <a:t>n</a:t>
            </a:r>
            <a:r>
              <a:rPr sz="1500" b="1" spc="0" dirty="0" smtClean="0">
                <a:latin typeface="Arial"/>
                <a:cs typeface="Arial"/>
              </a:rPr>
              <a:t>.</a:t>
            </a:r>
            <a:endParaRPr sz="1500">
              <a:latin typeface="Arial"/>
              <a:cs typeface="Arial"/>
            </a:endParaRPr>
          </a:p>
        </p:txBody>
      </p:sp>
      <p:sp>
        <p:nvSpPr>
          <p:cNvPr id="7" name="object 7"/>
          <p:cNvSpPr txBox="1"/>
          <p:nvPr/>
        </p:nvSpPr>
        <p:spPr>
          <a:xfrm>
            <a:off x="4057269" y="1317565"/>
            <a:ext cx="4579365" cy="215900"/>
          </a:xfrm>
          <a:prstGeom prst="rect">
            <a:avLst/>
          </a:prstGeom>
        </p:spPr>
        <p:txBody>
          <a:bodyPr wrap="square" lIns="0" tIns="0" rIns="0" bIns="0" rtlCol="0">
            <a:noAutofit/>
          </a:bodyPr>
          <a:lstStyle/>
          <a:p>
            <a:pPr marL="12700">
              <a:lnSpc>
                <a:spcPts val="1635"/>
              </a:lnSpc>
              <a:spcBef>
                <a:spcPts val="81"/>
              </a:spcBef>
            </a:pPr>
            <a:r>
              <a:rPr sz="1500" b="1" spc="0" dirty="0" smtClean="0">
                <a:latin typeface="Arial"/>
                <a:cs typeface="Arial"/>
              </a:rPr>
              <a:t>m</a:t>
            </a:r>
            <a:r>
              <a:rPr sz="1500" b="1" spc="4" dirty="0" smtClean="0">
                <a:latin typeface="Arial"/>
                <a:cs typeface="Arial"/>
              </a:rPr>
              <a:t>a</a:t>
            </a:r>
            <a:r>
              <a:rPr sz="1500" b="1" spc="0" dirty="0" smtClean="0">
                <a:latin typeface="Arial"/>
                <a:cs typeface="Arial"/>
              </a:rPr>
              <a:t>trix</a:t>
            </a:r>
            <a:r>
              <a:rPr sz="1500" b="1" spc="240" dirty="0" smtClean="0">
                <a:latin typeface="Arial"/>
                <a:cs typeface="Arial"/>
              </a:rPr>
              <a:t> </a:t>
            </a:r>
            <a:r>
              <a:rPr sz="1500" b="1" spc="4" dirty="0" smtClean="0">
                <a:latin typeface="Arial"/>
                <a:cs typeface="Arial"/>
              </a:rPr>
              <a:t>a</a:t>
            </a:r>
            <a:r>
              <a:rPr sz="1500" b="1" spc="0" dirty="0" smtClean="0">
                <a:latin typeface="Arial"/>
                <a:cs typeface="Arial"/>
              </a:rPr>
              <a:t>n</a:t>
            </a:r>
            <a:r>
              <a:rPr sz="1500" b="1" spc="215" dirty="0" smtClean="0">
                <a:latin typeface="Arial"/>
                <a:cs typeface="Arial"/>
              </a:rPr>
              <a:t> </a:t>
            </a:r>
            <a:r>
              <a:rPr sz="1500" b="1" spc="4" dirty="0" smtClean="0">
                <a:latin typeface="Arial"/>
                <a:cs typeface="Arial"/>
              </a:rPr>
              <a:t>e</a:t>
            </a:r>
            <a:r>
              <a:rPr sz="1500" b="1" spc="0" dirty="0" smtClean="0">
                <a:latin typeface="Arial"/>
                <a:cs typeface="Arial"/>
              </a:rPr>
              <a:t>l</a:t>
            </a:r>
            <a:r>
              <a:rPr sz="1500" b="1" spc="4" dirty="0" smtClean="0">
                <a:latin typeface="Arial"/>
                <a:cs typeface="Arial"/>
              </a:rPr>
              <a:t>e</a:t>
            </a:r>
            <a:r>
              <a:rPr sz="1500" b="1" spc="-4" dirty="0" smtClean="0">
                <a:latin typeface="Arial"/>
                <a:cs typeface="Arial"/>
              </a:rPr>
              <a:t>c</a:t>
            </a:r>
            <a:r>
              <a:rPr sz="1500" b="1" spc="0" dirty="0" smtClean="0">
                <a:latin typeface="Arial"/>
                <a:cs typeface="Arial"/>
              </a:rPr>
              <a:t>t</a:t>
            </a:r>
            <a:r>
              <a:rPr sz="1500" b="1" spc="4" dirty="0" smtClean="0">
                <a:latin typeface="Arial"/>
                <a:cs typeface="Arial"/>
              </a:rPr>
              <a:t>r</a:t>
            </a:r>
            <a:r>
              <a:rPr sz="1500" b="1" spc="0" dirty="0" smtClean="0">
                <a:latin typeface="Arial"/>
                <a:cs typeface="Arial"/>
              </a:rPr>
              <a:t>ic</a:t>
            </a:r>
            <a:r>
              <a:rPr sz="1500" b="1" spc="235" dirty="0" smtClean="0">
                <a:latin typeface="Arial"/>
                <a:cs typeface="Arial"/>
              </a:rPr>
              <a:t> </a:t>
            </a:r>
            <a:r>
              <a:rPr sz="1500" b="1" spc="-4" dirty="0" smtClean="0">
                <a:latin typeface="Arial"/>
                <a:cs typeface="Arial"/>
              </a:rPr>
              <a:t>f</a:t>
            </a:r>
            <a:r>
              <a:rPr sz="1500" b="1" spc="0" dirty="0" smtClean="0">
                <a:latin typeface="Arial"/>
                <a:cs typeface="Arial"/>
              </a:rPr>
              <a:t>i</a:t>
            </a:r>
            <a:r>
              <a:rPr sz="1500" b="1" spc="4" dirty="0" smtClean="0">
                <a:latin typeface="Arial"/>
                <a:cs typeface="Arial"/>
              </a:rPr>
              <a:t>e</a:t>
            </a:r>
            <a:r>
              <a:rPr sz="1500" b="1" spc="0" dirty="0" smtClean="0">
                <a:latin typeface="Arial"/>
                <a:cs typeface="Arial"/>
              </a:rPr>
              <a:t>ld</a:t>
            </a:r>
            <a:r>
              <a:rPr sz="1500" b="1" spc="220" dirty="0" smtClean="0">
                <a:latin typeface="Arial"/>
                <a:cs typeface="Arial"/>
              </a:rPr>
              <a:t> </a:t>
            </a:r>
            <a:r>
              <a:rPr sz="1500" b="1" spc="0" dirty="0" smtClean="0">
                <a:latin typeface="Arial"/>
                <a:cs typeface="Arial"/>
              </a:rPr>
              <a:t>th</a:t>
            </a:r>
            <a:r>
              <a:rPr sz="1500" b="1" spc="-4" dirty="0" smtClean="0">
                <a:latin typeface="Arial"/>
                <a:cs typeface="Arial"/>
              </a:rPr>
              <a:t>a</a:t>
            </a:r>
            <a:r>
              <a:rPr sz="1500" b="1" spc="0" dirty="0" smtClean="0">
                <a:latin typeface="Arial"/>
                <a:cs typeface="Arial"/>
              </a:rPr>
              <a:t>t</a:t>
            </a:r>
            <a:r>
              <a:rPr sz="1500" b="1" spc="250" dirty="0" smtClean="0">
                <a:latin typeface="Arial"/>
                <a:cs typeface="Arial"/>
              </a:rPr>
              <a:t> </a:t>
            </a:r>
            <a:r>
              <a:rPr sz="1500" b="1" spc="-14" dirty="0" smtClean="0">
                <a:latin typeface="Arial"/>
                <a:cs typeface="Arial"/>
              </a:rPr>
              <a:t>p</a:t>
            </a:r>
            <a:r>
              <a:rPr sz="1500" b="1" spc="4" dirty="0" smtClean="0">
                <a:latin typeface="Arial"/>
                <a:cs typeface="Arial"/>
              </a:rPr>
              <a:t>er</a:t>
            </a:r>
            <a:r>
              <a:rPr sz="1500" b="1" spc="0" dirty="0" smtClean="0">
                <a:latin typeface="Arial"/>
                <a:cs typeface="Arial"/>
              </a:rPr>
              <a:t>io</a:t>
            </a:r>
            <a:r>
              <a:rPr sz="1500" b="1" spc="-19" dirty="0" smtClean="0">
                <a:latin typeface="Arial"/>
                <a:cs typeface="Arial"/>
              </a:rPr>
              <a:t>d</a:t>
            </a:r>
            <a:r>
              <a:rPr sz="1500" b="1" spc="0" dirty="0" smtClean="0">
                <a:latin typeface="Arial"/>
                <a:cs typeface="Arial"/>
              </a:rPr>
              <a:t>i</a:t>
            </a:r>
            <a:r>
              <a:rPr sz="1500" b="1" spc="9" dirty="0" smtClean="0">
                <a:latin typeface="Arial"/>
                <a:cs typeface="Arial"/>
              </a:rPr>
              <a:t>c</a:t>
            </a:r>
            <a:r>
              <a:rPr sz="1500" b="1" spc="-4" dirty="0" smtClean="0">
                <a:latin typeface="Arial"/>
                <a:cs typeface="Arial"/>
              </a:rPr>
              <a:t>a</a:t>
            </a:r>
            <a:r>
              <a:rPr sz="1500" b="1" spc="0" dirty="0" smtClean="0">
                <a:latin typeface="Arial"/>
                <a:cs typeface="Arial"/>
              </a:rPr>
              <a:t>l</a:t>
            </a:r>
            <a:r>
              <a:rPr sz="1500" b="1" spc="14" dirty="0" smtClean="0">
                <a:latin typeface="Arial"/>
                <a:cs typeface="Arial"/>
              </a:rPr>
              <a:t>l</a:t>
            </a:r>
            <a:r>
              <a:rPr sz="1500" b="1" spc="0" dirty="0" smtClean="0">
                <a:latin typeface="Arial"/>
                <a:cs typeface="Arial"/>
              </a:rPr>
              <a:t>y</a:t>
            </a:r>
            <a:r>
              <a:rPr sz="1500" b="1" spc="199" dirty="0" smtClean="0">
                <a:latin typeface="Arial"/>
                <a:cs typeface="Arial"/>
              </a:rPr>
              <a:t> </a:t>
            </a:r>
            <a:r>
              <a:rPr sz="1500" b="1" spc="4" dirty="0" smtClean="0">
                <a:latin typeface="Arial"/>
                <a:cs typeface="Arial"/>
              </a:rPr>
              <a:t>cha</a:t>
            </a:r>
            <a:r>
              <a:rPr sz="1500" b="1" spc="-4" dirty="0" smtClean="0">
                <a:latin typeface="Arial"/>
                <a:cs typeface="Arial"/>
              </a:rPr>
              <a:t>ng</a:t>
            </a:r>
            <a:r>
              <a:rPr sz="1500" b="1" spc="4" dirty="0" smtClean="0">
                <a:latin typeface="Arial"/>
                <a:cs typeface="Arial"/>
              </a:rPr>
              <a:t>e</a:t>
            </a:r>
            <a:r>
              <a:rPr sz="1500" b="1" spc="0" dirty="0" smtClean="0">
                <a:latin typeface="Arial"/>
                <a:cs typeface="Arial"/>
              </a:rPr>
              <a:t>s</a:t>
            </a:r>
            <a:endParaRPr sz="1500">
              <a:latin typeface="Arial"/>
              <a:cs typeface="Arial"/>
            </a:endParaRPr>
          </a:p>
        </p:txBody>
      </p:sp>
      <p:sp>
        <p:nvSpPr>
          <p:cNvPr id="6" name="object 6"/>
          <p:cNvSpPr txBox="1"/>
          <p:nvPr/>
        </p:nvSpPr>
        <p:spPr>
          <a:xfrm>
            <a:off x="210108" y="2003435"/>
            <a:ext cx="141224" cy="215900"/>
          </a:xfrm>
          <a:prstGeom prst="rect">
            <a:avLst/>
          </a:prstGeom>
        </p:spPr>
        <p:txBody>
          <a:bodyPr wrap="square" lIns="0" tIns="0" rIns="0" bIns="0" rtlCol="0">
            <a:noAutofit/>
          </a:bodyPr>
          <a:lstStyle/>
          <a:p>
            <a:pPr marL="12700">
              <a:lnSpc>
                <a:spcPts val="1630"/>
              </a:lnSpc>
              <a:spcBef>
                <a:spcPts val="81"/>
              </a:spcBef>
            </a:pPr>
            <a:r>
              <a:rPr sz="1500" spc="0" dirty="0" smtClean="0">
                <a:latin typeface="Wingdings"/>
                <a:cs typeface="Wingdings"/>
              </a:rPr>
              <a:t></a:t>
            </a:r>
            <a:endParaRPr sz="1500">
              <a:latin typeface="Wingdings"/>
              <a:cs typeface="Wingdings"/>
            </a:endParaRPr>
          </a:p>
        </p:txBody>
      </p:sp>
      <p:sp>
        <p:nvSpPr>
          <p:cNvPr id="5" name="object 5"/>
          <p:cNvSpPr txBox="1"/>
          <p:nvPr/>
        </p:nvSpPr>
        <p:spPr>
          <a:xfrm>
            <a:off x="496620" y="2003365"/>
            <a:ext cx="8135026" cy="3988765"/>
          </a:xfrm>
          <a:prstGeom prst="rect">
            <a:avLst/>
          </a:prstGeom>
        </p:spPr>
        <p:txBody>
          <a:bodyPr wrap="square" lIns="0" tIns="0" rIns="0" bIns="0" rtlCol="0">
            <a:noAutofit/>
          </a:bodyPr>
          <a:lstStyle/>
          <a:p>
            <a:pPr marL="12700" marR="7331" algn="just">
              <a:lnSpc>
                <a:spcPts val="1635"/>
              </a:lnSpc>
              <a:spcBef>
                <a:spcPts val="81"/>
              </a:spcBef>
            </a:pPr>
            <a:r>
              <a:rPr sz="1500" spc="9" dirty="0" smtClean="0">
                <a:latin typeface="Arial"/>
                <a:cs typeface="Arial"/>
              </a:rPr>
              <a:t>W</a:t>
            </a:r>
            <a:r>
              <a:rPr sz="1500" spc="4" dirty="0" smtClean="0">
                <a:latin typeface="Arial"/>
                <a:cs typeface="Arial"/>
              </a:rPr>
              <a:t>h</a:t>
            </a:r>
            <a:r>
              <a:rPr sz="1500" spc="0" dirty="0" smtClean="0">
                <a:latin typeface="Arial"/>
                <a:cs typeface="Arial"/>
              </a:rPr>
              <a:t>i</a:t>
            </a:r>
            <a:r>
              <a:rPr sz="1500" spc="4" dirty="0" smtClean="0">
                <a:latin typeface="Arial"/>
                <a:cs typeface="Arial"/>
              </a:rPr>
              <a:t>l</a:t>
            </a:r>
            <a:r>
              <a:rPr sz="1500" spc="0" dirty="0" smtClean="0">
                <a:latin typeface="Arial"/>
                <a:cs typeface="Arial"/>
              </a:rPr>
              <a:t>e</a:t>
            </a:r>
            <a:r>
              <a:rPr sz="1500" spc="235" dirty="0" smtClean="0">
                <a:latin typeface="Arial"/>
                <a:cs typeface="Arial"/>
              </a:rPr>
              <a:t> </a:t>
            </a:r>
            <a:r>
              <a:rPr sz="1500" spc="4" dirty="0" smtClean="0">
                <a:latin typeface="Arial"/>
                <a:cs typeface="Arial"/>
              </a:rPr>
              <a:t>i</a:t>
            </a:r>
            <a:r>
              <a:rPr sz="1500" spc="0" dirty="0" smtClean="0">
                <a:latin typeface="Arial"/>
                <a:cs typeface="Arial"/>
              </a:rPr>
              <a:t>n</a:t>
            </a:r>
            <a:r>
              <a:rPr sz="1500" spc="225" dirty="0" smtClean="0">
                <a:latin typeface="Arial"/>
                <a:cs typeface="Arial"/>
              </a:rPr>
              <a:t> </a:t>
            </a:r>
            <a:r>
              <a:rPr sz="1500" spc="4" dirty="0" smtClean="0">
                <a:latin typeface="Arial"/>
                <a:cs typeface="Arial"/>
              </a:rPr>
              <a:t>g</a:t>
            </a:r>
            <a:r>
              <a:rPr sz="1500" spc="-4" dirty="0" smtClean="0">
                <a:latin typeface="Arial"/>
                <a:cs typeface="Arial"/>
              </a:rPr>
              <a:t>e</a:t>
            </a:r>
            <a:r>
              <a:rPr sz="1500" spc="4" dirty="0" smtClean="0">
                <a:latin typeface="Arial"/>
                <a:cs typeface="Arial"/>
              </a:rPr>
              <a:t>ne</a:t>
            </a:r>
            <a:r>
              <a:rPr sz="1500" spc="0" dirty="0" smtClean="0">
                <a:latin typeface="Arial"/>
                <a:cs typeface="Arial"/>
              </a:rPr>
              <a:t>r</a:t>
            </a:r>
            <a:r>
              <a:rPr sz="1500" spc="9" dirty="0" smtClean="0">
                <a:latin typeface="Arial"/>
                <a:cs typeface="Arial"/>
              </a:rPr>
              <a:t>a</a:t>
            </a:r>
            <a:r>
              <a:rPr sz="1500" spc="0" dirty="0" smtClean="0">
                <a:latin typeface="Arial"/>
                <a:cs typeface="Arial"/>
              </a:rPr>
              <a:t>l</a:t>
            </a:r>
            <a:r>
              <a:rPr sz="1500" spc="215" dirty="0" smtClean="0">
                <a:latin typeface="Arial"/>
                <a:cs typeface="Arial"/>
              </a:rPr>
              <a:t> </a:t>
            </a:r>
            <a:r>
              <a:rPr sz="1500" spc="4" dirty="0" smtClean="0">
                <a:latin typeface="Arial"/>
                <a:cs typeface="Arial"/>
              </a:rPr>
              <a:t>s</a:t>
            </a:r>
            <a:r>
              <a:rPr sz="1500" spc="0" dirty="0" smtClean="0">
                <a:latin typeface="Arial"/>
                <a:cs typeface="Arial"/>
              </a:rPr>
              <a:t>m</a:t>
            </a:r>
            <a:r>
              <a:rPr sz="1500" spc="4" dirty="0" smtClean="0">
                <a:latin typeface="Arial"/>
                <a:cs typeface="Arial"/>
              </a:rPr>
              <a:t>a</a:t>
            </a:r>
            <a:r>
              <a:rPr sz="1500" spc="0" dirty="0" smtClean="0">
                <a:latin typeface="Arial"/>
                <a:cs typeface="Arial"/>
              </a:rPr>
              <a:t>ll</a:t>
            </a:r>
            <a:r>
              <a:rPr sz="1500" spc="230" dirty="0" smtClean="0">
                <a:latin typeface="Arial"/>
                <a:cs typeface="Arial"/>
              </a:rPr>
              <a:t> </a:t>
            </a:r>
            <a:r>
              <a:rPr sz="1500" spc="0" dirty="0" smtClean="0">
                <a:latin typeface="Arial"/>
                <a:cs typeface="Arial"/>
              </a:rPr>
              <a:t>f</a:t>
            </a:r>
            <a:r>
              <a:rPr sz="1500" spc="4" dirty="0" smtClean="0">
                <a:latin typeface="Arial"/>
                <a:cs typeface="Arial"/>
              </a:rPr>
              <a:t>rag</a:t>
            </a:r>
            <a:r>
              <a:rPr sz="1500" spc="0" dirty="0" smtClean="0">
                <a:latin typeface="Arial"/>
                <a:cs typeface="Arial"/>
              </a:rPr>
              <a:t>m</a:t>
            </a:r>
            <a:r>
              <a:rPr sz="1500" spc="-4" dirty="0" smtClean="0">
                <a:latin typeface="Arial"/>
                <a:cs typeface="Arial"/>
              </a:rPr>
              <a:t>e</a:t>
            </a:r>
            <a:r>
              <a:rPr sz="1500" spc="4" dirty="0" smtClean="0">
                <a:latin typeface="Arial"/>
                <a:cs typeface="Arial"/>
              </a:rPr>
              <a:t>n</a:t>
            </a:r>
            <a:r>
              <a:rPr sz="1500" spc="-9" dirty="0" smtClean="0">
                <a:latin typeface="Arial"/>
                <a:cs typeface="Arial"/>
              </a:rPr>
              <a:t>t</a:t>
            </a:r>
            <a:r>
              <a:rPr sz="1500" spc="0" dirty="0" smtClean="0">
                <a:latin typeface="Arial"/>
                <a:cs typeface="Arial"/>
              </a:rPr>
              <a:t>s</a:t>
            </a:r>
            <a:r>
              <a:rPr sz="1500" spc="235" dirty="0" smtClean="0">
                <a:latin typeface="Arial"/>
                <a:cs typeface="Arial"/>
              </a:rPr>
              <a:t> </a:t>
            </a:r>
            <a:r>
              <a:rPr sz="1500" spc="-4" dirty="0" smtClean="0">
                <a:latin typeface="Arial"/>
                <a:cs typeface="Arial"/>
              </a:rPr>
              <a:t>c</a:t>
            </a:r>
            <a:r>
              <a:rPr sz="1500" spc="4" dirty="0" smtClean="0">
                <a:latin typeface="Arial"/>
                <a:cs typeface="Arial"/>
              </a:rPr>
              <a:t>a</a:t>
            </a:r>
            <a:r>
              <a:rPr sz="1500" spc="0" dirty="0" smtClean="0">
                <a:latin typeface="Arial"/>
                <a:cs typeface="Arial"/>
              </a:rPr>
              <a:t>n</a:t>
            </a:r>
            <a:r>
              <a:rPr sz="1500" spc="230" dirty="0" smtClean="0">
                <a:latin typeface="Arial"/>
                <a:cs typeface="Arial"/>
              </a:rPr>
              <a:t> </a:t>
            </a:r>
            <a:r>
              <a:rPr sz="1500" spc="0" dirty="0" smtClean="0">
                <a:latin typeface="Arial"/>
                <a:cs typeface="Arial"/>
              </a:rPr>
              <a:t>f</a:t>
            </a:r>
            <a:r>
              <a:rPr sz="1500" spc="4" dirty="0" smtClean="0">
                <a:latin typeface="Arial"/>
                <a:cs typeface="Arial"/>
              </a:rPr>
              <a:t>in</a:t>
            </a:r>
            <a:r>
              <a:rPr sz="1500" spc="0" dirty="0" smtClean="0">
                <a:latin typeface="Arial"/>
                <a:cs typeface="Arial"/>
              </a:rPr>
              <a:t>d</a:t>
            </a:r>
            <a:r>
              <a:rPr sz="1500" spc="230" dirty="0" smtClean="0">
                <a:latin typeface="Arial"/>
                <a:cs typeface="Arial"/>
              </a:rPr>
              <a:t> </a:t>
            </a:r>
            <a:r>
              <a:rPr sz="1500" spc="-9" dirty="0" smtClean="0">
                <a:latin typeface="Arial"/>
                <a:cs typeface="Arial"/>
              </a:rPr>
              <a:t>t</a:t>
            </a:r>
            <a:r>
              <a:rPr sz="1500" spc="4" dirty="0" smtClean="0">
                <a:latin typeface="Arial"/>
                <a:cs typeface="Arial"/>
              </a:rPr>
              <a:t>he</a:t>
            </a:r>
            <a:r>
              <a:rPr sz="1500" spc="0" dirty="0" smtClean="0">
                <a:latin typeface="Arial"/>
                <a:cs typeface="Arial"/>
              </a:rPr>
              <a:t>ir</a:t>
            </a:r>
            <a:r>
              <a:rPr sz="1500" spc="230" dirty="0" smtClean="0">
                <a:latin typeface="Arial"/>
                <a:cs typeface="Arial"/>
              </a:rPr>
              <a:t> </a:t>
            </a:r>
            <a:r>
              <a:rPr sz="1500" spc="-14" dirty="0" smtClean="0">
                <a:latin typeface="Arial"/>
                <a:cs typeface="Arial"/>
              </a:rPr>
              <a:t>w</a:t>
            </a:r>
            <a:r>
              <a:rPr sz="1500" spc="14" dirty="0" smtClean="0">
                <a:latin typeface="Arial"/>
                <a:cs typeface="Arial"/>
              </a:rPr>
              <a:t>a</a:t>
            </a:r>
            <a:r>
              <a:rPr sz="1500" spc="0" dirty="0" smtClean="0">
                <a:latin typeface="Arial"/>
                <a:cs typeface="Arial"/>
              </a:rPr>
              <a:t>y</a:t>
            </a:r>
            <a:r>
              <a:rPr sz="1500" spc="220"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ro</a:t>
            </a:r>
            <a:r>
              <a:rPr sz="1500" spc="4" dirty="0" smtClean="0">
                <a:latin typeface="Arial"/>
                <a:cs typeface="Arial"/>
              </a:rPr>
              <a:t>ug</a:t>
            </a:r>
            <a:r>
              <a:rPr sz="1500" spc="0" dirty="0" smtClean="0">
                <a:latin typeface="Arial"/>
                <a:cs typeface="Arial"/>
              </a:rPr>
              <a:t>h</a:t>
            </a:r>
            <a:r>
              <a:rPr sz="1500" spc="230" dirty="0" smtClean="0">
                <a:latin typeface="Arial"/>
                <a:cs typeface="Arial"/>
              </a:rPr>
              <a:t> </a:t>
            </a:r>
            <a:r>
              <a:rPr sz="1500" spc="-9" dirty="0" smtClean="0">
                <a:latin typeface="Arial"/>
                <a:cs typeface="Arial"/>
              </a:rPr>
              <a:t>t</a:t>
            </a:r>
            <a:r>
              <a:rPr sz="1500" spc="4" dirty="0" smtClean="0">
                <a:latin typeface="Arial"/>
                <a:cs typeface="Arial"/>
              </a:rPr>
              <a:t>h</a:t>
            </a:r>
            <a:r>
              <a:rPr sz="1500" spc="0" dirty="0" smtClean="0">
                <a:latin typeface="Arial"/>
                <a:cs typeface="Arial"/>
              </a:rPr>
              <a:t>e</a:t>
            </a:r>
            <a:r>
              <a:rPr sz="1500" spc="230" dirty="0" smtClean="0">
                <a:latin typeface="Arial"/>
                <a:cs typeface="Arial"/>
              </a:rPr>
              <a:t> </a:t>
            </a:r>
            <a:r>
              <a:rPr sz="1500" spc="4" dirty="0" smtClean="0">
                <a:latin typeface="Arial"/>
                <a:cs typeface="Arial"/>
              </a:rPr>
              <a:t>ge</a:t>
            </a:r>
            <a:r>
              <a:rPr sz="1500" spc="0" dirty="0" smtClean="0">
                <a:latin typeface="Arial"/>
                <a:cs typeface="Arial"/>
              </a:rPr>
              <a:t>l</a:t>
            </a:r>
            <a:r>
              <a:rPr sz="1500" spc="210" dirty="0" smtClean="0">
                <a:latin typeface="Arial"/>
                <a:cs typeface="Arial"/>
              </a:rPr>
              <a:t> </a:t>
            </a:r>
            <a:r>
              <a:rPr sz="1500" spc="0" dirty="0" smtClean="0">
                <a:latin typeface="Arial"/>
                <a:cs typeface="Arial"/>
              </a:rPr>
              <a:t>m</a:t>
            </a:r>
            <a:r>
              <a:rPr sz="1500" spc="4" dirty="0" smtClean="0">
                <a:latin typeface="Arial"/>
                <a:cs typeface="Arial"/>
              </a:rPr>
              <a:t>a</a:t>
            </a:r>
            <a:r>
              <a:rPr sz="1500" spc="0" dirty="0" smtClean="0">
                <a:latin typeface="Arial"/>
                <a:cs typeface="Arial"/>
              </a:rPr>
              <a:t>t</a:t>
            </a:r>
            <a:r>
              <a:rPr sz="1500" spc="4" dirty="0" smtClean="0">
                <a:latin typeface="Arial"/>
                <a:cs typeface="Arial"/>
              </a:rPr>
              <a:t>r</a:t>
            </a:r>
            <a:r>
              <a:rPr sz="1500" spc="0" dirty="0" smtClean="0">
                <a:latin typeface="Arial"/>
                <a:cs typeface="Arial"/>
              </a:rPr>
              <a:t>ix</a:t>
            </a:r>
            <a:r>
              <a:rPr sz="1500" spc="220" dirty="0" smtClean="0">
                <a:latin typeface="Arial"/>
                <a:cs typeface="Arial"/>
              </a:rPr>
              <a:t> </a:t>
            </a:r>
            <a:r>
              <a:rPr sz="1500" spc="0" dirty="0" smtClean="0">
                <a:latin typeface="Arial"/>
                <a:cs typeface="Arial"/>
              </a:rPr>
              <a:t>m</a:t>
            </a:r>
            <a:r>
              <a:rPr sz="1500" spc="4" dirty="0" smtClean="0">
                <a:latin typeface="Arial"/>
                <a:cs typeface="Arial"/>
              </a:rPr>
              <a:t>o</a:t>
            </a:r>
            <a:r>
              <a:rPr sz="1500" spc="0" dirty="0" smtClean="0">
                <a:latin typeface="Arial"/>
                <a:cs typeface="Arial"/>
              </a:rPr>
              <a:t>re</a:t>
            </a:r>
            <a:r>
              <a:rPr sz="1500" spc="235" dirty="0" smtClean="0">
                <a:latin typeface="Arial"/>
                <a:cs typeface="Arial"/>
              </a:rPr>
              <a:t> </a:t>
            </a:r>
            <a:r>
              <a:rPr sz="1500" spc="4" dirty="0" smtClean="0">
                <a:latin typeface="Arial"/>
                <a:cs typeface="Arial"/>
              </a:rPr>
              <a:t>eas</a:t>
            </a:r>
            <a:r>
              <a:rPr sz="1500" spc="0" dirty="0" smtClean="0">
                <a:latin typeface="Arial"/>
                <a:cs typeface="Arial"/>
              </a:rPr>
              <a:t>i</a:t>
            </a:r>
            <a:r>
              <a:rPr sz="1500" spc="-4" dirty="0" smtClean="0">
                <a:latin typeface="Arial"/>
                <a:cs typeface="Arial"/>
              </a:rPr>
              <a:t>l</a:t>
            </a:r>
            <a:r>
              <a:rPr sz="1500" spc="0" dirty="0" smtClean="0">
                <a:latin typeface="Arial"/>
                <a:cs typeface="Arial"/>
              </a:rPr>
              <a:t>y</a:t>
            </a:r>
            <a:r>
              <a:rPr sz="1500" spc="220" dirty="0" smtClean="0">
                <a:latin typeface="Arial"/>
                <a:cs typeface="Arial"/>
              </a:rPr>
              <a:t> </a:t>
            </a:r>
            <a:r>
              <a:rPr sz="1500" spc="0" dirty="0" smtClean="0">
                <a:latin typeface="Arial"/>
                <a:cs typeface="Arial"/>
              </a:rPr>
              <a:t>t</a:t>
            </a:r>
            <a:r>
              <a:rPr sz="1500" spc="9" dirty="0" smtClean="0">
                <a:latin typeface="Arial"/>
                <a:cs typeface="Arial"/>
              </a:rPr>
              <a:t>h</a:t>
            </a:r>
            <a:r>
              <a:rPr sz="1500" spc="4" dirty="0" smtClean="0">
                <a:latin typeface="Arial"/>
                <a:cs typeface="Arial"/>
              </a:rPr>
              <a:t>a</a:t>
            </a:r>
            <a:r>
              <a:rPr sz="1500" spc="0" dirty="0" smtClean="0">
                <a:latin typeface="Arial"/>
                <a:cs typeface="Arial"/>
              </a:rPr>
              <a:t>n</a:t>
            </a:r>
            <a:endParaRPr sz="1500">
              <a:latin typeface="Arial"/>
              <a:cs typeface="Arial"/>
            </a:endParaRPr>
          </a:p>
          <a:p>
            <a:pPr marL="12700" algn="just">
              <a:lnSpc>
                <a:spcPts val="1724"/>
              </a:lnSpc>
              <a:spcBef>
                <a:spcPts val="896"/>
              </a:spcBef>
            </a:pPr>
            <a:r>
              <a:rPr sz="1500" spc="0" dirty="0" smtClean="0">
                <a:latin typeface="Arial"/>
                <a:cs typeface="Arial"/>
              </a:rPr>
              <a:t>l</a:t>
            </a:r>
            <a:r>
              <a:rPr sz="1500" spc="4" dirty="0" smtClean="0">
                <a:latin typeface="Arial"/>
                <a:cs typeface="Arial"/>
              </a:rPr>
              <a:t>a</a:t>
            </a:r>
            <a:r>
              <a:rPr sz="1500" spc="0" dirty="0" smtClean="0">
                <a:latin typeface="Arial"/>
                <a:cs typeface="Arial"/>
              </a:rPr>
              <a:t>r</a:t>
            </a:r>
            <a:r>
              <a:rPr sz="1500" spc="9" dirty="0" smtClean="0">
                <a:latin typeface="Arial"/>
                <a:cs typeface="Arial"/>
              </a:rPr>
              <a:t>g</a:t>
            </a:r>
            <a:r>
              <a:rPr sz="1500" spc="0" dirty="0" smtClean="0">
                <a:latin typeface="Arial"/>
                <a:cs typeface="Arial"/>
              </a:rPr>
              <a:t>e</a:t>
            </a:r>
            <a:r>
              <a:rPr sz="1500" spc="90" dirty="0" smtClean="0">
                <a:latin typeface="Arial"/>
                <a:cs typeface="Arial"/>
              </a:rPr>
              <a:t> </a:t>
            </a:r>
            <a:r>
              <a:rPr sz="1500" spc="-4" dirty="0" smtClean="0">
                <a:latin typeface="Arial"/>
                <a:cs typeface="Arial"/>
              </a:rPr>
              <a:t>DN</a:t>
            </a:r>
            <a:r>
              <a:rPr sz="1500" spc="0" dirty="0" smtClean="0">
                <a:latin typeface="Arial"/>
                <a:cs typeface="Arial"/>
              </a:rPr>
              <a:t>A f</a:t>
            </a:r>
            <a:r>
              <a:rPr sz="1500" spc="4" dirty="0" smtClean="0">
                <a:latin typeface="Arial"/>
                <a:cs typeface="Arial"/>
              </a:rPr>
              <a:t>rag</a:t>
            </a:r>
            <a:r>
              <a:rPr sz="1500" spc="-14" dirty="0" smtClean="0">
                <a:latin typeface="Arial"/>
                <a:cs typeface="Arial"/>
              </a:rPr>
              <a:t>m</a:t>
            </a:r>
            <a:r>
              <a:rPr sz="1500" spc="-9" dirty="0" smtClean="0">
                <a:latin typeface="Arial"/>
                <a:cs typeface="Arial"/>
              </a:rPr>
              <a:t>e</a:t>
            </a:r>
            <a:r>
              <a:rPr sz="1500" spc="4" dirty="0" smtClean="0">
                <a:latin typeface="Arial"/>
                <a:cs typeface="Arial"/>
              </a:rPr>
              <a:t>n</a:t>
            </a:r>
            <a:r>
              <a:rPr sz="1500" spc="0" dirty="0" smtClean="0">
                <a:latin typeface="Arial"/>
                <a:cs typeface="Arial"/>
              </a:rPr>
              <a:t>t</a:t>
            </a:r>
            <a:r>
              <a:rPr sz="1500" spc="-4" dirty="0" smtClean="0">
                <a:latin typeface="Arial"/>
                <a:cs typeface="Arial"/>
              </a:rPr>
              <a:t>s</a:t>
            </a:r>
            <a:r>
              <a:rPr sz="1500" spc="0" dirty="0" smtClean="0">
                <a:latin typeface="Arial"/>
                <a:cs typeface="Arial"/>
              </a:rPr>
              <a:t>,</a:t>
            </a:r>
            <a:r>
              <a:rPr sz="1500" spc="90" dirty="0" smtClean="0">
                <a:latin typeface="Arial"/>
                <a:cs typeface="Arial"/>
              </a:rPr>
              <a:t> </a:t>
            </a:r>
            <a:r>
              <a:rPr sz="1500" spc="0" dirty="0" smtClean="0">
                <a:latin typeface="Arial"/>
                <a:cs typeface="Arial"/>
              </a:rPr>
              <a:t>a</a:t>
            </a:r>
            <a:r>
              <a:rPr sz="1500" spc="70"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res</a:t>
            </a:r>
            <a:r>
              <a:rPr sz="1500" spc="4" dirty="0" smtClean="0">
                <a:latin typeface="Arial"/>
                <a:cs typeface="Arial"/>
              </a:rPr>
              <a:t>ho</a:t>
            </a:r>
            <a:r>
              <a:rPr sz="1500" spc="0" dirty="0" smtClean="0">
                <a:latin typeface="Arial"/>
                <a:cs typeface="Arial"/>
              </a:rPr>
              <a:t>ld</a:t>
            </a:r>
            <a:r>
              <a:rPr sz="1500" spc="95" dirty="0" smtClean="0">
                <a:latin typeface="Arial"/>
                <a:cs typeface="Arial"/>
              </a:rPr>
              <a:t> </a:t>
            </a:r>
            <a:r>
              <a:rPr sz="1500" spc="-9" dirty="0" smtClean="0">
                <a:latin typeface="Arial"/>
                <a:cs typeface="Arial"/>
              </a:rPr>
              <a:t>le</a:t>
            </a:r>
            <a:r>
              <a:rPr sz="1500" spc="4" dirty="0" smtClean="0">
                <a:latin typeface="Arial"/>
                <a:cs typeface="Arial"/>
              </a:rPr>
              <a:t>ng</a:t>
            </a:r>
            <a:r>
              <a:rPr sz="1500" spc="0" dirty="0" smtClean="0">
                <a:latin typeface="Arial"/>
                <a:cs typeface="Arial"/>
              </a:rPr>
              <a:t>th</a:t>
            </a:r>
            <a:r>
              <a:rPr sz="1500" spc="89" dirty="0" smtClean="0">
                <a:latin typeface="Arial"/>
                <a:cs typeface="Arial"/>
              </a:rPr>
              <a:t> </a:t>
            </a:r>
            <a:r>
              <a:rPr sz="1500" spc="4" dirty="0" smtClean="0">
                <a:latin typeface="Arial"/>
                <a:cs typeface="Arial"/>
              </a:rPr>
              <a:t>e</a:t>
            </a:r>
            <a:r>
              <a:rPr sz="1500" spc="-19" dirty="0" smtClean="0">
                <a:latin typeface="Arial"/>
                <a:cs typeface="Arial"/>
              </a:rPr>
              <a:t>x</a:t>
            </a:r>
            <a:r>
              <a:rPr sz="1500" spc="0" dirty="0" smtClean="0">
                <a:latin typeface="Arial"/>
                <a:cs typeface="Arial"/>
              </a:rPr>
              <a:t>i</a:t>
            </a:r>
            <a:r>
              <a:rPr sz="1500" spc="4" dirty="0" smtClean="0">
                <a:latin typeface="Arial"/>
                <a:cs typeface="Arial"/>
              </a:rPr>
              <a:t>s</a:t>
            </a:r>
            <a:r>
              <a:rPr sz="1500" spc="0" dirty="0" smtClean="0">
                <a:latin typeface="Arial"/>
                <a:cs typeface="Arial"/>
              </a:rPr>
              <a:t>ts</a:t>
            </a:r>
            <a:r>
              <a:rPr sz="1500" spc="79" dirty="0" smtClean="0">
                <a:latin typeface="Arial"/>
                <a:cs typeface="Arial"/>
              </a:rPr>
              <a:t> </a:t>
            </a:r>
            <a:r>
              <a:rPr sz="1500" spc="4" dirty="0" smtClean="0">
                <a:latin typeface="Arial"/>
                <a:cs typeface="Arial"/>
              </a:rPr>
              <a:t>abo</a:t>
            </a:r>
            <a:r>
              <a:rPr sz="1500" spc="-19" dirty="0" smtClean="0">
                <a:latin typeface="Arial"/>
                <a:cs typeface="Arial"/>
              </a:rPr>
              <a:t>v</a:t>
            </a:r>
            <a:r>
              <a:rPr sz="1500" spc="0" dirty="0" smtClean="0">
                <a:latin typeface="Arial"/>
                <a:cs typeface="Arial"/>
              </a:rPr>
              <a:t>e</a:t>
            </a:r>
            <a:r>
              <a:rPr sz="1500" spc="104" dirty="0" smtClean="0">
                <a:latin typeface="Arial"/>
                <a:cs typeface="Arial"/>
              </a:rPr>
              <a:t> </a:t>
            </a:r>
            <a:r>
              <a:rPr sz="1500" spc="4" dirty="0" smtClean="0">
                <a:latin typeface="Arial"/>
                <a:cs typeface="Arial"/>
              </a:rPr>
              <a:t>3</a:t>
            </a:r>
            <a:r>
              <a:rPr sz="1500" spc="-4" dirty="0" smtClean="0">
                <a:latin typeface="Arial"/>
                <a:cs typeface="Arial"/>
              </a:rPr>
              <a:t>0</a:t>
            </a:r>
            <a:r>
              <a:rPr sz="1500" spc="4" dirty="0" smtClean="0">
                <a:latin typeface="Arial"/>
                <a:cs typeface="Arial"/>
              </a:rPr>
              <a:t>–5</a:t>
            </a:r>
            <a:r>
              <a:rPr sz="1500" spc="0" dirty="0" smtClean="0">
                <a:latin typeface="Arial"/>
                <a:cs typeface="Arial"/>
              </a:rPr>
              <a:t>0</a:t>
            </a:r>
            <a:r>
              <a:rPr sz="1500" spc="84" dirty="0" smtClean="0">
                <a:latin typeface="Arial"/>
                <a:cs typeface="Arial"/>
              </a:rPr>
              <a:t> </a:t>
            </a:r>
            <a:r>
              <a:rPr sz="1500" spc="-4" dirty="0" smtClean="0">
                <a:latin typeface="Arial"/>
                <a:cs typeface="Arial"/>
              </a:rPr>
              <a:t>k</a:t>
            </a:r>
            <a:r>
              <a:rPr sz="1500" spc="0" dirty="0" smtClean="0">
                <a:latin typeface="Arial"/>
                <a:cs typeface="Arial"/>
              </a:rPr>
              <a:t>b</a:t>
            </a:r>
            <a:r>
              <a:rPr sz="1500" spc="84" dirty="0" smtClean="0">
                <a:latin typeface="Arial"/>
                <a:cs typeface="Arial"/>
              </a:rPr>
              <a:t> </a:t>
            </a:r>
            <a:r>
              <a:rPr sz="1500" spc="-14" dirty="0" smtClean="0">
                <a:latin typeface="Arial"/>
                <a:cs typeface="Arial"/>
              </a:rPr>
              <a:t>w</a:t>
            </a:r>
            <a:r>
              <a:rPr sz="1500" spc="4" dirty="0" smtClean="0">
                <a:latin typeface="Arial"/>
                <a:cs typeface="Arial"/>
              </a:rPr>
              <a:t>he</a:t>
            </a:r>
            <a:r>
              <a:rPr sz="1500" spc="0" dirty="0" smtClean="0">
                <a:latin typeface="Arial"/>
                <a:cs typeface="Arial"/>
              </a:rPr>
              <a:t>re</a:t>
            </a:r>
            <a:r>
              <a:rPr sz="1500" spc="89" dirty="0" smtClean="0">
                <a:latin typeface="Arial"/>
                <a:cs typeface="Arial"/>
              </a:rPr>
              <a:t> </a:t>
            </a:r>
            <a:r>
              <a:rPr sz="1500" spc="4" dirty="0" smtClean="0">
                <a:latin typeface="Arial"/>
                <a:cs typeface="Arial"/>
              </a:rPr>
              <a:t>a</a:t>
            </a:r>
            <a:r>
              <a:rPr sz="1500" spc="0" dirty="0" smtClean="0">
                <a:latin typeface="Arial"/>
                <a:cs typeface="Arial"/>
              </a:rPr>
              <a:t>ll</a:t>
            </a:r>
            <a:r>
              <a:rPr sz="1500" spc="99" dirty="0" smtClean="0">
                <a:latin typeface="Arial"/>
                <a:cs typeface="Arial"/>
              </a:rPr>
              <a:t> </a:t>
            </a:r>
            <a:r>
              <a:rPr sz="1500" spc="0" dirty="0" smtClean="0">
                <a:latin typeface="Arial"/>
                <a:cs typeface="Arial"/>
              </a:rPr>
              <a:t>l</a:t>
            </a:r>
            <a:r>
              <a:rPr sz="1500" spc="4" dirty="0" smtClean="0">
                <a:latin typeface="Arial"/>
                <a:cs typeface="Arial"/>
              </a:rPr>
              <a:t>a</a:t>
            </a:r>
            <a:r>
              <a:rPr sz="1500" spc="-9" dirty="0" smtClean="0">
                <a:latin typeface="Arial"/>
                <a:cs typeface="Arial"/>
              </a:rPr>
              <a:t>r</a:t>
            </a:r>
            <a:r>
              <a:rPr sz="1500" spc="4" dirty="0" smtClean="0">
                <a:latin typeface="Arial"/>
                <a:cs typeface="Arial"/>
              </a:rPr>
              <a:t>g</a:t>
            </a:r>
            <a:r>
              <a:rPr sz="1500" spc="0" dirty="0" smtClean="0">
                <a:latin typeface="Arial"/>
                <a:cs typeface="Arial"/>
              </a:rPr>
              <a:t>e</a:t>
            </a:r>
            <a:r>
              <a:rPr sz="1500" spc="89" dirty="0" smtClean="0">
                <a:latin typeface="Arial"/>
                <a:cs typeface="Arial"/>
              </a:rPr>
              <a:t> </a:t>
            </a:r>
            <a:r>
              <a:rPr sz="1500" spc="-9" dirty="0" smtClean="0">
                <a:latin typeface="Arial"/>
                <a:cs typeface="Arial"/>
              </a:rPr>
              <a:t>f</a:t>
            </a:r>
            <a:r>
              <a:rPr sz="1500" spc="0" dirty="0" smtClean="0">
                <a:latin typeface="Arial"/>
                <a:cs typeface="Arial"/>
              </a:rPr>
              <a:t>r</a:t>
            </a:r>
            <a:r>
              <a:rPr sz="1500" spc="9" dirty="0" smtClean="0">
                <a:latin typeface="Arial"/>
                <a:cs typeface="Arial"/>
              </a:rPr>
              <a:t>a</a:t>
            </a:r>
            <a:r>
              <a:rPr sz="1500" spc="4" dirty="0" smtClean="0">
                <a:latin typeface="Arial"/>
                <a:cs typeface="Arial"/>
              </a:rPr>
              <a:t>g</a:t>
            </a:r>
            <a:r>
              <a:rPr sz="1500" spc="0" dirty="0" smtClean="0">
                <a:latin typeface="Arial"/>
                <a:cs typeface="Arial"/>
              </a:rPr>
              <a:t>me</a:t>
            </a:r>
            <a:r>
              <a:rPr sz="1500" spc="-4" dirty="0" smtClean="0">
                <a:latin typeface="Arial"/>
                <a:cs typeface="Arial"/>
              </a:rPr>
              <a:t>n</a:t>
            </a:r>
            <a:r>
              <a:rPr sz="1500" spc="-9" dirty="0" smtClean="0">
                <a:latin typeface="Arial"/>
                <a:cs typeface="Arial"/>
              </a:rPr>
              <a:t>t</a:t>
            </a:r>
            <a:r>
              <a:rPr sz="1500" spc="0" dirty="0" smtClean="0">
                <a:latin typeface="Arial"/>
                <a:cs typeface="Arial"/>
              </a:rPr>
              <a:t>s</a:t>
            </a:r>
            <a:r>
              <a:rPr sz="1500" spc="94" dirty="0" smtClean="0">
                <a:latin typeface="Arial"/>
                <a:cs typeface="Arial"/>
              </a:rPr>
              <a:t> </a:t>
            </a:r>
            <a:r>
              <a:rPr sz="1500" spc="-14" dirty="0" smtClean="0">
                <a:latin typeface="Arial"/>
                <a:cs typeface="Arial"/>
              </a:rPr>
              <a:t>w</a:t>
            </a:r>
            <a:r>
              <a:rPr sz="1500" spc="0" dirty="0" smtClean="0">
                <a:latin typeface="Arial"/>
                <a:cs typeface="Arial"/>
              </a:rPr>
              <a:t>i</a:t>
            </a:r>
            <a:r>
              <a:rPr sz="1500" spc="14" dirty="0" smtClean="0">
                <a:latin typeface="Arial"/>
                <a:cs typeface="Arial"/>
              </a:rPr>
              <a:t>l</a:t>
            </a:r>
            <a:r>
              <a:rPr sz="1500" spc="0" dirty="0" smtClean="0">
                <a:latin typeface="Arial"/>
                <a:cs typeface="Arial"/>
              </a:rPr>
              <a:t>l </a:t>
            </a:r>
            <a:endParaRPr sz="1500">
              <a:latin typeface="Arial"/>
              <a:cs typeface="Arial"/>
            </a:endParaRPr>
          </a:p>
          <a:p>
            <a:pPr marL="12700" algn="just">
              <a:lnSpc>
                <a:spcPts val="1769"/>
              </a:lnSpc>
              <a:spcBef>
                <a:spcPts val="976"/>
              </a:spcBef>
            </a:pPr>
            <a:r>
              <a:rPr sz="1500" spc="0" dirty="0" smtClean="0">
                <a:latin typeface="Arial"/>
                <a:cs typeface="Arial"/>
              </a:rPr>
              <a:t>r</a:t>
            </a:r>
            <a:r>
              <a:rPr sz="1500" spc="9" dirty="0" smtClean="0">
                <a:latin typeface="Arial"/>
                <a:cs typeface="Arial"/>
              </a:rPr>
              <a:t>u</a:t>
            </a:r>
            <a:r>
              <a:rPr sz="1500" spc="0" dirty="0" smtClean="0">
                <a:latin typeface="Arial"/>
                <a:cs typeface="Arial"/>
              </a:rPr>
              <a:t>n</a:t>
            </a:r>
            <a:r>
              <a:rPr sz="1500" spc="350" dirty="0" smtClean="0">
                <a:latin typeface="Arial"/>
                <a:cs typeface="Arial"/>
              </a:rPr>
              <a:t> </a:t>
            </a:r>
            <a:r>
              <a:rPr sz="1500" spc="-4" dirty="0" smtClean="0">
                <a:latin typeface="Arial"/>
                <a:cs typeface="Arial"/>
              </a:rPr>
              <a:t>a</a:t>
            </a:r>
            <a:r>
              <a:rPr sz="1500" spc="0" dirty="0" smtClean="0">
                <a:latin typeface="Arial"/>
                <a:cs typeface="Arial"/>
              </a:rPr>
              <a:t>t</a:t>
            </a:r>
            <a:r>
              <a:rPr sz="1500" spc="335" dirty="0" smtClean="0">
                <a:latin typeface="Arial"/>
                <a:cs typeface="Arial"/>
              </a:rPr>
              <a:t> </a:t>
            </a:r>
            <a:r>
              <a:rPr sz="1500" spc="0" dirty="0" smtClean="0">
                <a:latin typeface="Arial"/>
                <a:cs typeface="Arial"/>
              </a:rPr>
              <a:t>t</a:t>
            </a:r>
            <a:r>
              <a:rPr sz="1500" spc="9" dirty="0" smtClean="0">
                <a:latin typeface="Arial"/>
                <a:cs typeface="Arial"/>
              </a:rPr>
              <a:t>h</a:t>
            </a:r>
            <a:r>
              <a:rPr sz="1500" spc="0" dirty="0" smtClean="0">
                <a:latin typeface="Arial"/>
                <a:cs typeface="Arial"/>
              </a:rPr>
              <a:t>e</a:t>
            </a:r>
            <a:r>
              <a:rPr sz="1500" spc="335" dirty="0" smtClean="0">
                <a:latin typeface="Arial"/>
                <a:cs typeface="Arial"/>
              </a:rPr>
              <a:t> </a:t>
            </a:r>
            <a:r>
              <a:rPr sz="1500" spc="4" dirty="0" smtClean="0">
                <a:latin typeface="Arial"/>
                <a:cs typeface="Arial"/>
              </a:rPr>
              <a:t>sa</a:t>
            </a:r>
            <a:r>
              <a:rPr sz="1500" spc="0" dirty="0" smtClean="0">
                <a:latin typeface="Arial"/>
                <a:cs typeface="Arial"/>
              </a:rPr>
              <a:t>me</a:t>
            </a:r>
            <a:r>
              <a:rPr sz="1500" spc="335" dirty="0" smtClean="0">
                <a:latin typeface="Arial"/>
                <a:cs typeface="Arial"/>
              </a:rPr>
              <a:t> </a:t>
            </a:r>
            <a:r>
              <a:rPr sz="1500" spc="0" dirty="0" smtClean="0">
                <a:latin typeface="Arial"/>
                <a:cs typeface="Arial"/>
              </a:rPr>
              <a:t>r</a:t>
            </a:r>
            <a:r>
              <a:rPr sz="1500" spc="9" dirty="0" smtClean="0">
                <a:latin typeface="Arial"/>
                <a:cs typeface="Arial"/>
              </a:rPr>
              <a:t>a</a:t>
            </a:r>
            <a:r>
              <a:rPr sz="1500" spc="0" dirty="0" smtClean="0">
                <a:latin typeface="Arial"/>
                <a:cs typeface="Arial"/>
              </a:rPr>
              <a:t>te,</a:t>
            </a:r>
            <a:r>
              <a:rPr sz="1500" spc="340" dirty="0" smtClean="0">
                <a:latin typeface="Arial"/>
                <a:cs typeface="Arial"/>
              </a:rPr>
              <a:t> </a:t>
            </a:r>
            <a:r>
              <a:rPr sz="1500" spc="-4" dirty="0" smtClean="0">
                <a:latin typeface="Arial"/>
                <a:cs typeface="Arial"/>
              </a:rPr>
              <a:t>a</a:t>
            </a:r>
            <a:r>
              <a:rPr sz="1500" spc="4" dirty="0" smtClean="0">
                <a:latin typeface="Arial"/>
                <a:cs typeface="Arial"/>
              </a:rPr>
              <a:t>n</a:t>
            </a:r>
            <a:r>
              <a:rPr sz="1500" spc="0" dirty="0" smtClean="0">
                <a:latin typeface="Arial"/>
                <a:cs typeface="Arial"/>
              </a:rPr>
              <a:t>d</a:t>
            </a:r>
            <a:r>
              <a:rPr sz="1500" spc="350" dirty="0" smtClean="0">
                <a:latin typeface="Arial"/>
                <a:cs typeface="Arial"/>
              </a:rPr>
              <a:t> </a:t>
            </a:r>
            <a:r>
              <a:rPr sz="1500" spc="4" dirty="0" smtClean="0">
                <a:latin typeface="Arial"/>
                <a:cs typeface="Arial"/>
              </a:rPr>
              <a:t>a</a:t>
            </a:r>
            <a:r>
              <a:rPr sz="1500" spc="-4" dirty="0" smtClean="0">
                <a:latin typeface="Arial"/>
                <a:cs typeface="Arial"/>
              </a:rPr>
              <a:t>p</a:t>
            </a:r>
            <a:r>
              <a:rPr sz="1500" spc="4" dirty="0" smtClean="0">
                <a:latin typeface="Arial"/>
                <a:cs typeface="Arial"/>
              </a:rPr>
              <a:t>pea</a:t>
            </a:r>
            <a:r>
              <a:rPr sz="1500" spc="0" dirty="0" smtClean="0">
                <a:latin typeface="Arial"/>
                <a:cs typeface="Arial"/>
              </a:rPr>
              <a:t>r</a:t>
            </a:r>
            <a:r>
              <a:rPr sz="1500" spc="340" dirty="0" smtClean="0">
                <a:latin typeface="Arial"/>
                <a:cs typeface="Arial"/>
              </a:rPr>
              <a:t> </a:t>
            </a:r>
            <a:r>
              <a:rPr sz="1500" spc="4" dirty="0" smtClean="0">
                <a:latin typeface="Arial"/>
                <a:cs typeface="Arial"/>
              </a:rPr>
              <a:t>i</a:t>
            </a:r>
            <a:r>
              <a:rPr sz="1500" spc="0" dirty="0" smtClean="0">
                <a:latin typeface="Arial"/>
                <a:cs typeface="Arial"/>
              </a:rPr>
              <a:t>n</a:t>
            </a:r>
            <a:r>
              <a:rPr sz="1500" spc="345" dirty="0" smtClean="0">
                <a:latin typeface="Arial"/>
                <a:cs typeface="Arial"/>
              </a:rPr>
              <a:t> </a:t>
            </a:r>
            <a:r>
              <a:rPr sz="1500" spc="0" dirty="0" smtClean="0">
                <a:latin typeface="Arial"/>
                <a:cs typeface="Arial"/>
              </a:rPr>
              <a:t>a</a:t>
            </a:r>
            <a:r>
              <a:rPr sz="1500" spc="345" dirty="0" smtClean="0">
                <a:latin typeface="Arial"/>
                <a:cs typeface="Arial"/>
              </a:rPr>
              <a:t> </a:t>
            </a:r>
            <a:r>
              <a:rPr sz="1500" spc="4" dirty="0" smtClean="0">
                <a:latin typeface="Arial"/>
                <a:cs typeface="Arial"/>
              </a:rPr>
              <a:t>ge</a:t>
            </a:r>
            <a:r>
              <a:rPr sz="1500" spc="0" dirty="0" smtClean="0">
                <a:latin typeface="Arial"/>
                <a:cs typeface="Arial"/>
              </a:rPr>
              <a:t>l</a:t>
            </a:r>
            <a:r>
              <a:rPr sz="1500" spc="330" dirty="0" smtClean="0">
                <a:latin typeface="Arial"/>
                <a:cs typeface="Arial"/>
              </a:rPr>
              <a:t> </a:t>
            </a:r>
            <a:r>
              <a:rPr sz="1500" spc="4" dirty="0" smtClean="0">
                <a:latin typeface="Arial"/>
                <a:cs typeface="Arial"/>
              </a:rPr>
              <a:t>a</a:t>
            </a:r>
            <a:r>
              <a:rPr sz="1500" spc="0" dirty="0" smtClean="0">
                <a:latin typeface="Arial"/>
                <a:cs typeface="Arial"/>
              </a:rPr>
              <a:t>s</a:t>
            </a:r>
            <a:r>
              <a:rPr sz="1500" spc="335" dirty="0" smtClean="0">
                <a:latin typeface="Arial"/>
                <a:cs typeface="Arial"/>
              </a:rPr>
              <a:t> </a:t>
            </a:r>
            <a:r>
              <a:rPr sz="1500" spc="0" dirty="0" smtClean="0">
                <a:latin typeface="Arial"/>
                <a:cs typeface="Arial"/>
              </a:rPr>
              <a:t>a</a:t>
            </a:r>
            <a:r>
              <a:rPr sz="1500" spc="345" dirty="0" smtClean="0">
                <a:latin typeface="Arial"/>
                <a:cs typeface="Arial"/>
              </a:rPr>
              <a:t> </a:t>
            </a:r>
            <a:r>
              <a:rPr sz="1500" spc="4" dirty="0" smtClean="0">
                <a:latin typeface="Arial"/>
                <a:cs typeface="Arial"/>
              </a:rPr>
              <a:t>s</a:t>
            </a:r>
            <a:r>
              <a:rPr sz="1500" spc="-9" dirty="0" smtClean="0">
                <a:latin typeface="Arial"/>
                <a:cs typeface="Arial"/>
              </a:rPr>
              <a:t>i</a:t>
            </a:r>
            <a:r>
              <a:rPr sz="1500" spc="4" dirty="0" smtClean="0">
                <a:latin typeface="Arial"/>
                <a:cs typeface="Arial"/>
              </a:rPr>
              <a:t>ng</a:t>
            </a:r>
            <a:r>
              <a:rPr sz="1500" spc="0" dirty="0" smtClean="0">
                <a:latin typeface="Arial"/>
                <a:cs typeface="Arial"/>
              </a:rPr>
              <a:t>le</a:t>
            </a:r>
            <a:r>
              <a:rPr sz="1500" spc="355" dirty="0" smtClean="0">
                <a:latin typeface="Arial"/>
                <a:cs typeface="Arial"/>
              </a:rPr>
              <a:t> </a:t>
            </a:r>
            <a:r>
              <a:rPr sz="1500" spc="0" dirty="0" smtClean="0">
                <a:latin typeface="Arial"/>
                <a:cs typeface="Arial"/>
              </a:rPr>
              <a:t>l</a:t>
            </a:r>
            <a:r>
              <a:rPr sz="1500" spc="4" dirty="0" smtClean="0">
                <a:latin typeface="Arial"/>
                <a:cs typeface="Arial"/>
              </a:rPr>
              <a:t>a</a:t>
            </a:r>
            <a:r>
              <a:rPr sz="1500" spc="0" dirty="0" smtClean="0">
                <a:latin typeface="Arial"/>
                <a:cs typeface="Arial"/>
              </a:rPr>
              <a:t>rge</a:t>
            </a:r>
            <a:r>
              <a:rPr sz="1500" spc="345" dirty="0" smtClean="0">
                <a:latin typeface="Arial"/>
                <a:cs typeface="Arial"/>
              </a:rPr>
              <a:t> </a:t>
            </a:r>
            <a:r>
              <a:rPr sz="1500" spc="4" dirty="0" smtClean="0">
                <a:latin typeface="Arial"/>
                <a:cs typeface="Arial"/>
              </a:rPr>
              <a:t>d</a:t>
            </a:r>
            <a:r>
              <a:rPr sz="1500" spc="-9" dirty="0" smtClean="0">
                <a:latin typeface="Arial"/>
                <a:cs typeface="Arial"/>
              </a:rPr>
              <a:t>i</a:t>
            </a:r>
            <a:r>
              <a:rPr sz="1500" spc="-19" dirty="0" smtClean="0">
                <a:latin typeface="Arial"/>
                <a:cs typeface="Arial"/>
              </a:rPr>
              <a:t>f</a:t>
            </a:r>
            <a:r>
              <a:rPr sz="1500" spc="-9" dirty="0" smtClean="0">
                <a:latin typeface="Arial"/>
                <a:cs typeface="Arial"/>
              </a:rPr>
              <a:t>f</a:t>
            </a:r>
            <a:r>
              <a:rPr sz="1500" spc="4" dirty="0" smtClean="0">
                <a:latin typeface="Arial"/>
                <a:cs typeface="Arial"/>
              </a:rPr>
              <a:t>us</a:t>
            </a:r>
            <a:r>
              <a:rPr sz="1500" spc="0" dirty="0" smtClean="0">
                <a:latin typeface="Arial"/>
                <a:cs typeface="Arial"/>
              </a:rPr>
              <a:t>e</a:t>
            </a:r>
            <a:r>
              <a:rPr sz="1500" spc="340" dirty="0" smtClean="0">
                <a:latin typeface="Arial"/>
                <a:cs typeface="Arial"/>
              </a:rPr>
              <a:t> </a:t>
            </a:r>
            <a:r>
              <a:rPr sz="1500" spc="4" dirty="0" smtClean="0">
                <a:latin typeface="Arial"/>
                <a:cs typeface="Arial"/>
              </a:rPr>
              <a:t>ban</a:t>
            </a:r>
            <a:r>
              <a:rPr sz="1500" spc="-4" dirty="0" smtClean="0">
                <a:latin typeface="Arial"/>
                <a:cs typeface="Arial"/>
              </a:rPr>
              <a:t>d</a:t>
            </a:r>
            <a:r>
              <a:rPr sz="1500" spc="0" dirty="0" smtClean="0">
                <a:latin typeface="Arial"/>
                <a:cs typeface="Arial"/>
              </a:rPr>
              <a:t>.</a:t>
            </a:r>
            <a:r>
              <a:rPr sz="1500" spc="345" dirty="0" smtClean="0">
                <a:latin typeface="Arial"/>
                <a:cs typeface="Arial"/>
              </a:rPr>
              <a:t> </a:t>
            </a:r>
            <a:r>
              <a:rPr sz="1500" b="1" spc="0" dirty="0" smtClean="0">
                <a:latin typeface="Arial"/>
                <a:cs typeface="Arial"/>
              </a:rPr>
              <a:t>H</a:t>
            </a:r>
            <a:r>
              <a:rPr sz="1500" b="1" spc="-19" dirty="0" smtClean="0">
                <a:latin typeface="Arial"/>
                <a:cs typeface="Arial"/>
              </a:rPr>
              <a:t>o</a:t>
            </a:r>
            <a:r>
              <a:rPr sz="1500" b="1" spc="19" dirty="0" smtClean="0">
                <a:latin typeface="Arial"/>
                <a:cs typeface="Arial"/>
              </a:rPr>
              <a:t>w</a:t>
            </a:r>
            <a:r>
              <a:rPr sz="1500" b="1" spc="4" dirty="0" smtClean="0">
                <a:latin typeface="Arial"/>
                <a:cs typeface="Arial"/>
              </a:rPr>
              <a:t>e</a:t>
            </a:r>
            <a:r>
              <a:rPr sz="1500" b="1" spc="-29" dirty="0" smtClean="0">
                <a:latin typeface="Arial"/>
                <a:cs typeface="Arial"/>
              </a:rPr>
              <a:t>v</a:t>
            </a:r>
            <a:r>
              <a:rPr sz="1500" b="1" spc="4" dirty="0" smtClean="0">
                <a:latin typeface="Arial"/>
                <a:cs typeface="Arial"/>
              </a:rPr>
              <a:t>e</a:t>
            </a:r>
            <a:r>
              <a:rPr sz="1500" b="1" spc="-75" dirty="0" smtClean="0">
                <a:latin typeface="Arial"/>
                <a:cs typeface="Arial"/>
              </a:rPr>
              <a:t>r</a:t>
            </a:r>
            <a:r>
              <a:rPr sz="1500" b="1" spc="0" dirty="0" smtClean="0">
                <a:latin typeface="Arial"/>
                <a:cs typeface="Arial"/>
              </a:rPr>
              <a:t>,</a:t>
            </a:r>
            <a:r>
              <a:rPr sz="1500" b="1" spc="330" dirty="0" smtClean="0">
                <a:latin typeface="Arial"/>
                <a:cs typeface="Arial"/>
              </a:rPr>
              <a:t> </a:t>
            </a:r>
            <a:r>
              <a:rPr sz="1500" b="1" spc="19" dirty="0" smtClean="0">
                <a:latin typeface="Arial"/>
                <a:cs typeface="Arial"/>
              </a:rPr>
              <a:t>w</a:t>
            </a:r>
            <a:r>
              <a:rPr sz="1500" b="1" spc="-9" dirty="0" smtClean="0">
                <a:latin typeface="Arial"/>
                <a:cs typeface="Arial"/>
              </a:rPr>
              <a:t>it</a:t>
            </a:r>
            <a:r>
              <a:rPr sz="1500" b="1" spc="0" dirty="0" smtClean="0">
                <a:latin typeface="Arial"/>
                <a:cs typeface="Arial"/>
              </a:rPr>
              <a:t>h </a:t>
            </a:r>
            <a:endParaRPr sz="1500">
              <a:latin typeface="Arial"/>
              <a:cs typeface="Arial"/>
            </a:endParaRPr>
          </a:p>
          <a:p>
            <a:pPr marL="12700" algn="just">
              <a:lnSpc>
                <a:spcPts val="1724"/>
              </a:lnSpc>
              <a:spcBef>
                <a:spcPts val="1001"/>
              </a:spcBef>
            </a:pPr>
            <a:r>
              <a:rPr sz="1500" b="1" spc="-4" dirty="0" smtClean="0">
                <a:latin typeface="Arial"/>
                <a:cs typeface="Arial"/>
              </a:rPr>
              <a:t>p</a:t>
            </a:r>
            <a:r>
              <a:rPr sz="1500" b="1" spc="4" dirty="0" smtClean="0">
                <a:latin typeface="Arial"/>
                <a:cs typeface="Arial"/>
              </a:rPr>
              <a:t>er</a:t>
            </a:r>
            <a:r>
              <a:rPr sz="1500" b="1" spc="0" dirty="0" smtClean="0">
                <a:latin typeface="Arial"/>
                <a:cs typeface="Arial"/>
              </a:rPr>
              <a:t>io</a:t>
            </a:r>
            <a:r>
              <a:rPr sz="1500" b="1" spc="-4" dirty="0" smtClean="0">
                <a:latin typeface="Arial"/>
                <a:cs typeface="Arial"/>
              </a:rPr>
              <a:t>d</a:t>
            </a:r>
            <a:r>
              <a:rPr sz="1500" b="1" spc="-9" dirty="0" smtClean="0">
                <a:latin typeface="Arial"/>
                <a:cs typeface="Arial"/>
              </a:rPr>
              <a:t>i</a:t>
            </a:r>
            <a:r>
              <a:rPr sz="1500" b="1" spc="0" dirty="0" smtClean="0">
                <a:latin typeface="Arial"/>
                <a:cs typeface="Arial"/>
              </a:rPr>
              <a:t>c</a:t>
            </a:r>
            <a:r>
              <a:rPr sz="1500" b="1" spc="100" dirty="0" smtClean="0">
                <a:latin typeface="Arial"/>
                <a:cs typeface="Arial"/>
              </a:rPr>
              <a:t> </a:t>
            </a:r>
            <a:r>
              <a:rPr sz="1500" b="1" spc="4" dirty="0" smtClean="0">
                <a:latin typeface="Arial"/>
                <a:cs typeface="Arial"/>
              </a:rPr>
              <a:t>c</a:t>
            </a:r>
            <a:r>
              <a:rPr sz="1500" b="1" spc="-4" dirty="0" smtClean="0">
                <a:latin typeface="Arial"/>
                <a:cs typeface="Arial"/>
              </a:rPr>
              <a:t>h</a:t>
            </a:r>
            <a:r>
              <a:rPr sz="1500" b="1" spc="4" dirty="0" smtClean="0">
                <a:latin typeface="Arial"/>
                <a:cs typeface="Arial"/>
              </a:rPr>
              <a:t>a</a:t>
            </a:r>
            <a:r>
              <a:rPr sz="1500" b="1" spc="-4" dirty="0" smtClean="0">
                <a:latin typeface="Arial"/>
                <a:cs typeface="Arial"/>
              </a:rPr>
              <a:t>ng</a:t>
            </a:r>
            <a:r>
              <a:rPr sz="1500" b="1" spc="0" dirty="0" smtClean="0">
                <a:latin typeface="Arial"/>
                <a:cs typeface="Arial"/>
              </a:rPr>
              <a:t>i</a:t>
            </a:r>
            <a:r>
              <a:rPr sz="1500" b="1" spc="-14" dirty="0" smtClean="0">
                <a:latin typeface="Arial"/>
                <a:cs typeface="Arial"/>
              </a:rPr>
              <a:t>n</a:t>
            </a:r>
            <a:r>
              <a:rPr sz="1500" b="1" spc="0" dirty="0" smtClean="0">
                <a:latin typeface="Arial"/>
                <a:cs typeface="Arial"/>
              </a:rPr>
              <a:t>g</a:t>
            </a:r>
            <a:r>
              <a:rPr sz="1500" b="1" spc="95" dirty="0" smtClean="0">
                <a:latin typeface="Arial"/>
                <a:cs typeface="Arial"/>
              </a:rPr>
              <a:t> </a:t>
            </a:r>
            <a:r>
              <a:rPr sz="1500" b="1" spc="-4" dirty="0" smtClean="0">
                <a:latin typeface="Arial"/>
                <a:cs typeface="Arial"/>
              </a:rPr>
              <a:t>o</a:t>
            </a:r>
            <a:r>
              <a:rPr sz="1500" b="1" spc="0" dirty="0" smtClean="0">
                <a:latin typeface="Arial"/>
                <a:cs typeface="Arial"/>
              </a:rPr>
              <a:t>f</a:t>
            </a:r>
            <a:r>
              <a:rPr sz="1500" b="1" spc="90" dirty="0" smtClean="0">
                <a:latin typeface="Arial"/>
                <a:cs typeface="Arial"/>
              </a:rPr>
              <a:t> </a:t>
            </a:r>
            <a:r>
              <a:rPr sz="1500" b="1" spc="-4" dirty="0" smtClean="0">
                <a:latin typeface="Arial"/>
                <a:cs typeface="Arial"/>
              </a:rPr>
              <a:t>f</a:t>
            </a:r>
            <a:r>
              <a:rPr sz="1500" b="1" spc="0" dirty="0" smtClean="0">
                <a:latin typeface="Arial"/>
                <a:cs typeface="Arial"/>
              </a:rPr>
              <a:t>ield</a:t>
            </a:r>
            <a:r>
              <a:rPr sz="1500" b="1" spc="79" dirty="0" smtClean="0">
                <a:latin typeface="Arial"/>
                <a:cs typeface="Arial"/>
              </a:rPr>
              <a:t> </a:t>
            </a:r>
            <a:r>
              <a:rPr sz="1500" b="1" spc="-4" dirty="0" smtClean="0">
                <a:latin typeface="Arial"/>
                <a:cs typeface="Arial"/>
              </a:rPr>
              <a:t>d</a:t>
            </a:r>
            <a:r>
              <a:rPr sz="1500" b="1" spc="0" dirty="0" smtClean="0">
                <a:latin typeface="Arial"/>
                <a:cs typeface="Arial"/>
              </a:rPr>
              <a:t>i</a:t>
            </a:r>
            <a:r>
              <a:rPr sz="1500" b="1" spc="4" dirty="0" smtClean="0">
                <a:latin typeface="Arial"/>
                <a:cs typeface="Arial"/>
              </a:rPr>
              <a:t>r</a:t>
            </a:r>
            <a:r>
              <a:rPr sz="1500" b="1" spc="-4" dirty="0" smtClean="0">
                <a:latin typeface="Arial"/>
                <a:cs typeface="Arial"/>
              </a:rPr>
              <a:t>e</a:t>
            </a:r>
            <a:r>
              <a:rPr sz="1500" b="1" spc="4" dirty="0" smtClean="0">
                <a:latin typeface="Arial"/>
                <a:cs typeface="Arial"/>
              </a:rPr>
              <a:t>c</a:t>
            </a:r>
            <a:r>
              <a:rPr sz="1500" b="1" spc="-4" dirty="0" smtClean="0">
                <a:latin typeface="Arial"/>
                <a:cs typeface="Arial"/>
              </a:rPr>
              <a:t>t</a:t>
            </a:r>
            <a:r>
              <a:rPr sz="1500" b="1" spc="-9" dirty="0" smtClean="0">
                <a:latin typeface="Arial"/>
                <a:cs typeface="Arial"/>
              </a:rPr>
              <a:t>i</a:t>
            </a:r>
            <a:r>
              <a:rPr sz="1500" b="1" spc="-4" dirty="0" smtClean="0">
                <a:latin typeface="Arial"/>
                <a:cs typeface="Arial"/>
              </a:rPr>
              <a:t>on</a:t>
            </a:r>
            <a:r>
              <a:rPr sz="1500" b="1" spc="0" dirty="0" smtClean="0">
                <a:latin typeface="Arial"/>
                <a:cs typeface="Arial"/>
              </a:rPr>
              <a:t>,</a:t>
            </a:r>
            <a:r>
              <a:rPr sz="1500" b="1" spc="95" dirty="0" smtClean="0">
                <a:latin typeface="Arial"/>
                <a:cs typeface="Arial"/>
              </a:rPr>
              <a:t> </a:t>
            </a:r>
            <a:r>
              <a:rPr sz="1500" b="1" spc="0" dirty="0" smtClean="0">
                <a:latin typeface="Arial"/>
                <a:cs typeface="Arial"/>
              </a:rPr>
              <a:t>the</a:t>
            </a:r>
            <a:r>
              <a:rPr sz="1500" b="1" spc="105" dirty="0" smtClean="0">
                <a:latin typeface="Arial"/>
                <a:cs typeface="Arial"/>
              </a:rPr>
              <a:t> </a:t>
            </a:r>
            <a:r>
              <a:rPr sz="1500" b="1" spc="-29" dirty="0" smtClean="0">
                <a:latin typeface="Arial"/>
                <a:cs typeface="Arial"/>
              </a:rPr>
              <a:t>v</a:t>
            </a:r>
            <a:r>
              <a:rPr sz="1500" b="1" spc="4" dirty="0" smtClean="0">
                <a:latin typeface="Arial"/>
                <a:cs typeface="Arial"/>
              </a:rPr>
              <a:t>ar</a:t>
            </a:r>
            <a:r>
              <a:rPr sz="1500" b="1" spc="0" dirty="0" smtClean="0">
                <a:latin typeface="Arial"/>
                <a:cs typeface="Arial"/>
              </a:rPr>
              <a:t>io</a:t>
            </a:r>
            <a:r>
              <a:rPr sz="1500" b="1" spc="-4" dirty="0" smtClean="0">
                <a:latin typeface="Arial"/>
                <a:cs typeface="Arial"/>
              </a:rPr>
              <a:t>u</a:t>
            </a:r>
            <a:r>
              <a:rPr sz="1500" b="1" spc="0" dirty="0" smtClean="0">
                <a:latin typeface="Arial"/>
                <a:cs typeface="Arial"/>
              </a:rPr>
              <a:t>s</a:t>
            </a:r>
            <a:r>
              <a:rPr sz="1500" b="1" spc="105" dirty="0" smtClean="0">
                <a:latin typeface="Arial"/>
                <a:cs typeface="Arial"/>
              </a:rPr>
              <a:t> </a:t>
            </a:r>
            <a:r>
              <a:rPr sz="1500" b="1" spc="-9" dirty="0" smtClean="0">
                <a:latin typeface="Arial"/>
                <a:cs typeface="Arial"/>
              </a:rPr>
              <a:t>l</a:t>
            </a:r>
            <a:r>
              <a:rPr sz="1500" b="1" spc="4" dirty="0" smtClean="0">
                <a:latin typeface="Arial"/>
                <a:cs typeface="Arial"/>
              </a:rPr>
              <a:t>e</a:t>
            </a:r>
            <a:r>
              <a:rPr sz="1500" b="1" spc="-4" dirty="0" smtClean="0">
                <a:latin typeface="Arial"/>
                <a:cs typeface="Arial"/>
              </a:rPr>
              <a:t>ng</a:t>
            </a:r>
            <a:r>
              <a:rPr sz="1500" b="1" spc="0" dirty="0" smtClean="0">
                <a:latin typeface="Arial"/>
                <a:cs typeface="Arial"/>
              </a:rPr>
              <a:t>ths</a:t>
            </a:r>
            <a:r>
              <a:rPr sz="1500" b="1" spc="110" dirty="0" smtClean="0">
                <a:latin typeface="Arial"/>
                <a:cs typeface="Arial"/>
              </a:rPr>
              <a:t> </a:t>
            </a:r>
            <a:r>
              <a:rPr sz="1500" b="1" spc="-14" dirty="0" smtClean="0">
                <a:latin typeface="Arial"/>
                <a:cs typeface="Arial"/>
              </a:rPr>
              <a:t>o</a:t>
            </a:r>
            <a:r>
              <a:rPr sz="1500" b="1" spc="0" dirty="0" smtClean="0">
                <a:latin typeface="Arial"/>
                <a:cs typeface="Arial"/>
              </a:rPr>
              <a:t>f</a:t>
            </a:r>
            <a:r>
              <a:rPr sz="1500" b="1" spc="90" dirty="0" smtClean="0">
                <a:latin typeface="Arial"/>
                <a:cs typeface="Arial"/>
              </a:rPr>
              <a:t> </a:t>
            </a:r>
            <a:r>
              <a:rPr sz="1500" b="1" spc="0" dirty="0" smtClean="0">
                <a:latin typeface="Arial"/>
                <a:cs typeface="Arial"/>
              </a:rPr>
              <a:t>D</a:t>
            </a:r>
            <a:r>
              <a:rPr sz="1500" b="1" spc="29" dirty="0" smtClean="0">
                <a:latin typeface="Arial"/>
                <a:cs typeface="Arial"/>
              </a:rPr>
              <a:t>N</a:t>
            </a:r>
            <a:r>
              <a:rPr sz="1500" b="1" spc="0" dirty="0" smtClean="0">
                <a:latin typeface="Arial"/>
                <a:cs typeface="Arial"/>
              </a:rPr>
              <a:t>A </a:t>
            </a:r>
            <a:r>
              <a:rPr sz="1500" b="1" spc="14" dirty="0" smtClean="0">
                <a:latin typeface="Arial"/>
                <a:cs typeface="Arial"/>
              </a:rPr>
              <a:t>r</a:t>
            </a:r>
            <a:r>
              <a:rPr sz="1500" b="1" spc="4" dirty="0" smtClean="0">
                <a:latin typeface="Arial"/>
                <a:cs typeface="Arial"/>
              </a:rPr>
              <a:t>eac</a:t>
            </a:r>
            <a:r>
              <a:rPr sz="1500" b="1" spc="0" dirty="0" smtClean="0">
                <a:latin typeface="Arial"/>
                <a:cs typeface="Arial"/>
              </a:rPr>
              <a:t>t</a:t>
            </a:r>
            <a:r>
              <a:rPr sz="1500" b="1" spc="95" dirty="0" smtClean="0">
                <a:latin typeface="Arial"/>
                <a:cs typeface="Arial"/>
              </a:rPr>
              <a:t> </a:t>
            </a:r>
            <a:r>
              <a:rPr sz="1500" b="1" spc="4" dirty="0" smtClean="0">
                <a:latin typeface="Arial"/>
                <a:cs typeface="Arial"/>
              </a:rPr>
              <a:t>t</a:t>
            </a:r>
            <a:r>
              <a:rPr sz="1500" b="1" spc="0" dirty="0" smtClean="0">
                <a:latin typeface="Arial"/>
                <a:cs typeface="Arial"/>
              </a:rPr>
              <a:t>o</a:t>
            </a:r>
            <a:r>
              <a:rPr sz="1500" b="1" spc="84" dirty="0" smtClean="0">
                <a:latin typeface="Arial"/>
                <a:cs typeface="Arial"/>
              </a:rPr>
              <a:t> </a:t>
            </a:r>
            <a:r>
              <a:rPr sz="1500" b="1" spc="0" dirty="0" smtClean="0">
                <a:latin typeface="Arial"/>
                <a:cs typeface="Arial"/>
              </a:rPr>
              <a:t>the</a:t>
            </a:r>
            <a:r>
              <a:rPr sz="1500" b="1" spc="90" dirty="0" smtClean="0">
                <a:latin typeface="Arial"/>
                <a:cs typeface="Arial"/>
              </a:rPr>
              <a:t> </a:t>
            </a:r>
            <a:r>
              <a:rPr sz="1500" b="1" spc="4" dirty="0" smtClean="0">
                <a:latin typeface="Arial"/>
                <a:cs typeface="Arial"/>
              </a:rPr>
              <a:t>c</a:t>
            </a:r>
            <a:r>
              <a:rPr sz="1500" b="1" spc="-14" dirty="0" smtClean="0">
                <a:latin typeface="Arial"/>
                <a:cs typeface="Arial"/>
              </a:rPr>
              <a:t>h</a:t>
            </a:r>
            <a:r>
              <a:rPr sz="1500" b="1" spc="4" dirty="0" smtClean="0">
                <a:latin typeface="Arial"/>
                <a:cs typeface="Arial"/>
              </a:rPr>
              <a:t>a</a:t>
            </a:r>
            <a:r>
              <a:rPr sz="1500" b="1" spc="-14" dirty="0" smtClean="0">
                <a:latin typeface="Arial"/>
                <a:cs typeface="Arial"/>
              </a:rPr>
              <a:t>n</a:t>
            </a:r>
            <a:r>
              <a:rPr sz="1500" b="1" spc="-4" dirty="0" smtClean="0">
                <a:latin typeface="Arial"/>
                <a:cs typeface="Arial"/>
              </a:rPr>
              <a:t>g</a:t>
            </a:r>
            <a:r>
              <a:rPr sz="1500" b="1" spc="0" dirty="0" smtClean="0">
                <a:latin typeface="Arial"/>
                <a:cs typeface="Arial"/>
              </a:rPr>
              <a:t>e</a:t>
            </a:r>
            <a:r>
              <a:rPr sz="1500" b="1" spc="105" dirty="0" smtClean="0">
                <a:latin typeface="Arial"/>
                <a:cs typeface="Arial"/>
              </a:rPr>
              <a:t> </a:t>
            </a:r>
            <a:r>
              <a:rPr sz="1500" b="1" spc="-4" dirty="0" smtClean="0">
                <a:latin typeface="Arial"/>
                <a:cs typeface="Arial"/>
              </a:rPr>
              <a:t>at </a:t>
            </a:r>
            <a:endParaRPr sz="1500">
              <a:latin typeface="Arial"/>
              <a:cs typeface="Arial"/>
            </a:endParaRPr>
          </a:p>
          <a:p>
            <a:pPr marL="12700" algn="just">
              <a:lnSpc>
                <a:spcPts val="1769"/>
              </a:lnSpc>
              <a:spcBef>
                <a:spcPts val="976"/>
              </a:spcBef>
            </a:pPr>
            <a:r>
              <a:rPr sz="1500" b="1" spc="-4" dirty="0" smtClean="0">
                <a:latin typeface="Arial"/>
                <a:cs typeface="Arial"/>
              </a:rPr>
              <a:t>d</a:t>
            </a:r>
            <a:r>
              <a:rPr sz="1500" b="1" spc="0" dirty="0" smtClean="0">
                <a:latin typeface="Arial"/>
                <a:cs typeface="Arial"/>
              </a:rPr>
              <a:t>i</a:t>
            </a:r>
            <a:r>
              <a:rPr sz="1500" b="1" spc="4" dirty="0" smtClean="0">
                <a:latin typeface="Arial"/>
                <a:cs typeface="Arial"/>
              </a:rPr>
              <a:t>f</a:t>
            </a:r>
            <a:r>
              <a:rPr sz="1500" b="1" spc="0" dirty="0" smtClean="0">
                <a:latin typeface="Arial"/>
                <a:cs typeface="Arial"/>
              </a:rPr>
              <a:t>fer</a:t>
            </a:r>
            <a:r>
              <a:rPr sz="1500" b="1" spc="4" dirty="0" smtClean="0">
                <a:latin typeface="Arial"/>
                <a:cs typeface="Arial"/>
              </a:rPr>
              <a:t>i</a:t>
            </a:r>
            <a:r>
              <a:rPr sz="1500" b="1" spc="-4" dirty="0" smtClean="0">
                <a:latin typeface="Arial"/>
                <a:cs typeface="Arial"/>
              </a:rPr>
              <a:t>n</a:t>
            </a:r>
            <a:r>
              <a:rPr sz="1500" b="1" spc="0" dirty="0" smtClean="0">
                <a:latin typeface="Arial"/>
                <a:cs typeface="Arial"/>
              </a:rPr>
              <a:t>g</a:t>
            </a:r>
            <a:r>
              <a:rPr sz="1500" b="1" spc="9" dirty="0" smtClean="0">
                <a:latin typeface="Arial"/>
                <a:cs typeface="Arial"/>
              </a:rPr>
              <a:t> </a:t>
            </a:r>
            <a:r>
              <a:rPr sz="1500" b="1" spc="4" dirty="0" smtClean="0">
                <a:latin typeface="Arial"/>
                <a:cs typeface="Arial"/>
              </a:rPr>
              <a:t>r</a:t>
            </a:r>
            <a:r>
              <a:rPr sz="1500" b="1" spc="-4" dirty="0" smtClean="0">
                <a:latin typeface="Arial"/>
                <a:cs typeface="Arial"/>
              </a:rPr>
              <a:t>a</a:t>
            </a:r>
            <a:r>
              <a:rPr sz="1500" b="1" spc="0" dirty="0" smtClean="0">
                <a:latin typeface="Arial"/>
                <a:cs typeface="Arial"/>
              </a:rPr>
              <a:t>t</a:t>
            </a:r>
            <a:r>
              <a:rPr sz="1500" b="1" spc="9" dirty="0" smtClean="0">
                <a:latin typeface="Arial"/>
                <a:cs typeface="Arial"/>
              </a:rPr>
              <a:t>e</a:t>
            </a:r>
            <a:r>
              <a:rPr sz="1500" b="1" spc="-4" dirty="0" smtClean="0">
                <a:latin typeface="Arial"/>
                <a:cs typeface="Arial"/>
              </a:rPr>
              <a:t>s</a:t>
            </a:r>
            <a:r>
              <a:rPr sz="1500" b="1" spc="0" dirty="0" smtClean="0">
                <a:latin typeface="Arial"/>
                <a:cs typeface="Arial"/>
              </a:rPr>
              <a:t>.</a:t>
            </a:r>
            <a:r>
              <a:rPr sz="1500" b="1" spc="9" dirty="0" smtClean="0">
                <a:latin typeface="Arial"/>
                <a:cs typeface="Arial"/>
              </a:rPr>
              <a:t> </a:t>
            </a:r>
            <a:r>
              <a:rPr sz="1500" spc="-14" dirty="0" smtClean="0">
                <a:latin typeface="Arial"/>
                <a:cs typeface="Arial"/>
              </a:rPr>
              <a:t>O</a:t>
            </a:r>
            <a:r>
              <a:rPr sz="1500" spc="-19" dirty="0" smtClean="0">
                <a:latin typeface="Arial"/>
                <a:cs typeface="Arial"/>
              </a:rPr>
              <a:t>v</a:t>
            </a:r>
            <a:r>
              <a:rPr sz="1500" spc="4" dirty="0" smtClean="0">
                <a:latin typeface="Arial"/>
                <a:cs typeface="Arial"/>
              </a:rPr>
              <a:t>e</a:t>
            </a:r>
            <a:r>
              <a:rPr sz="1500" spc="0" dirty="0" smtClean="0">
                <a:latin typeface="Arial"/>
                <a:cs typeface="Arial"/>
              </a:rPr>
              <a:t>r</a:t>
            </a:r>
            <a:r>
              <a:rPr sz="1500" spc="25"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a:t>
            </a:r>
            <a:r>
              <a:rPr sz="1500" spc="4" dirty="0" smtClean="0">
                <a:latin typeface="Arial"/>
                <a:cs typeface="Arial"/>
              </a:rPr>
              <a:t> cou</a:t>
            </a:r>
            <a:r>
              <a:rPr sz="1500" spc="-4" dirty="0" smtClean="0">
                <a:latin typeface="Arial"/>
                <a:cs typeface="Arial"/>
              </a:rPr>
              <a:t>r</a:t>
            </a:r>
            <a:r>
              <a:rPr sz="1500" spc="4" dirty="0" smtClean="0">
                <a:latin typeface="Arial"/>
                <a:cs typeface="Arial"/>
              </a:rPr>
              <a:t>s</a:t>
            </a:r>
            <a:r>
              <a:rPr sz="1500" spc="0" dirty="0" smtClean="0">
                <a:latin typeface="Arial"/>
                <a:cs typeface="Arial"/>
              </a:rPr>
              <a:t>e</a:t>
            </a:r>
            <a:r>
              <a:rPr sz="1500" spc="20" dirty="0" smtClean="0">
                <a:latin typeface="Arial"/>
                <a:cs typeface="Arial"/>
              </a:rPr>
              <a:t> </a:t>
            </a:r>
            <a:r>
              <a:rPr sz="1500" spc="-4" dirty="0" smtClean="0">
                <a:latin typeface="Arial"/>
                <a:cs typeface="Arial"/>
              </a:rPr>
              <a:t>o</a:t>
            </a:r>
            <a:r>
              <a:rPr sz="1500" spc="0" dirty="0" smtClean="0">
                <a:latin typeface="Arial"/>
                <a:cs typeface="Arial"/>
              </a:rPr>
              <a:t>f t</a:t>
            </a:r>
            <a:r>
              <a:rPr sz="1500" spc="4" dirty="0" smtClean="0">
                <a:latin typeface="Arial"/>
                <a:cs typeface="Arial"/>
              </a:rPr>
              <a:t>i</a:t>
            </a:r>
            <a:r>
              <a:rPr sz="1500" spc="0" dirty="0" smtClean="0">
                <a:latin typeface="Arial"/>
                <a:cs typeface="Arial"/>
              </a:rPr>
              <a:t>me</a:t>
            </a:r>
            <a:r>
              <a:rPr sz="1500" spc="14" dirty="0" smtClean="0">
                <a:latin typeface="Arial"/>
                <a:cs typeface="Arial"/>
              </a:rPr>
              <a:t> </a:t>
            </a:r>
            <a:r>
              <a:rPr sz="1500" spc="-14" dirty="0" smtClean="0">
                <a:latin typeface="Arial"/>
                <a:cs typeface="Arial"/>
              </a:rPr>
              <a:t>w</a:t>
            </a:r>
            <a:r>
              <a:rPr sz="1500" spc="0" dirty="0" smtClean="0">
                <a:latin typeface="Arial"/>
                <a:cs typeface="Arial"/>
              </a:rPr>
              <a:t>i</a:t>
            </a:r>
            <a:r>
              <a:rPr sz="1500" spc="4" dirty="0" smtClean="0">
                <a:latin typeface="Arial"/>
                <a:cs typeface="Arial"/>
              </a:rPr>
              <a:t>t</a:t>
            </a:r>
            <a:r>
              <a:rPr sz="1500" spc="0" dirty="0" smtClean="0">
                <a:latin typeface="Arial"/>
                <a:cs typeface="Arial"/>
              </a:rPr>
              <a:t>h</a:t>
            </a:r>
            <a:r>
              <a:rPr sz="1500" spc="24" dirty="0" smtClean="0">
                <a:latin typeface="Arial"/>
                <a:cs typeface="Arial"/>
              </a:rPr>
              <a:t> </a:t>
            </a:r>
            <a:r>
              <a:rPr sz="1500" spc="-9" dirty="0" smtClean="0">
                <a:latin typeface="Arial"/>
                <a:cs typeface="Arial"/>
              </a:rPr>
              <a:t>t</a:t>
            </a:r>
            <a:r>
              <a:rPr sz="1500" spc="4" dirty="0" smtClean="0">
                <a:latin typeface="Arial"/>
                <a:cs typeface="Arial"/>
              </a:rPr>
              <a:t>h</a:t>
            </a:r>
            <a:r>
              <a:rPr sz="1500" spc="0" dirty="0" smtClean="0">
                <a:latin typeface="Arial"/>
                <a:cs typeface="Arial"/>
              </a:rPr>
              <a:t>e</a:t>
            </a:r>
            <a:r>
              <a:rPr sz="1500" spc="14" dirty="0" smtClean="0">
                <a:latin typeface="Arial"/>
                <a:cs typeface="Arial"/>
              </a:rPr>
              <a:t> </a:t>
            </a:r>
            <a:r>
              <a:rPr sz="1500" spc="-4" dirty="0" smtClean="0">
                <a:latin typeface="Arial"/>
                <a:cs typeface="Arial"/>
              </a:rPr>
              <a:t>c</a:t>
            </a:r>
            <a:r>
              <a:rPr sz="1500" spc="4" dirty="0" smtClean="0">
                <a:latin typeface="Arial"/>
                <a:cs typeface="Arial"/>
              </a:rPr>
              <a:t>o</a:t>
            </a:r>
            <a:r>
              <a:rPr sz="1500" spc="-4" dirty="0" smtClean="0">
                <a:latin typeface="Arial"/>
                <a:cs typeface="Arial"/>
              </a:rPr>
              <a:t>n</a:t>
            </a:r>
            <a:r>
              <a:rPr sz="1500" spc="4" dirty="0" smtClean="0">
                <a:latin typeface="Arial"/>
                <a:cs typeface="Arial"/>
              </a:rPr>
              <a:t>s</a:t>
            </a:r>
            <a:r>
              <a:rPr sz="1500" spc="0" dirty="0" smtClean="0">
                <a:latin typeface="Arial"/>
                <a:cs typeface="Arial"/>
              </a:rPr>
              <a:t>ist</a:t>
            </a:r>
            <a:r>
              <a:rPr sz="1500" spc="4" dirty="0" smtClean="0">
                <a:latin typeface="Arial"/>
                <a:cs typeface="Arial"/>
              </a:rPr>
              <a:t>e</a:t>
            </a:r>
            <a:r>
              <a:rPr sz="1500" spc="-4" dirty="0" smtClean="0">
                <a:latin typeface="Arial"/>
                <a:cs typeface="Arial"/>
              </a:rPr>
              <a:t>n</a:t>
            </a:r>
            <a:r>
              <a:rPr sz="1500" spc="0" dirty="0" smtClean="0">
                <a:latin typeface="Arial"/>
                <a:cs typeface="Arial"/>
              </a:rPr>
              <a:t>t</a:t>
            </a:r>
            <a:r>
              <a:rPr sz="1500" spc="19" dirty="0" smtClean="0">
                <a:latin typeface="Arial"/>
                <a:cs typeface="Arial"/>
              </a:rPr>
              <a:t> </a:t>
            </a:r>
            <a:r>
              <a:rPr sz="1500" spc="4" dirty="0" smtClean="0">
                <a:latin typeface="Arial"/>
                <a:cs typeface="Arial"/>
              </a:rPr>
              <a:t>ch</a:t>
            </a:r>
            <a:r>
              <a:rPr sz="1500" spc="-4" dirty="0" smtClean="0">
                <a:latin typeface="Arial"/>
                <a:cs typeface="Arial"/>
              </a:rPr>
              <a:t>a</a:t>
            </a:r>
            <a:r>
              <a:rPr sz="1500" spc="4" dirty="0" smtClean="0">
                <a:latin typeface="Arial"/>
                <a:cs typeface="Arial"/>
              </a:rPr>
              <a:t>ng</a:t>
            </a:r>
            <a:r>
              <a:rPr sz="1500" spc="0" dirty="0" smtClean="0">
                <a:latin typeface="Arial"/>
                <a:cs typeface="Arial"/>
              </a:rPr>
              <a:t>i</a:t>
            </a:r>
            <a:r>
              <a:rPr sz="1500" spc="4" dirty="0" smtClean="0">
                <a:latin typeface="Arial"/>
                <a:cs typeface="Arial"/>
              </a:rPr>
              <a:t>n</a:t>
            </a:r>
            <a:r>
              <a:rPr sz="1500" spc="0" dirty="0" smtClean="0">
                <a:latin typeface="Arial"/>
                <a:cs typeface="Arial"/>
              </a:rPr>
              <a:t>g</a:t>
            </a:r>
            <a:r>
              <a:rPr sz="1500" spc="9" dirty="0" smtClean="0">
                <a:latin typeface="Arial"/>
                <a:cs typeface="Arial"/>
              </a:rPr>
              <a:t> </a:t>
            </a:r>
            <a:r>
              <a:rPr sz="1500" spc="4" dirty="0" smtClean="0">
                <a:latin typeface="Arial"/>
                <a:cs typeface="Arial"/>
              </a:rPr>
              <a:t>o</a:t>
            </a:r>
            <a:r>
              <a:rPr sz="1500" spc="0" dirty="0" smtClean="0">
                <a:latin typeface="Arial"/>
                <a:cs typeface="Arial"/>
              </a:rPr>
              <a:t>f</a:t>
            </a:r>
            <a:r>
              <a:rPr sz="1500" spc="9" dirty="0" smtClean="0">
                <a:latin typeface="Arial"/>
                <a:cs typeface="Arial"/>
              </a:rPr>
              <a:t> </a:t>
            </a:r>
            <a:r>
              <a:rPr sz="1500" spc="4" dirty="0" smtClean="0">
                <a:latin typeface="Arial"/>
                <a:cs typeface="Arial"/>
              </a:rPr>
              <a:t>d</a:t>
            </a:r>
            <a:r>
              <a:rPr sz="1500" spc="0" dirty="0" smtClean="0">
                <a:latin typeface="Arial"/>
                <a:cs typeface="Arial"/>
              </a:rPr>
              <a:t>i</a:t>
            </a:r>
            <a:r>
              <a:rPr sz="1500" spc="4" dirty="0" smtClean="0">
                <a:latin typeface="Arial"/>
                <a:cs typeface="Arial"/>
              </a:rPr>
              <a:t>r</a:t>
            </a:r>
            <a:r>
              <a:rPr sz="1500" spc="-4" dirty="0" smtClean="0">
                <a:latin typeface="Arial"/>
                <a:cs typeface="Arial"/>
              </a:rPr>
              <a:t>ec</a:t>
            </a:r>
            <a:r>
              <a:rPr sz="1500" spc="0" dirty="0" smtClean="0">
                <a:latin typeface="Arial"/>
                <a:cs typeface="Arial"/>
              </a:rPr>
              <a:t>t</a:t>
            </a:r>
            <a:r>
              <a:rPr sz="1500" spc="4" dirty="0" smtClean="0">
                <a:latin typeface="Arial"/>
                <a:cs typeface="Arial"/>
              </a:rPr>
              <a:t>ion</a:t>
            </a:r>
            <a:r>
              <a:rPr sz="1500" spc="-4" dirty="0" smtClean="0">
                <a:latin typeface="Arial"/>
                <a:cs typeface="Arial"/>
              </a:rPr>
              <a:t>s</a:t>
            </a:r>
            <a:r>
              <a:rPr sz="1500" spc="0" dirty="0" smtClean="0">
                <a:latin typeface="Arial"/>
                <a:cs typeface="Arial"/>
              </a:rPr>
              <a:t>,</a:t>
            </a:r>
            <a:r>
              <a:rPr sz="1500" spc="19" dirty="0" smtClean="0">
                <a:latin typeface="Arial"/>
                <a:cs typeface="Arial"/>
              </a:rPr>
              <a:t> </a:t>
            </a:r>
            <a:r>
              <a:rPr sz="1500" spc="4" dirty="0" smtClean="0">
                <a:latin typeface="Arial"/>
                <a:cs typeface="Arial"/>
              </a:rPr>
              <a:t>e</a:t>
            </a:r>
            <a:r>
              <a:rPr sz="1500" spc="-4" dirty="0" smtClean="0">
                <a:latin typeface="Arial"/>
                <a:cs typeface="Arial"/>
              </a:rPr>
              <a:t>ac</a:t>
            </a:r>
            <a:r>
              <a:rPr sz="1500" spc="0" dirty="0" smtClean="0">
                <a:latin typeface="Arial"/>
                <a:cs typeface="Arial"/>
              </a:rPr>
              <a:t>h</a:t>
            </a:r>
            <a:r>
              <a:rPr sz="1500" spc="24" dirty="0" smtClean="0">
                <a:latin typeface="Arial"/>
                <a:cs typeface="Arial"/>
              </a:rPr>
              <a:t> </a:t>
            </a:r>
            <a:r>
              <a:rPr sz="1500" spc="-4" dirty="0" smtClean="0">
                <a:latin typeface="Arial"/>
                <a:cs typeface="Arial"/>
              </a:rPr>
              <a:t>b</a:t>
            </a:r>
            <a:r>
              <a:rPr sz="1500" spc="4" dirty="0" smtClean="0">
                <a:latin typeface="Arial"/>
                <a:cs typeface="Arial"/>
              </a:rPr>
              <a:t>an</a:t>
            </a:r>
            <a:r>
              <a:rPr sz="1500" spc="0" dirty="0" smtClean="0">
                <a:latin typeface="Arial"/>
                <a:cs typeface="Arial"/>
              </a:rPr>
              <a:t>d </a:t>
            </a:r>
            <a:endParaRPr sz="1500">
              <a:latin typeface="Arial"/>
              <a:cs typeface="Arial"/>
            </a:endParaRPr>
          </a:p>
          <a:p>
            <a:pPr marL="12700" algn="just">
              <a:lnSpc>
                <a:spcPts val="1724"/>
              </a:lnSpc>
              <a:spcBef>
                <a:spcPts val="1001"/>
              </a:spcBef>
            </a:pPr>
            <a:r>
              <a:rPr sz="1500" spc="0" dirty="0" smtClean="0">
                <a:latin typeface="Arial"/>
                <a:cs typeface="Arial"/>
              </a:rPr>
              <a:t>will</a:t>
            </a:r>
            <a:r>
              <a:rPr sz="1500" spc="9" dirty="0" smtClean="0">
                <a:latin typeface="Arial"/>
                <a:cs typeface="Arial"/>
              </a:rPr>
              <a:t> </a:t>
            </a:r>
            <a:r>
              <a:rPr sz="1500" spc="4" dirty="0" smtClean="0">
                <a:latin typeface="Arial"/>
                <a:cs typeface="Arial"/>
              </a:rPr>
              <a:t>beg</a:t>
            </a:r>
            <a:r>
              <a:rPr sz="1500" spc="0" dirty="0" smtClean="0">
                <a:latin typeface="Arial"/>
                <a:cs typeface="Arial"/>
              </a:rPr>
              <a:t>in</a:t>
            </a:r>
            <a:r>
              <a:rPr sz="1500" spc="20" dirty="0" smtClean="0">
                <a:latin typeface="Arial"/>
                <a:cs typeface="Arial"/>
              </a:rPr>
              <a:t> </a:t>
            </a:r>
            <a:r>
              <a:rPr sz="1500" spc="4" dirty="0" smtClean="0">
                <a:latin typeface="Arial"/>
                <a:cs typeface="Arial"/>
              </a:rPr>
              <a:t>t</a:t>
            </a:r>
            <a:r>
              <a:rPr sz="1500" spc="0" dirty="0" smtClean="0">
                <a:latin typeface="Arial"/>
                <a:cs typeface="Arial"/>
              </a:rPr>
              <a:t>o</a:t>
            </a:r>
            <a:r>
              <a:rPr sz="1500" spc="9" dirty="0" smtClean="0">
                <a:latin typeface="Arial"/>
                <a:cs typeface="Arial"/>
              </a:rPr>
              <a:t> </a:t>
            </a:r>
            <a:r>
              <a:rPr sz="1500" spc="-4" dirty="0" smtClean="0">
                <a:latin typeface="Arial"/>
                <a:cs typeface="Arial"/>
              </a:rPr>
              <a:t>s</a:t>
            </a:r>
            <a:r>
              <a:rPr sz="1500" spc="4" dirty="0" smtClean="0">
                <a:latin typeface="Arial"/>
                <a:cs typeface="Arial"/>
              </a:rPr>
              <a:t>epa</a:t>
            </a:r>
            <a:r>
              <a:rPr sz="1500" spc="-4" dirty="0" smtClean="0">
                <a:latin typeface="Arial"/>
                <a:cs typeface="Arial"/>
              </a:rPr>
              <a:t>r</a:t>
            </a:r>
            <a:r>
              <a:rPr sz="1500" spc="4" dirty="0" smtClean="0">
                <a:latin typeface="Arial"/>
                <a:cs typeface="Arial"/>
              </a:rPr>
              <a:t>a</a:t>
            </a:r>
            <a:r>
              <a:rPr sz="1500" spc="0" dirty="0" smtClean="0">
                <a:latin typeface="Arial"/>
                <a:cs typeface="Arial"/>
              </a:rPr>
              <a:t>te</a:t>
            </a:r>
            <a:r>
              <a:rPr sz="1500" spc="20" dirty="0" smtClean="0">
                <a:latin typeface="Arial"/>
                <a:cs typeface="Arial"/>
              </a:rPr>
              <a:t> </a:t>
            </a:r>
            <a:r>
              <a:rPr sz="1500" spc="0" dirty="0" smtClean="0">
                <a:latin typeface="Arial"/>
                <a:cs typeface="Arial"/>
              </a:rPr>
              <a:t>m</a:t>
            </a:r>
            <a:r>
              <a:rPr sz="1500" spc="-4" dirty="0" smtClean="0">
                <a:latin typeface="Arial"/>
                <a:cs typeface="Arial"/>
              </a:rPr>
              <a:t>o</a:t>
            </a:r>
            <a:r>
              <a:rPr sz="1500" spc="0" dirty="0" smtClean="0">
                <a:latin typeface="Arial"/>
                <a:cs typeface="Arial"/>
              </a:rPr>
              <a:t>re</a:t>
            </a:r>
            <a:r>
              <a:rPr sz="1500" spc="15" dirty="0" smtClean="0">
                <a:latin typeface="Arial"/>
                <a:cs typeface="Arial"/>
              </a:rPr>
              <a:t> </a:t>
            </a:r>
            <a:r>
              <a:rPr sz="1500" spc="4" dirty="0" smtClean="0">
                <a:latin typeface="Arial"/>
                <a:cs typeface="Arial"/>
              </a:rPr>
              <a:t>an</a:t>
            </a:r>
            <a:r>
              <a:rPr sz="1500" spc="0" dirty="0" smtClean="0">
                <a:latin typeface="Arial"/>
                <a:cs typeface="Arial"/>
              </a:rPr>
              <a:t>d</a:t>
            </a:r>
            <a:r>
              <a:rPr sz="1500" spc="15" dirty="0" smtClean="0">
                <a:latin typeface="Arial"/>
                <a:cs typeface="Arial"/>
              </a:rPr>
              <a:t> </a:t>
            </a:r>
            <a:r>
              <a:rPr sz="1500" spc="-14" dirty="0" smtClean="0">
                <a:latin typeface="Arial"/>
                <a:cs typeface="Arial"/>
              </a:rPr>
              <a:t>m</a:t>
            </a:r>
            <a:r>
              <a:rPr sz="1500" spc="4" dirty="0" smtClean="0">
                <a:latin typeface="Arial"/>
                <a:cs typeface="Arial"/>
              </a:rPr>
              <a:t>o</a:t>
            </a:r>
            <a:r>
              <a:rPr sz="1500" spc="-4" dirty="0" smtClean="0">
                <a:latin typeface="Arial"/>
                <a:cs typeface="Arial"/>
              </a:rPr>
              <a:t>r</a:t>
            </a:r>
            <a:r>
              <a:rPr sz="1500" spc="0" dirty="0" smtClean="0">
                <a:latin typeface="Arial"/>
                <a:cs typeface="Arial"/>
              </a:rPr>
              <a:t>e</a:t>
            </a:r>
            <a:r>
              <a:rPr sz="1500" spc="9" dirty="0" smtClean="0">
                <a:latin typeface="Arial"/>
                <a:cs typeface="Arial"/>
              </a:rPr>
              <a:t> </a:t>
            </a:r>
            <a:r>
              <a:rPr sz="1500" spc="4" dirty="0" smtClean="0">
                <a:latin typeface="Arial"/>
                <a:cs typeface="Arial"/>
              </a:rPr>
              <a:t>e</a:t>
            </a:r>
            <a:r>
              <a:rPr sz="1500" spc="-19" dirty="0" smtClean="0">
                <a:latin typeface="Arial"/>
                <a:cs typeface="Arial"/>
              </a:rPr>
              <a:t>v</a:t>
            </a:r>
            <a:r>
              <a:rPr sz="1500" spc="4" dirty="0" smtClean="0">
                <a:latin typeface="Arial"/>
                <a:cs typeface="Arial"/>
              </a:rPr>
              <a:t>e</a:t>
            </a:r>
            <a:r>
              <a:rPr sz="1500" spc="0" dirty="0" smtClean="0">
                <a:latin typeface="Arial"/>
                <a:cs typeface="Arial"/>
              </a:rPr>
              <a:t>n</a:t>
            </a:r>
            <a:r>
              <a:rPr sz="1500" spc="25" dirty="0" smtClean="0">
                <a:latin typeface="Arial"/>
                <a:cs typeface="Arial"/>
              </a:rPr>
              <a:t> </a:t>
            </a:r>
            <a:r>
              <a:rPr sz="1500" spc="4" dirty="0" smtClean="0">
                <a:latin typeface="Arial"/>
                <a:cs typeface="Arial"/>
              </a:rPr>
              <a:t>a</a:t>
            </a:r>
            <a:r>
              <a:rPr sz="1500" spc="0" dirty="0" smtClean="0">
                <a:latin typeface="Arial"/>
                <a:cs typeface="Arial"/>
              </a:rPr>
              <a:t>t</a:t>
            </a:r>
            <a:r>
              <a:rPr sz="1500" spc="4" dirty="0" smtClean="0">
                <a:latin typeface="Arial"/>
                <a:cs typeface="Arial"/>
              </a:rPr>
              <a:t> </a:t>
            </a:r>
            <a:r>
              <a:rPr sz="1500" spc="-19" dirty="0" smtClean="0">
                <a:latin typeface="Arial"/>
                <a:cs typeface="Arial"/>
              </a:rPr>
              <a:t>v</a:t>
            </a:r>
            <a:r>
              <a:rPr sz="1500" spc="4" dirty="0" smtClean="0">
                <a:latin typeface="Arial"/>
                <a:cs typeface="Arial"/>
              </a:rPr>
              <a:t>e</a:t>
            </a:r>
            <a:r>
              <a:rPr sz="1500" spc="0" dirty="0" smtClean="0">
                <a:latin typeface="Arial"/>
                <a:cs typeface="Arial"/>
              </a:rPr>
              <a:t>ry</a:t>
            </a:r>
            <a:r>
              <a:rPr sz="1500" spc="4" dirty="0" smtClean="0">
                <a:latin typeface="Arial"/>
                <a:cs typeface="Arial"/>
              </a:rPr>
              <a:t> </a:t>
            </a:r>
            <a:r>
              <a:rPr sz="1500" spc="0" dirty="0" smtClean="0">
                <a:latin typeface="Arial"/>
                <a:cs typeface="Arial"/>
              </a:rPr>
              <a:t>l</a:t>
            </a:r>
            <a:r>
              <a:rPr sz="1500" spc="4" dirty="0" smtClean="0">
                <a:latin typeface="Arial"/>
                <a:cs typeface="Arial"/>
              </a:rPr>
              <a:t>a</a:t>
            </a:r>
            <a:r>
              <a:rPr sz="1500" spc="0" dirty="0" smtClean="0">
                <a:latin typeface="Arial"/>
                <a:cs typeface="Arial"/>
              </a:rPr>
              <a:t>r</a:t>
            </a:r>
            <a:r>
              <a:rPr sz="1500" spc="9" dirty="0" smtClean="0">
                <a:latin typeface="Arial"/>
                <a:cs typeface="Arial"/>
              </a:rPr>
              <a:t>g</a:t>
            </a:r>
            <a:r>
              <a:rPr sz="1500" spc="0" dirty="0" smtClean="0">
                <a:latin typeface="Arial"/>
                <a:cs typeface="Arial"/>
              </a:rPr>
              <a:t>e</a:t>
            </a:r>
            <a:r>
              <a:rPr sz="1500" spc="15" dirty="0" smtClean="0">
                <a:latin typeface="Arial"/>
                <a:cs typeface="Arial"/>
              </a:rPr>
              <a:t> </a:t>
            </a:r>
            <a:r>
              <a:rPr sz="1500" spc="0" dirty="0" smtClean="0">
                <a:latin typeface="Arial"/>
                <a:cs typeface="Arial"/>
              </a:rPr>
              <a:t>l</a:t>
            </a:r>
            <a:r>
              <a:rPr sz="1500" spc="4" dirty="0" smtClean="0">
                <a:latin typeface="Arial"/>
                <a:cs typeface="Arial"/>
              </a:rPr>
              <a:t>en</a:t>
            </a:r>
            <a:r>
              <a:rPr sz="1500" spc="-4" dirty="0" smtClean="0">
                <a:latin typeface="Arial"/>
                <a:cs typeface="Arial"/>
              </a:rPr>
              <a:t>g</a:t>
            </a:r>
            <a:r>
              <a:rPr sz="1500" spc="0" dirty="0" smtClean="0">
                <a:latin typeface="Arial"/>
                <a:cs typeface="Arial"/>
              </a:rPr>
              <a:t>t</a:t>
            </a:r>
            <a:r>
              <a:rPr sz="1500" spc="4" dirty="0" smtClean="0">
                <a:latin typeface="Arial"/>
                <a:cs typeface="Arial"/>
              </a:rPr>
              <a:t>h</a:t>
            </a:r>
            <a:r>
              <a:rPr sz="1500" spc="0" dirty="0" smtClean="0">
                <a:latin typeface="Arial"/>
                <a:cs typeface="Arial"/>
              </a:rPr>
              <a:t>s.</a:t>
            </a:r>
            <a:r>
              <a:rPr sz="1500" spc="4" dirty="0" smtClean="0">
                <a:latin typeface="Arial"/>
                <a:cs typeface="Arial"/>
              </a:rPr>
              <a:t> </a:t>
            </a:r>
            <a:r>
              <a:rPr sz="1500" spc="-4" dirty="0" smtClean="0">
                <a:latin typeface="Arial"/>
                <a:cs typeface="Arial"/>
              </a:rPr>
              <a:t>T</a:t>
            </a:r>
            <a:r>
              <a:rPr sz="1500" spc="4" dirty="0" smtClean="0">
                <a:latin typeface="Arial"/>
                <a:cs typeface="Arial"/>
              </a:rPr>
              <a:t>h</a:t>
            </a:r>
            <a:r>
              <a:rPr sz="1500" spc="-4" dirty="0" smtClean="0">
                <a:latin typeface="Arial"/>
                <a:cs typeface="Arial"/>
              </a:rPr>
              <a:t>u</a:t>
            </a:r>
            <a:r>
              <a:rPr sz="1500" spc="0" dirty="0" smtClean="0">
                <a:latin typeface="Arial"/>
                <a:cs typeface="Arial"/>
              </a:rPr>
              <a:t>s </a:t>
            </a:r>
            <a:r>
              <a:rPr sz="1500" spc="4" dirty="0" smtClean="0">
                <a:latin typeface="Arial"/>
                <a:cs typeface="Arial"/>
              </a:rPr>
              <a:t>sepa</a:t>
            </a:r>
            <a:r>
              <a:rPr sz="1500" spc="-9" dirty="0" smtClean="0">
                <a:latin typeface="Arial"/>
                <a:cs typeface="Arial"/>
              </a:rPr>
              <a:t>r</a:t>
            </a:r>
            <a:r>
              <a:rPr sz="1500" spc="4" dirty="0" smtClean="0">
                <a:latin typeface="Arial"/>
                <a:cs typeface="Arial"/>
              </a:rPr>
              <a:t>a</a:t>
            </a:r>
            <a:r>
              <a:rPr sz="1500" spc="0" dirty="0" smtClean="0">
                <a:latin typeface="Arial"/>
                <a:cs typeface="Arial"/>
              </a:rPr>
              <a:t>t</a:t>
            </a:r>
            <a:r>
              <a:rPr sz="1500" spc="4" dirty="0" smtClean="0">
                <a:latin typeface="Arial"/>
                <a:cs typeface="Arial"/>
              </a:rPr>
              <a:t>i</a:t>
            </a:r>
            <a:r>
              <a:rPr sz="1500" spc="-4" dirty="0" smtClean="0">
                <a:latin typeface="Arial"/>
                <a:cs typeface="Arial"/>
              </a:rPr>
              <a:t>o</a:t>
            </a:r>
            <a:r>
              <a:rPr sz="1500" spc="0" dirty="0" smtClean="0">
                <a:latin typeface="Arial"/>
                <a:cs typeface="Arial"/>
              </a:rPr>
              <a:t>n</a:t>
            </a:r>
            <a:r>
              <a:rPr sz="1500" spc="20" dirty="0" smtClean="0">
                <a:latin typeface="Arial"/>
                <a:cs typeface="Arial"/>
              </a:rPr>
              <a:t> </a:t>
            </a:r>
            <a:r>
              <a:rPr sz="1500" spc="-4" dirty="0" smtClean="0">
                <a:latin typeface="Arial"/>
                <a:cs typeface="Arial"/>
              </a:rPr>
              <a:t>o</a:t>
            </a:r>
            <a:r>
              <a:rPr sz="1500" spc="0" dirty="0" smtClean="0">
                <a:latin typeface="Arial"/>
                <a:cs typeface="Arial"/>
              </a:rPr>
              <a:t>f</a:t>
            </a:r>
            <a:r>
              <a:rPr sz="1500" spc="9" dirty="0" smtClean="0">
                <a:latin typeface="Arial"/>
                <a:cs typeface="Arial"/>
              </a:rPr>
              <a:t> </a:t>
            </a:r>
            <a:r>
              <a:rPr sz="1500" spc="-19" dirty="0" smtClean="0">
                <a:latin typeface="Arial"/>
                <a:cs typeface="Arial"/>
              </a:rPr>
              <a:t>v</a:t>
            </a:r>
            <a:r>
              <a:rPr sz="1500" spc="4" dirty="0" smtClean="0">
                <a:latin typeface="Arial"/>
                <a:cs typeface="Arial"/>
              </a:rPr>
              <a:t>e</a:t>
            </a:r>
            <a:r>
              <a:rPr sz="1500" spc="14" dirty="0" smtClean="0">
                <a:latin typeface="Arial"/>
                <a:cs typeface="Arial"/>
              </a:rPr>
              <a:t>r</a:t>
            </a:r>
            <a:r>
              <a:rPr sz="1500" spc="0" dirty="0" smtClean="0">
                <a:latin typeface="Arial"/>
                <a:cs typeface="Arial"/>
              </a:rPr>
              <a:t>y</a:t>
            </a:r>
            <a:r>
              <a:rPr sz="1500" spc="15" dirty="0" smtClean="0">
                <a:latin typeface="Arial"/>
                <a:cs typeface="Arial"/>
              </a:rPr>
              <a:t> </a:t>
            </a:r>
            <a:r>
              <a:rPr sz="1500" spc="0" dirty="0" smtClean="0">
                <a:latin typeface="Arial"/>
                <a:cs typeface="Arial"/>
              </a:rPr>
              <a:t>lar</a:t>
            </a:r>
            <a:r>
              <a:rPr sz="1500" spc="-4" dirty="0" smtClean="0">
                <a:latin typeface="Arial"/>
                <a:cs typeface="Arial"/>
              </a:rPr>
              <a:t>g</a:t>
            </a:r>
            <a:r>
              <a:rPr sz="1500" spc="0" dirty="0" smtClean="0">
                <a:latin typeface="Arial"/>
                <a:cs typeface="Arial"/>
              </a:rPr>
              <a:t>e </a:t>
            </a:r>
            <a:endParaRPr sz="1500">
              <a:latin typeface="Arial"/>
              <a:cs typeface="Arial"/>
            </a:endParaRPr>
          </a:p>
          <a:p>
            <a:pPr marL="12700" algn="just">
              <a:lnSpc>
                <a:spcPts val="1724"/>
              </a:lnSpc>
              <a:spcBef>
                <a:spcPts val="976"/>
              </a:spcBef>
            </a:pPr>
            <a:r>
              <a:rPr sz="1500" spc="-4" dirty="0" smtClean="0">
                <a:latin typeface="Arial"/>
                <a:cs typeface="Arial"/>
              </a:rPr>
              <a:t>DN</a:t>
            </a:r>
            <a:r>
              <a:rPr sz="1500" spc="0" dirty="0" smtClean="0">
                <a:latin typeface="Arial"/>
                <a:cs typeface="Arial"/>
              </a:rPr>
              <a:t>A</a:t>
            </a:r>
            <a:r>
              <a:rPr sz="1500" spc="-84" dirty="0" smtClean="0">
                <a:latin typeface="Arial"/>
                <a:cs typeface="Arial"/>
              </a:rPr>
              <a:t> </a:t>
            </a:r>
            <a:r>
              <a:rPr sz="1500" spc="4" dirty="0" smtClean="0">
                <a:latin typeface="Arial"/>
                <a:cs typeface="Arial"/>
              </a:rPr>
              <a:t>p</a:t>
            </a:r>
            <a:r>
              <a:rPr sz="1500" spc="0" dirty="0" smtClean="0">
                <a:latin typeface="Arial"/>
                <a:cs typeface="Arial"/>
              </a:rPr>
              <a:t>i</a:t>
            </a:r>
            <a:r>
              <a:rPr sz="1500" spc="9" dirty="0" smtClean="0">
                <a:latin typeface="Arial"/>
                <a:cs typeface="Arial"/>
              </a:rPr>
              <a:t>e</a:t>
            </a:r>
            <a:r>
              <a:rPr sz="1500" spc="4" dirty="0" smtClean="0">
                <a:latin typeface="Arial"/>
                <a:cs typeface="Arial"/>
              </a:rPr>
              <a:t>ce</a:t>
            </a:r>
            <a:r>
              <a:rPr sz="1500" spc="0" dirty="0" smtClean="0">
                <a:latin typeface="Arial"/>
                <a:cs typeface="Arial"/>
              </a:rPr>
              <a:t>s</a:t>
            </a:r>
            <a:r>
              <a:rPr sz="1500" spc="-4" dirty="0" smtClean="0">
                <a:latin typeface="Arial"/>
                <a:cs typeface="Arial"/>
              </a:rPr>
              <a:t> </a:t>
            </a:r>
            <a:r>
              <a:rPr sz="1500" spc="4" dirty="0" smtClean="0">
                <a:latin typeface="Arial"/>
                <a:cs typeface="Arial"/>
              </a:rPr>
              <a:t>us</a:t>
            </a:r>
            <a:r>
              <a:rPr sz="1500" spc="0" dirty="0" smtClean="0">
                <a:latin typeface="Arial"/>
                <a:cs typeface="Arial"/>
              </a:rPr>
              <a:t>i</a:t>
            </a:r>
            <a:r>
              <a:rPr sz="1500" spc="4" dirty="0" smtClean="0">
                <a:latin typeface="Arial"/>
                <a:cs typeface="Arial"/>
              </a:rPr>
              <a:t>n</a:t>
            </a:r>
            <a:r>
              <a:rPr sz="1500" spc="0" dirty="0" smtClean="0">
                <a:latin typeface="Arial"/>
                <a:cs typeface="Arial"/>
              </a:rPr>
              <a:t>g</a:t>
            </a:r>
            <a:r>
              <a:rPr sz="1500" spc="-9" dirty="0" smtClean="0">
                <a:latin typeface="Arial"/>
                <a:cs typeface="Arial"/>
              </a:rPr>
              <a:t> </a:t>
            </a:r>
            <a:r>
              <a:rPr sz="1500" spc="-4" dirty="0" smtClean="0">
                <a:latin typeface="Arial"/>
                <a:cs typeface="Arial"/>
              </a:rPr>
              <a:t>PF</a:t>
            </a:r>
            <a:r>
              <a:rPr sz="1500" spc="0" dirty="0" smtClean="0">
                <a:latin typeface="Arial"/>
                <a:cs typeface="Arial"/>
              </a:rPr>
              <a:t>GE </a:t>
            </a:r>
            <a:r>
              <a:rPr sz="1500" spc="4" dirty="0" smtClean="0">
                <a:latin typeface="Arial"/>
                <a:cs typeface="Arial"/>
              </a:rPr>
              <a:t>i</a:t>
            </a:r>
            <a:r>
              <a:rPr sz="1500" spc="0" dirty="0" smtClean="0">
                <a:latin typeface="Arial"/>
                <a:cs typeface="Arial"/>
              </a:rPr>
              <a:t>s m</a:t>
            </a:r>
            <a:r>
              <a:rPr sz="1500" spc="4" dirty="0" smtClean="0">
                <a:latin typeface="Arial"/>
                <a:cs typeface="Arial"/>
              </a:rPr>
              <a:t>ad</a:t>
            </a:r>
            <a:r>
              <a:rPr sz="1500" spc="0" dirty="0" smtClean="0">
                <a:latin typeface="Arial"/>
                <a:cs typeface="Arial"/>
              </a:rPr>
              <a:t>e </a:t>
            </a:r>
            <a:r>
              <a:rPr sz="1500" spc="4" dirty="0" smtClean="0">
                <a:latin typeface="Arial"/>
                <a:cs typeface="Arial"/>
              </a:rPr>
              <a:t>poss</a:t>
            </a:r>
            <a:r>
              <a:rPr sz="1500" spc="0" dirty="0" smtClean="0">
                <a:latin typeface="Arial"/>
                <a:cs typeface="Arial"/>
              </a:rPr>
              <a:t>i</a:t>
            </a:r>
            <a:r>
              <a:rPr sz="1500" spc="4" dirty="0" smtClean="0">
                <a:latin typeface="Arial"/>
                <a:cs typeface="Arial"/>
              </a:rPr>
              <a:t>b</a:t>
            </a:r>
            <a:r>
              <a:rPr sz="1500" spc="0" dirty="0" smtClean="0">
                <a:latin typeface="Arial"/>
                <a:cs typeface="Arial"/>
              </a:rPr>
              <a:t>l</a:t>
            </a:r>
            <a:r>
              <a:rPr sz="1500" spc="14" dirty="0" smtClean="0">
                <a:latin typeface="Arial"/>
                <a:cs typeface="Arial"/>
              </a:rPr>
              <a:t>e</a:t>
            </a:r>
            <a:r>
              <a:rPr sz="1500" spc="0" dirty="0" smtClean="0">
                <a:latin typeface="Arial"/>
                <a:cs typeface="Arial"/>
              </a:rPr>
              <a:t>.</a:t>
            </a:r>
            <a:endParaRPr sz="1500">
              <a:latin typeface="Arial"/>
              <a:cs typeface="Arial"/>
            </a:endParaRPr>
          </a:p>
          <a:p>
            <a:pPr marL="12700" marR="1142" algn="just">
              <a:lnSpc>
                <a:spcPts val="1724"/>
              </a:lnSpc>
              <a:spcBef>
                <a:spcPts val="1001"/>
              </a:spcBef>
            </a:pPr>
            <a:r>
              <a:rPr sz="1500" b="1" spc="-14" dirty="0" smtClean="0">
                <a:latin typeface="Arial"/>
                <a:cs typeface="Arial"/>
              </a:rPr>
              <a:t>T</a:t>
            </a:r>
            <a:r>
              <a:rPr sz="1500" b="1" spc="-4" dirty="0" smtClean="0">
                <a:latin typeface="Arial"/>
                <a:cs typeface="Arial"/>
              </a:rPr>
              <a:t>h</a:t>
            </a:r>
            <a:r>
              <a:rPr sz="1500" b="1" spc="0" dirty="0" smtClean="0">
                <a:latin typeface="Arial"/>
                <a:cs typeface="Arial"/>
              </a:rPr>
              <a:t>e</a:t>
            </a:r>
            <a:r>
              <a:rPr sz="1500" b="1" spc="64" dirty="0" smtClean="0">
                <a:latin typeface="Arial"/>
                <a:cs typeface="Arial"/>
              </a:rPr>
              <a:t> </a:t>
            </a:r>
            <a:r>
              <a:rPr sz="1500" b="1" spc="-19" dirty="0" smtClean="0">
                <a:latin typeface="Arial"/>
                <a:cs typeface="Arial"/>
              </a:rPr>
              <a:t>v</a:t>
            </a:r>
            <a:r>
              <a:rPr sz="1500" b="1" spc="-4" dirty="0" smtClean="0">
                <a:latin typeface="Arial"/>
                <a:cs typeface="Arial"/>
              </a:rPr>
              <a:t>o</a:t>
            </a:r>
            <a:r>
              <a:rPr sz="1500" b="1" spc="0" dirty="0" smtClean="0">
                <a:latin typeface="Arial"/>
                <a:cs typeface="Arial"/>
              </a:rPr>
              <a:t>l</a:t>
            </a:r>
            <a:r>
              <a:rPr sz="1500" b="1" spc="4" dirty="0" smtClean="0">
                <a:latin typeface="Arial"/>
                <a:cs typeface="Arial"/>
              </a:rPr>
              <a:t>ta</a:t>
            </a:r>
            <a:r>
              <a:rPr sz="1500" b="1" spc="-4" dirty="0" smtClean="0">
                <a:latin typeface="Arial"/>
                <a:cs typeface="Arial"/>
              </a:rPr>
              <a:t>g</a:t>
            </a:r>
            <a:r>
              <a:rPr sz="1500" b="1" spc="0" dirty="0" smtClean="0">
                <a:latin typeface="Arial"/>
                <a:cs typeface="Arial"/>
              </a:rPr>
              <a:t>e</a:t>
            </a:r>
            <a:r>
              <a:rPr sz="1500" b="1" spc="44" dirty="0" smtClean="0">
                <a:latin typeface="Arial"/>
                <a:cs typeface="Arial"/>
              </a:rPr>
              <a:t> </a:t>
            </a:r>
            <a:r>
              <a:rPr sz="1500" b="1" spc="4" dirty="0" smtClean="0">
                <a:latin typeface="Arial"/>
                <a:cs typeface="Arial"/>
              </a:rPr>
              <a:t>i</a:t>
            </a:r>
            <a:r>
              <a:rPr sz="1500" b="1" spc="0" dirty="0" smtClean="0">
                <a:latin typeface="Arial"/>
                <a:cs typeface="Arial"/>
              </a:rPr>
              <a:t>s</a:t>
            </a:r>
            <a:r>
              <a:rPr sz="1500" b="1" spc="54" dirty="0" smtClean="0">
                <a:latin typeface="Arial"/>
                <a:cs typeface="Arial"/>
              </a:rPr>
              <a:t> </a:t>
            </a:r>
            <a:r>
              <a:rPr sz="1500" b="1" spc="-14" dirty="0" smtClean="0">
                <a:latin typeface="Arial"/>
                <a:cs typeface="Arial"/>
              </a:rPr>
              <a:t>p</a:t>
            </a:r>
            <a:r>
              <a:rPr sz="1500" b="1" spc="4" dirty="0" smtClean="0">
                <a:latin typeface="Arial"/>
                <a:cs typeface="Arial"/>
              </a:rPr>
              <a:t>er</a:t>
            </a:r>
            <a:r>
              <a:rPr sz="1500" b="1" spc="0" dirty="0" smtClean="0">
                <a:latin typeface="Arial"/>
                <a:cs typeface="Arial"/>
              </a:rPr>
              <a:t>io</a:t>
            </a:r>
            <a:r>
              <a:rPr sz="1500" b="1" spc="-4" dirty="0" smtClean="0">
                <a:latin typeface="Arial"/>
                <a:cs typeface="Arial"/>
              </a:rPr>
              <a:t>d</a:t>
            </a:r>
            <a:r>
              <a:rPr sz="1500" b="1" spc="-9" dirty="0" smtClean="0">
                <a:latin typeface="Arial"/>
                <a:cs typeface="Arial"/>
              </a:rPr>
              <a:t>i</a:t>
            </a:r>
            <a:r>
              <a:rPr sz="1500" b="1" spc="4" dirty="0" smtClean="0">
                <a:latin typeface="Arial"/>
                <a:cs typeface="Arial"/>
              </a:rPr>
              <a:t>ca</a:t>
            </a:r>
            <a:r>
              <a:rPr sz="1500" b="1" spc="-9" dirty="0" smtClean="0">
                <a:latin typeface="Arial"/>
                <a:cs typeface="Arial"/>
              </a:rPr>
              <a:t>l</a:t>
            </a:r>
            <a:r>
              <a:rPr sz="1500" b="1" spc="25" dirty="0" smtClean="0">
                <a:latin typeface="Arial"/>
                <a:cs typeface="Arial"/>
              </a:rPr>
              <a:t>l</a:t>
            </a:r>
            <a:r>
              <a:rPr sz="1500" b="1" spc="0" dirty="0" smtClean="0">
                <a:latin typeface="Arial"/>
                <a:cs typeface="Arial"/>
              </a:rPr>
              <a:t>y </a:t>
            </a:r>
            <a:r>
              <a:rPr sz="1500" b="1" spc="-4" dirty="0" smtClean="0">
                <a:latin typeface="Arial"/>
                <a:cs typeface="Arial"/>
              </a:rPr>
              <a:t>s</a:t>
            </a:r>
            <a:r>
              <a:rPr sz="1500" b="1" spc="19" dirty="0" smtClean="0">
                <a:latin typeface="Arial"/>
                <a:cs typeface="Arial"/>
              </a:rPr>
              <a:t>w</a:t>
            </a:r>
            <a:r>
              <a:rPr sz="1500" b="1" spc="0" dirty="0" smtClean="0">
                <a:latin typeface="Arial"/>
                <a:cs typeface="Arial"/>
              </a:rPr>
              <a:t>i</a:t>
            </a:r>
            <a:r>
              <a:rPr sz="1500" b="1" spc="4" dirty="0" smtClean="0">
                <a:latin typeface="Arial"/>
                <a:cs typeface="Arial"/>
              </a:rPr>
              <a:t>t</a:t>
            </a:r>
            <a:r>
              <a:rPr sz="1500" b="1" spc="-4" dirty="0" smtClean="0">
                <a:latin typeface="Arial"/>
                <a:cs typeface="Arial"/>
              </a:rPr>
              <a:t>ch</a:t>
            </a:r>
            <a:r>
              <a:rPr sz="1500" b="1" spc="4" dirty="0" smtClean="0">
                <a:latin typeface="Arial"/>
                <a:cs typeface="Arial"/>
              </a:rPr>
              <a:t>e</a:t>
            </a:r>
            <a:r>
              <a:rPr sz="1500" b="1" spc="0" dirty="0" smtClean="0">
                <a:latin typeface="Arial"/>
                <a:cs typeface="Arial"/>
              </a:rPr>
              <a:t>d</a:t>
            </a:r>
            <a:r>
              <a:rPr sz="1500" b="1" spc="49" dirty="0" smtClean="0">
                <a:latin typeface="Arial"/>
                <a:cs typeface="Arial"/>
              </a:rPr>
              <a:t> </a:t>
            </a:r>
            <a:r>
              <a:rPr sz="1500" b="1" spc="4" dirty="0" smtClean="0">
                <a:latin typeface="Arial"/>
                <a:cs typeface="Arial"/>
              </a:rPr>
              <a:t>a</a:t>
            </a:r>
            <a:r>
              <a:rPr sz="1500" b="1" spc="0" dirty="0" smtClean="0">
                <a:latin typeface="Arial"/>
                <a:cs typeface="Arial"/>
              </a:rPr>
              <a:t>m</a:t>
            </a:r>
            <a:r>
              <a:rPr sz="1500" b="1" spc="-4" dirty="0" smtClean="0">
                <a:latin typeface="Arial"/>
                <a:cs typeface="Arial"/>
              </a:rPr>
              <a:t>on</a:t>
            </a:r>
            <a:r>
              <a:rPr sz="1500" b="1" spc="0" dirty="0" smtClean="0">
                <a:latin typeface="Arial"/>
                <a:cs typeface="Arial"/>
              </a:rPr>
              <a:t>g</a:t>
            </a:r>
            <a:r>
              <a:rPr sz="1500" b="1" spc="44" dirty="0" smtClean="0">
                <a:latin typeface="Arial"/>
                <a:cs typeface="Arial"/>
              </a:rPr>
              <a:t> </a:t>
            </a:r>
            <a:r>
              <a:rPr sz="1500" b="1" spc="0" dirty="0" smtClean="0">
                <a:latin typeface="Arial"/>
                <a:cs typeface="Arial"/>
              </a:rPr>
              <a:t>th</a:t>
            </a:r>
            <a:r>
              <a:rPr sz="1500" b="1" spc="-4" dirty="0" smtClean="0">
                <a:latin typeface="Arial"/>
                <a:cs typeface="Arial"/>
              </a:rPr>
              <a:t>re</a:t>
            </a:r>
            <a:r>
              <a:rPr sz="1500" b="1" spc="0" dirty="0" smtClean="0">
                <a:latin typeface="Arial"/>
                <a:cs typeface="Arial"/>
              </a:rPr>
              <a:t>e</a:t>
            </a:r>
            <a:r>
              <a:rPr sz="1500" b="1" spc="54" dirty="0" smtClean="0">
                <a:latin typeface="Arial"/>
                <a:cs typeface="Arial"/>
              </a:rPr>
              <a:t> </a:t>
            </a:r>
            <a:r>
              <a:rPr sz="1500" b="1" spc="-4" dirty="0" smtClean="0">
                <a:latin typeface="Arial"/>
                <a:cs typeface="Arial"/>
              </a:rPr>
              <a:t>d</a:t>
            </a:r>
            <a:r>
              <a:rPr sz="1500" b="1" spc="-9" dirty="0" smtClean="0">
                <a:latin typeface="Arial"/>
                <a:cs typeface="Arial"/>
              </a:rPr>
              <a:t>i</a:t>
            </a:r>
            <a:r>
              <a:rPr sz="1500" b="1" spc="4" dirty="0" smtClean="0">
                <a:latin typeface="Arial"/>
                <a:cs typeface="Arial"/>
              </a:rPr>
              <a:t>rec</a:t>
            </a:r>
            <a:r>
              <a:rPr sz="1500" b="1" spc="-4" dirty="0" smtClean="0">
                <a:latin typeface="Arial"/>
                <a:cs typeface="Arial"/>
              </a:rPr>
              <a:t>t</a:t>
            </a:r>
            <a:r>
              <a:rPr sz="1500" b="1" spc="0" dirty="0" smtClean="0">
                <a:latin typeface="Arial"/>
                <a:cs typeface="Arial"/>
              </a:rPr>
              <a:t>io</a:t>
            </a:r>
            <a:r>
              <a:rPr sz="1500" b="1" spc="-4" dirty="0" smtClean="0">
                <a:latin typeface="Arial"/>
                <a:cs typeface="Arial"/>
              </a:rPr>
              <a:t>n</a:t>
            </a:r>
            <a:r>
              <a:rPr sz="1500" b="1" spc="9" dirty="0" smtClean="0">
                <a:latin typeface="Arial"/>
                <a:cs typeface="Arial"/>
              </a:rPr>
              <a:t>s</a:t>
            </a:r>
            <a:r>
              <a:rPr sz="1500" b="1" spc="0" dirty="0" smtClean="0">
                <a:latin typeface="Arial"/>
                <a:cs typeface="Arial"/>
              </a:rPr>
              <a:t>;</a:t>
            </a:r>
            <a:r>
              <a:rPr sz="1500" b="1" spc="39" dirty="0" smtClean="0">
                <a:latin typeface="Arial"/>
                <a:cs typeface="Arial"/>
              </a:rPr>
              <a:t> </a:t>
            </a:r>
            <a:r>
              <a:rPr sz="1500" b="1" spc="-4" dirty="0" smtClean="0">
                <a:latin typeface="Arial"/>
                <a:cs typeface="Arial"/>
              </a:rPr>
              <a:t>o</a:t>
            </a:r>
            <a:r>
              <a:rPr sz="1500" b="1" spc="-14" dirty="0" smtClean="0">
                <a:latin typeface="Arial"/>
                <a:cs typeface="Arial"/>
              </a:rPr>
              <a:t>n</a:t>
            </a:r>
            <a:r>
              <a:rPr sz="1500" b="1" spc="0" dirty="0" smtClean="0">
                <a:latin typeface="Arial"/>
                <a:cs typeface="Arial"/>
              </a:rPr>
              <a:t>e</a:t>
            </a:r>
            <a:r>
              <a:rPr sz="1500" b="1" spc="54" dirty="0" smtClean="0">
                <a:latin typeface="Arial"/>
                <a:cs typeface="Arial"/>
              </a:rPr>
              <a:t> </a:t>
            </a:r>
            <a:r>
              <a:rPr sz="1500" b="1" spc="0" dirty="0" smtClean="0">
                <a:latin typeface="Arial"/>
                <a:cs typeface="Arial"/>
              </a:rPr>
              <a:t>th</a:t>
            </a:r>
            <a:r>
              <a:rPr sz="1500" b="1" spc="-4" dirty="0" smtClean="0">
                <a:latin typeface="Arial"/>
                <a:cs typeface="Arial"/>
              </a:rPr>
              <a:t>a</a:t>
            </a:r>
            <a:r>
              <a:rPr sz="1500" b="1" spc="0" dirty="0" smtClean="0">
                <a:latin typeface="Arial"/>
                <a:cs typeface="Arial"/>
              </a:rPr>
              <a:t>t</a:t>
            </a:r>
            <a:r>
              <a:rPr sz="1500" b="1" spc="49" dirty="0" smtClean="0">
                <a:latin typeface="Arial"/>
                <a:cs typeface="Arial"/>
              </a:rPr>
              <a:t> </a:t>
            </a:r>
            <a:r>
              <a:rPr sz="1500" b="1" spc="4" dirty="0" smtClean="0">
                <a:latin typeface="Arial"/>
                <a:cs typeface="Arial"/>
              </a:rPr>
              <a:t>r</a:t>
            </a:r>
            <a:r>
              <a:rPr sz="1500" b="1" spc="-4" dirty="0" smtClean="0">
                <a:latin typeface="Arial"/>
                <a:cs typeface="Arial"/>
              </a:rPr>
              <a:t>un</a:t>
            </a:r>
            <a:r>
              <a:rPr sz="1500" b="1" spc="0" dirty="0" smtClean="0">
                <a:latin typeface="Arial"/>
                <a:cs typeface="Arial"/>
              </a:rPr>
              <a:t>s</a:t>
            </a:r>
            <a:r>
              <a:rPr sz="1500" b="1" spc="44" dirty="0" smtClean="0">
                <a:latin typeface="Arial"/>
                <a:cs typeface="Arial"/>
              </a:rPr>
              <a:t> </a:t>
            </a:r>
            <a:r>
              <a:rPr sz="1500" b="1" spc="0" dirty="0" smtClean="0">
                <a:latin typeface="Arial"/>
                <a:cs typeface="Arial"/>
              </a:rPr>
              <a:t>th</a:t>
            </a:r>
            <a:r>
              <a:rPr sz="1500" b="1" spc="4" dirty="0" smtClean="0">
                <a:latin typeface="Arial"/>
                <a:cs typeface="Arial"/>
              </a:rPr>
              <a:t>r</a:t>
            </a:r>
            <a:r>
              <a:rPr sz="1500" b="1" spc="-14" dirty="0" smtClean="0">
                <a:latin typeface="Arial"/>
                <a:cs typeface="Arial"/>
              </a:rPr>
              <a:t>o</a:t>
            </a:r>
            <a:r>
              <a:rPr sz="1500" b="1" spc="-4" dirty="0" smtClean="0">
                <a:latin typeface="Arial"/>
                <a:cs typeface="Arial"/>
              </a:rPr>
              <a:t>ug</a:t>
            </a:r>
            <a:r>
              <a:rPr sz="1500" b="1" spc="0" dirty="0" smtClean="0">
                <a:latin typeface="Arial"/>
                <a:cs typeface="Arial"/>
              </a:rPr>
              <a:t>h</a:t>
            </a:r>
            <a:r>
              <a:rPr sz="1500" b="1" spc="44" dirty="0" smtClean="0">
                <a:latin typeface="Arial"/>
                <a:cs typeface="Arial"/>
              </a:rPr>
              <a:t> </a:t>
            </a:r>
            <a:r>
              <a:rPr sz="1500" b="1" spc="0" dirty="0" smtClean="0">
                <a:latin typeface="Arial"/>
                <a:cs typeface="Arial"/>
              </a:rPr>
              <a:t>t</a:t>
            </a:r>
            <a:r>
              <a:rPr sz="1500" b="1" spc="-9" dirty="0" smtClean="0">
                <a:latin typeface="Arial"/>
                <a:cs typeface="Arial"/>
              </a:rPr>
              <a:t>h</a:t>
            </a:r>
            <a:r>
              <a:rPr sz="1500" b="1" spc="0" dirty="0" smtClean="0">
                <a:latin typeface="Arial"/>
                <a:cs typeface="Arial"/>
              </a:rPr>
              <a:t>e </a:t>
            </a:r>
            <a:endParaRPr sz="1500">
              <a:latin typeface="Arial"/>
              <a:cs typeface="Arial"/>
            </a:endParaRPr>
          </a:p>
          <a:p>
            <a:pPr marL="12700" marR="1142" algn="just">
              <a:lnSpc>
                <a:spcPts val="1724"/>
              </a:lnSpc>
              <a:spcBef>
                <a:spcPts val="974"/>
              </a:spcBef>
            </a:pPr>
            <a:r>
              <a:rPr sz="1500" b="1" spc="4" dirty="0" smtClean="0">
                <a:latin typeface="Arial"/>
                <a:cs typeface="Arial"/>
              </a:rPr>
              <a:t>ce</a:t>
            </a:r>
            <a:r>
              <a:rPr sz="1500" b="1" spc="-4" dirty="0" smtClean="0">
                <a:latin typeface="Arial"/>
                <a:cs typeface="Arial"/>
              </a:rPr>
              <a:t>n</a:t>
            </a:r>
            <a:r>
              <a:rPr sz="1500" b="1" spc="0" dirty="0" smtClean="0">
                <a:latin typeface="Arial"/>
                <a:cs typeface="Arial"/>
              </a:rPr>
              <a:t>t</a:t>
            </a:r>
            <a:r>
              <a:rPr sz="1500" b="1" spc="9" dirty="0" smtClean="0">
                <a:latin typeface="Arial"/>
                <a:cs typeface="Arial"/>
              </a:rPr>
              <a:t>r</a:t>
            </a:r>
            <a:r>
              <a:rPr sz="1500" b="1" spc="-4" dirty="0" smtClean="0">
                <a:latin typeface="Arial"/>
                <a:cs typeface="Arial"/>
              </a:rPr>
              <a:t>a</a:t>
            </a:r>
            <a:r>
              <a:rPr sz="1500" b="1" spc="0" dirty="0" smtClean="0">
                <a:latin typeface="Arial"/>
                <a:cs typeface="Arial"/>
              </a:rPr>
              <a:t>l</a:t>
            </a:r>
            <a:r>
              <a:rPr sz="1500" b="1" spc="25" dirty="0" smtClean="0">
                <a:latin typeface="Arial"/>
                <a:cs typeface="Arial"/>
              </a:rPr>
              <a:t> </a:t>
            </a:r>
            <a:r>
              <a:rPr sz="1500" b="1" spc="4" dirty="0" smtClean="0">
                <a:latin typeface="Arial"/>
                <a:cs typeface="Arial"/>
              </a:rPr>
              <a:t>a</a:t>
            </a:r>
            <a:r>
              <a:rPr sz="1500" b="1" spc="-4" dirty="0" smtClean="0">
                <a:latin typeface="Arial"/>
                <a:cs typeface="Arial"/>
              </a:rPr>
              <a:t>x</a:t>
            </a:r>
            <a:r>
              <a:rPr sz="1500" b="1" spc="0" dirty="0" smtClean="0">
                <a:latin typeface="Arial"/>
                <a:cs typeface="Arial"/>
              </a:rPr>
              <a:t>is</a:t>
            </a:r>
            <a:r>
              <a:rPr sz="1500" b="1" spc="25" dirty="0" smtClean="0">
                <a:latin typeface="Arial"/>
                <a:cs typeface="Arial"/>
              </a:rPr>
              <a:t> </a:t>
            </a:r>
            <a:r>
              <a:rPr sz="1500" b="1" spc="-14" dirty="0" smtClean="0">
                <a:latin typeface="Arial"/>
                <a:cs typeface="Arial"/>
              </a:rPr>
              <a:t>o</a:t>
            </a:r>
            <a:r>
              <a:rPr sz="1500" b="1" spc="0" dirty="0" smtClean="0">
                <a:latin typeface="Arial"/>
                <a:cs typeface="Arial"/>
              </a:rPr>
              <a:t>f</a:t>
            </a:r>
            <a:r>
              <a:rPr sz="1500" b="1" spc="20" dirty="0" smtClean="0">
                <a:latin typeface="Arial"/>
                <a:cs typeface="Arial"/>
              </a:rPr>
              <a:t> </a:t>
            </a:r>
            <a:r>
              <a:rPr sz="1500" b="1" spc="-4" dirty="0" smtClean="0">
                <a:latin typeface="Arial"/>
                <a:cs typeface="Arial"/>
              </a:rPr>
              <a:t>th</a:t>
            </a:r>
            <a:r>
              <a:rPr sz="1500" b="1" spc="0" dirty="0" smtClean="0">
                <a:latin typeface="Arial"/>
                <a:cs typeface="Arial"/>
              </a:rPr>
              <a:t>e</a:t>
            </a:r>
            <a:r>
              <a:rPr sz="1500" b="1" spc="20" dirty="0" smtClean="0">
                <a:latin typeface="Arial"/>
                <a:cs typeface="Arial"/>
              </a:rPr>
              <a:t> </a:t>
            </a:r>
            <a:r>
              <a:rPr sz="1500" b="1" spc="-4" dirty="0" smtClean="0">
                <a:latin typeface="Arial"/>
                <a:cs typeface="Arial"/>
              </a:rPr>
              <a:t>g</a:t>
            </a:r>
            <a:r>
              <a:rPr sz="1500" b="1" spc="4" dirty="0" smtClean="0">
                <a:latin typeface="Arial"/>
                <a:cs typeface="Arial"/>
              </a:rPr>
              <a:t>e</a:t>
            </a:r>
            <a:r>
              <a:rPr sz="1500" b="1" spc="0" dirty="0" smtClean="0">
                <a:latin typeface="Arial"/>
                <a:cs typeface="Arial"/>
              </a:rPr>
              <a:t>l</a:t>
            </a:r>
            <a:r>
              <a:rPr sz="1500" b="1" spc="4" dirty="0" smtClean="0">
                <a:latin typeface="Arial"/>
                <a:cs typeface="Arial"/>
              </a:rPr>
              <a:t> a</a:t>
            </a:r>
            <a:r>
              <a:rPr sz="1500" b="1" spc="-4" dirty="0" smtClean="0">
                <a:latin typeface="Arial"/>
                <a:cs typeface="Arial"/>
              </a:rPr>
              <a:t>n</a:t>
            </a:r>
            <a:r>
              <a:rPr sz="1500" b="1" spc="0" dirty="0" smtClean="0">
                <a:latin typeface="Arial"/>
                <a:cs typeface="Arial"/>
              </a:rPr>
              <a:t>d</a:t>
            </a:r>
            <a:r>
              <a:rPr sz="1500" b="1" spc="9" dirty="0" smtClean="0">
                <a:latin typeface="Arial"/>
                <a:cs typeface="Arial"/>
              </a:rPr>
              <a:t> </a:t>
            </a:r>
            <a:r>
              <a:rPr sz="1500" b="1" spc="-19" dirty="0" smtClean="0">
                <a:latin typeface="Arial"/>
                <a:cs typeface="Arial"/>
              </a:rPr>
              <a:t>t</a:t>
            </a:r>
            <a:r>
              <a:rPr sz="1500" b="1" spc="19" dirty="0" smtClean="0">
                <a:latin typeface="Arial"/>
                <a:cs typeface="Arial"/>
              </a:rPr>
              <a:t>w</a:t>
            </a:r>
            <a:r>
              <a:rPr sz="1500" b="1" spc="0" dirty="0" smtClean="0">
                <a:latin typeface="Arial"/>
                <a:cs typeface="Arial"/>
              </a:rPr>
              <a:t>o </a:t>
            </a:r>
            <a:r>
              <a:rPr sz="1500" b="1" spc="-4" dirty="0" smtClean="0">
                <a:latin typeface="Arial"/>
                <a:cs typeface="Arial"/>
              </a:rPr>
              <a:t>th</a:t>
            </a:r>
            <a:r>
              <a:rPr sz="1500" b="1" spc="4" dirty="0" smtClean="0">
                <a:latin typeface="Arial"/>
                <a:cs typeface="Arial"/>
              </a:rPr>
              <a:t>a</a:t>
            </a:r>
            <a:r>
              <a:rPr sz="1500" b="1" spc="0" dirty="0" smtClean="0">
                <a:latin typeface="Arial"/>
                <a:cs typeface="Arial"/>
              </a:rPr>
              <a:t>t</a:t>
            </a:r>
            <a:r>
              <a:rPr sz="1500" b="1" spc="20" dirty="0" smtClean="0">
                <a:latin typeface="Arial"/>
                <a:cs typeface="Arial"/>
              </a:rPr>
              <a:t> </a:t>
            </a:r>
            <a:r>
              <a:rPr sz="1500" b="1" spc="4" dirty="0" smtClean="0">
                <a:latin typeface="Arial"/>
                <a:cs typeface="Arial"/>
              </a:rPr>
              <a:t>r</a:t>
            </a:r>
            <a:r>
              <a:rPr sz="1500" b="1" spc="-4" dirty="0" smtClean="0">
                <a:latin typeface="Arial"/>
                <a:cs typeface="Arial"/>
              </a:rPr>
              <a:t>u</a:t>
            </a:r>
            <a:r>
              <a:rPr sz="1500" b="1" spc="0" dirty="0" smtClean="0">
                <a:latin typeface="Arial"/>
                <a:cs typeface="Arial"/>
              </a:rPr>
              <a:t>n</a:t>
            </a:r>
            <a:r>
              <a:rPr sz="1500" b="1" spc="9" dirty="0" smtClean="0">
                <a:latin typeface="Arial"/>
                <a:cs typeface="Arial"/>
              </a:rPr>
              <a:t> </a:t>
            </a:r>
            <a:r>
              <a:rPr sz="1500" b="1" spc="4" dirty="0" smtClean="0">
                <a:latin typeface="Arial"/>
                <a:cs typeface="Arial"/>
              </a:rPr>
              <a:t>a</a:t>
            </a:r>
            <a:r>
              <a:rPr sz="1500" b="1" spc="0" dirty="0" smtClean="0">
                <a:latin typeface="Arial"/>
                <a:cs typeface="Arial"/>
              </a:rPr>
              <a:t>t</a:t>
            </a:r>
            <a:r>
              <a:rPr sz="1500" b="1" spc="4" dirty="0" smtClean="0">
                <a:latin typeface="Arial"/>
                <a:cs typeface="Arial"/>
              </a:rPr>
              <a:t> a</a:t>
            </a:r>
            <a:r>
              <a:rPr sz="1500" b="1" spc="0" dirty="0" smtClean="0">
                <a:latin typeface="Arial"/>
                <a:cs typeface="Arial"/>
              </a:rPr>
              <a:t>n</a:t>
            </a:r>
            <a:r>
              <a:rPr sz="1500" b="1" spc="9" dirty="0" smtClean="0">
                <a:latin typeface="Arial"/>
                <a:cs typeface="Arial"/>
              </a:rPr>
              <a:t> </a:t>
            </a:r>
            <a:r>
              <a:rPr sz="1500" b="1" spc="4" dirty="0" smtClean="0">
                <a:latin typeface="Arial"/>
                <a:cs typeface="Arial"/>
              </a:rPr>
              <a:t>a</a:t>
            </a:r>
            <a:r>
              <a:rPr sz="1500" b="1" spc="-14" dirty="0" smtClean="0">
                <a:latin typeface="Arial"/>
                <a:cs typeface="Arial"/>
              </a:rPr>
              <a:t>n</a:t>
            </a:r>
            <a:r>
              <a:rPr sz="1500" b="1" spc="-4" dirty="0" smtClean="0">
                <a:latin typeface="Arial"/>
                <a:cs typeface="Arial"/>
              </a:rPr>
              <a:t>g</a:t>
            </a:r>
            <a:r>
              <a:rPr sz="1500" b="1" spc="0" dirty="0" smtClean="0">
                <a:latin typeface="Arial"/>
                <a:cs typeface="Arial"/>
              </a:rPr>
              <a:t>le</a:t>
            </a:r>
            <a:r>
              <a:rPr sz="1500" b="1" spc="29" dirty="0" smtClean="0">
                <a:latin typeface="Arial"/>
                <a:cs typeface="Arial"/>
              </a:rPr>
              <a:t> </a:t>
            </a:r>
            <a:r>
              <a:rPr sz="1500" b="1" spc="-4" dirty="0" smtClean="0">
                <a:latin typeface="Arial"/>
                <a:cs typeface="Arial"/>
              </a:rPr>
              <a:t>o</a:t>
            </a:r>
            <a:r>
              <a:rPr sz="1500" b="1" spc="0" dirty="0" smtClean="0">
                <a:latin typeface="Arial"/>
                <a:cs typeface="Arial"/>
              </a:rPr>
              <a:t>f</a:t>
            </a:r>
            <a:r>
              <a:rPr sz="1500" b="1" spc="4" dirty="0" smtClean="0">
                <a:latin typeface="Arial"/>
                <a:cs typeface="Arial"/>
              </a:rPr>
              <a:t> 6</a:t>
            </a:r>
            <a:r>
              <a:rPr sz="1500" b="1" spc="0" dirty="0" smtClean="0">
                <a:latin typeface="Arial"/>
                <a:cs typeface="Arial"/>
              </a:rPr>
              <a:t>0</a:t>
            </a:r>
            <a:r>
              <a:rPr sz="1500" b="1" spc="19" dirty="0" smtClean="0">
                <a:latin typeface="Arial"/>
                <a:cs typeface="Arial"/>
              </a:rPr>
              <a:t> </a:t>
            </a:r>
            <a:r>
              <a:rPr sz="1500" b="1" spc="-4" dirty="0" smtClean="0">
                <a:latin typeface="Arial"/>
                <a:cs typeface="Arial"/>
              </a:rPr>
              <a:t>d</a:t>
            </a:r>
            <a:r>
              <a:rPr sz="1500" b="1" spc="4" dirty="0" smtClean="0">
                <a:latin typeface="Arial"/>
                <a:cs typeface="Arial"/>
              </a:rPr>
              <a:t>e</a:t>
            </a:r>
            <a:r>
              <a:rPr sz="1500" b="1" spc="-4" dirty="0" smtClean="0">
                <a:latin typeface="Arial"/>
                <a:cs typeface="Arial"/>
              </a:rPr>
              <a:t>gr</a:t>
            </a:r>
            <a:r>
              <a:rPr sz="1500" b="1" spc="4" dirty="0" smtClean="0">
                <a:latin typeface="Arial"/>
                <a:cs typeface="Arial"/>
              </a:rPr>
              <a:t>e</a:t>
            </a:r>
            <a:r>
              <a:rPr sz="1500" b="1" spc="-4" dirty="0" smtClean="0">
                <a:latin typeface="Arial"/>
                <a:cs typeface="Arial"/>
              </a:rPr>
              <a:t>e</a:t>
            </a:r>
            <a:r>
              <a:rPr sz="1500" b="1" spc="0" dirty="0" smtClean="0">
                <a:latin typeface="Arial"/>
                <a:cs typeface="Arial"/>
              </a:rPr>
              <a:t>s</a:t>
            </a:r>
            <a:r>
              <a:rPr sz="1500" b="1" spc="24" dirty="0" smtClean="0">
                <a:latin typeface="Arial"/>
                <a:cs typeface="Arial"/>
              </a:rPr>
              <a:t> </a:t>
            </a:r>
            <a:r>
              <a:rPr sz="1500" b="1" spc="4" dirty="0" smtClean="0">
                <a:latin typeface="Arial"/>
                <a:cs typeface="Arial"/>
              </a:rPr>
              <a:t>e</a:t>
            </a:r>
            <a:r>
              <a:rPr sz="1500" b="1" spc="-9" dirty="0" smtClean="0">
                <a:latin typeface="Arial"/>
                <a:cs typeface="Arial"/>
              </a:rPr>
              <a:t>i</a:t>
            </a:r>
            <a:r>
              <a:rPr sz="1500" b="1" spc="0" dirty="0" smtClean="0">
                <a:latin typeface="Arial"/>
                <a:cs typeface="Arial"/>
              </a:rPr>
              <a:t>th</a:t>
            </a:r>
            <a:r>
              <a:rPr sz="1500" b="1" spc="4" dirty="0" smtClean="0">
                <a:latin typeface="Arial"/>
                <a:cs typeface="Arial"/>
              </a:rPr>
              <a:t>e</a:t>
            </a:r>
            <a:r>
              <a:rPr sz="1500" b="1" spc="0" dirty="0" smtClean="0">
                <a:latin typeface="Arial"/>
                <a:cs typeface="Arial"/>
              </a:rPr>
              <a:t>r</a:t>
            </a:r>
            <a:r>
              <a:rPr sz="1500" b="1" spc="24" dirty="0" smtClean="0">
                <a:latin typeface="Arial"/>
                <a:cs typeface="Arial"/>
              </a:rPr>
              <a:t> </a:t>
            </a:r>
            <a:r>
              <a:rPr sz="1500" b="1" spc="-4" dirty="0" smtClean="0">
                <a:latin typeface="Arial"/>
                <a:cs typeface="Arial"/>
              </a:rPr>
              <a:t>s</a:t>
            </a:r>
            <a:r>
              <a:rPr sz="1500" b="1" spc="0" dirty="0" smtClean="0">
                <a:latin typeface="Arial"/>
                <a:cs typeface="Arial"/>
              </a:rPr>
              <a:t>id</a:t>
            </a:r>
            <a:r>
              <a:rPr sz="1500" b="1" spc="-9" dirty="0" smtClean="0">
                <a:latin typeface="Arial"/>
                <a:cs typeface="Arial"/>
              </a:rPr>
              <a:t>e</a:t>
            </a:r>
            <a:r>
              <a:rPr sz="1500" b="1" spc="0" dirty="0" smtClean="0">
                <a:latin typeface="Arial"/>
                <a:cs typeface="Arial"/>
              </a:rPr>
              <a:t>.</a:t>
            </a:r>
            <a:r>
              <a:rPr sz="1500" b="1" spc="19" dirty="0" smtClean="0">
                <a:latin typeface="Arial"/>
                <a:cs typeface="Arial"/>
              </a:rPr>
              <a:t> </a:t>
            </a:r>
            <a:r>
              <a:rPr sz="1500" b="1" spc="-29" dirty="0" smtClean="0">
                <a:latin typeface="Arial"/>
                <a:cs typeface="Arial"/>
              </a:rPr>
              <a:t>T</a:t>
            </a:r>
            <a:r>
              <a:rPr sz="1500" b="1" spc="4" dirty="0" smtClean="0">
                <a:latin typeface="Arial"/>
                <a:cs typeface="Arial"/>
              </a:rPr>
              <a:t>h</a:t>
            </a:r>
            <a:r>
              <a:rPr sz="1500" b="1" spc="0" dirty="0" smtClean="0">
                <a:latin typeface="Arial"/>
                <a:cs typeface="Arial"/>
              </a:rPr>
              <a:t>e</a:t>
            </a:r>
            <a:r>
              <a:rPr sz="1500" b="1" spc="19" dirty="0" smtClean="0">
                <a:latin typeface="Arial"/>
                <a:cs typeface="Arial"/>
              </a:rPr>
              <a:t> </a:t>
            </a:r>
            <a:r>
              <a:rPr sz="1500" b="1" spc="-4" dirty="0" smtClean="0">
                <a:latin typeface="Arial"/>
                <a:cs typeface="Arial"/>
              </a:rPr>
              <a:t>pu</a:t>
            </a:r>
            <a:r>
              <a:rPr sz="1500" b="1" spc="0" dirty="0" smtClean="0">
                <a:latin typeface="Arial"/>
                <a:cs typeface="Arial"/>
              </a:rPr>
              <a:t>l</a:t>
            </a:r>
            <a:r>
              <a:rPr sz="1500" b="1" spc="9" dirty="0" smtClean="0">
                <a:latin typeface="Arial"/>
                <a:cs typeface="Arial"/>
              </a:rPr>
              <a:t>s</a:t>
            </a:r>
            <a:r>
              <a:rPr sz="1500" b="1" spc="0" dirty="0" smtClean="0">
                <a:latin typeface="Arial"/>
                <a:cs typeface="Arial"/>
              </a:rPr>
              <a:t>e </a:t>
            </a:r>
            <a:endParaRPr sz="1500">
              <a:latin typeface="Arial"/>
              <a:cs typeface="Arial"/>
            </a:endParaRPr>
          </a:p>
          <a:p>
            <a:pPr marL="12700" marR="1142" algn="just">
              <a:lnSpc>
                <a:spcPts val="1724"/>
              </a:lnSpc>
              <a:spcBef>
                <a:spcPts val="974"/>
              </a:spcBef>
            </a:pPr>
            <a:r>
              <a:rPr sz="1500" b="1" spc="0" dirty="0" smtClean="0">
                <a:latin typeface="Arial"/>
                <a:cs typeface="Arial"/>
              </a:rPr>
              <a:t>t</a:t>
            </a:r>
            <a:r>
              <a:rPr sz="1500" b="1" spc="4" dirty="0" smtClean="0">
                <a:latin typeface="Arial"/>
                <a:cs typeface="Arial"/>
              </a:rPr>
              <a:t>i</a:t>
            </a:r>
            <a:r>
              <a:rPr sz="1500" b="1" spc="0" dirty="0" smtClean="0">
                <a:latin typeface="Arial"/>
                <a:cs typeface="Arial"/>
              </a:rPr>
              <a:t>m</a:t>
            </a:r>
            <a:r>
              <a:rPr sz="1500" b="1" spc="4" dirty="0" smtClean="0">
                <a:latin typeface="Arial"/>
                <a:cs typeface="Arial"/>
              </a:rPr>
              <a:t>e</a:t>
            </a:r>
            <a:r>
              <a:rPr sz="1500" b="1" spc="0" dirty="0" smtClean="0">
                <a:latin typeface="Arial"/>
                <a:cs typeface="Arial"/>
              </a:rPr>
              <a:t>s</a:t>
            </a:r>
            <a:r>
              <a:rPr sz="1500" b="1" spc="-19" dirty="0" smtClean="0">
                <a:latin typeface="Arial"/>
                <a:cs typeface="Arial"/>
              </a:rPr>
              <a:t> </a:t>
            </a:r>
            <a:r>
              <a:rPr sz="1500" b="1" spc="4" dirty="0" smtClean="0">
                <a:latin typeface="Arial"/>
                <a:cs typeface="Arial"/>
              </a:rPr>
              <a:t>ar</a:t>
            </a:r>
            <a:r>
              <a:rPr sz="1500" b="1" spc="0" dirty="0" smtClean="0">
                <a:latin typeface="Arial"/>
                <a:cs typeface="Arial"/>
              </a:rPr>
              <a:t>e </a:t>
            </a:r>
            <a:r>
              <a:rPr sz="1500" b="1" spc="4" dirty="0" smtClean="0">
                <a:latin typeface="Arial"/>
                <a:cs typeface="Arial"/>
              </a:rPr>
              <a:t>e</a:t>
            </a:r>
            <a:r>
              <a:rPr sz="1500" b="1" spc="-4" dirty="0" smtClean="0">
                <a:latin typeface="Arial"/>
                <a:cs typeface="Arial"/>
              </a:rPr>
              <a:t>qu</a:t>
            </a:r>
            <a:r>
              <a:rPr sz="1500" b="1" spc="4" dirty="0" smtClean="0">
                <a:latin typeface="Arial"/>
                <a:cs typeface="Arial"/>
              </a:rPr>
              <a:t>a</a:t>
            </a:r>
            <a:r>
              <a:rPr sz="1500" b="1" spc="0" dirty="0" smtClean="0">
                <a:latin typeface="Arial"/>
                <a:cs typeface="Arial"/>
              </a:rPr>
              <a:t>l for </a:t>
            </a:r>
            <a:r>
              <a:rPr sz="1500" b="1" spc="4" dirty="0" smtClean="0">
                <a:latin typeface="Arial"/>
                <a:cs typeface="Arial"/>
              </a:rPr>
              <a:t>eac</a:t>
            </a:r>
            <a:r>
              <a:rPr sz="1500" b="1" spc="0" dirty="0" smtClean="0">
                <a:latin typeface="Arial"/>
                <a:cs typeface="Arial"/>
              </a:rPr>
              <a:t>h</a:t>
            </a:r>
            <a:r>
              <a:rPr sz="1500" b="1" spc="-9" dirty="0" smtClean="0">
                <a:latin typeface="Arial"/>
                <a:cs typeface="Arial"/>
              </a:rPr>
              <a:t> </a:t>
            </a:r>
            <a:r>
              <a:rPr sz="1500" b="1" spc="-4" dirty="0" smtClean="0">
                <a:latin typeface="Arial"/>
                <a:cs typeface="Arial"/>
              </a:rPr>
              <a:t>d</a:t>
            </a:r>
            <a:r>
              <a:rPr sz="1500" b="1" spc="0" dirty="0" smtClean="0">
                <a:latin typeface="Arial"/>
                <a:cs typeface="Arial"/>
              </a:rPr>
              <a:t>i</a:t>
            </a:r>
            <a:r>
              <a:rPr sz="1500" b="1" spc="4" dirty="0" smtClean="0">
                <a:latin typeface="Arial"/>
                <a:cs typeface="Arial"/>
              </a:rPr>
              <a:t>rec</a:t>
            </a:r>
            <a:r>
              <a:rPr sz="1500" b="1" spc="0" dirty="0" smtClean="0">
                <a:latin typeface="Arial"/>
                <a:cs typeface="Arial"/>
              </a:rPr>
              <a:t>t</a:t>
            </a:r>
            <a:r>
              <a:rPr sz="1500" b="1" spc="4" dirty="0" smtClean="0">
                <a:latin typeface="Arial"/>
                <a:cs typeface="Arial"/>
              </a:rPr>
              <a:t>i</a:t>
            </a:r>
            <a:r>
              <a:rPr sz="1500" b="1" spc="-4" dirty="0" smtClean="0">
                <a:latin typeface="Arial"/>
                <a:cs typeface="Arial"/>
              </a:rPr>
              <a:t>o</a:t>
            </a:r>
            <a:r>
              <a:rPr sz="1500" b="1" spc="0" dirty="0" smtClean="0">
                <a:latin typeface="Arial"/>
                <a:cs typeface="Arial"/>
              </a:rPr>
              <a:t>n</a:t>
            </a:r>
            <a:r>
              <a:rPr sz="1500" b="1" spc="-29" dirty="0" smtClean="0">
                <a:latin typeface="Arial"/>
                <a:cs typeface="Arial"/>
              </a:rPr>
              <a:t> </a:t>
            </a:r>
            <a:r>
              <a:rPr sz="1500" b="1" spc="4" dirty="0" smtClean="0">
                <a:latin typeface="Arial"/>
                <a:cs typeface="Arial"/>
              </a:rPr>
              <a:t>res</a:t>
            </a:r>
            <a:r>
              <a:rPr sz="1500" b="1" spc="-4" dirty="0" smtClean="0">
                <a:latin typeface="Arial"/>
                <a:cs typeface="Arial"/>
              </a:rPr>
              <a:t>u</a:t>
            </a:r>
            <a:r>
              <a:rPr sz="1500" b="1" spc="0" dirty="0" smtClean="0">
                <a:latin typeface="Arial"/>
                <a:cs typeface="Arial"/>
              </a:rPr>
              <a:t>l</a:t>
            </a:r>
            <a:r>
              <a:rPr sz="1500" b="1" spc="4" dirty="0" smtClean="0">
                <a:latin typeface="Arial"/>
                <a:cs typeface="Arial"/>
              </a:rPr>
              <a:t>t</a:t>
            </a:r>
            <a:r>
              <a:rPr sz="1500" b="1" spc="0" dirty="0" smtClean="0">
                <a:latin typeface="Arial"/>
                <a:cs typeface="Arial"/>
              </a:rPr>
              <a:t>ing</a:t>
            </a:r>
            <a:r>
              <a:rPr sz="1500" b="1" spc="-19" dirty="0" smtClean="0">
                <a:latin typeface="Arial"/>
                <a:cs typeface="Arial"/>
              </a:rPr>
              <a:t> </a:t>
            </a:r>
            <a:r>
              <a:rPr sz="1500" b="1" spc="4" dirty="0" smtClean="0">
                <a:latin typeface="Arial"/>
                <a:cs typeface="Arial"/>
              </a:rPr>
              <a:t>i</a:t>
            </a:r>
            <a:r>
              <a:rPr sz="1500" b="1" spc="0" dirty="0" smtClean="0">
                <a:latin typeface="Arial"/>
                <a:cs typeface="Arial"/>
              </a:rPr>
              <a:t>n</a:t>
            </a:r>
            <a:r>
              <a:rPr sz="1500" b="1" spc="-25" dirty="0" smtClean="0">
                <a:latin typeface="Arial"/>
                <a:cs typeface="Arial"/>
              </a:rPr>
              <a:t> </a:t>
            </a:r>
            <a:r>
              <a:rPr sz="1500" b="1" spc="0" dirty="0" smtClean="0">
                <a:latin typeface="Arial"/>
                <a:cs typeface="Arial"/>
              </a:rPr>
              <a:t>a</a:t>
            </a:r>
            <a:r>
              <a:rPr sz="1500" b="1" spc="9" dirty="0" smtClean="0">
                <a:latin typeface="Arial"/>
                <a:cs typeface="Arial"/>
              </a:rPr>
              <a:t> </a:t>
            </a:r>
            <a:r>
              <a:rPr sz="1500" b="1" spc="-4" dirty="0" smtClean="0">
                <a:latin typeface="Arial"/>
                <a:cs typeface="Arial"/>
              </a:rPr>
              <a:t>n</a:t>
            </a:r>
            <a:r>
              <a:rPr sz="1500" b="1" spc="4" dirty="0" smtClean="0">
                <a:latin typeface="Arial"/>
                <a:cs typeface="Arial"/>
              </a:rPr>
              <a:t>e</a:t>
            </a:r>
            <a:r>
              <a:rPr sz="1500" b="1" spc="0" dirty="0" smtClean="0">
                <a:latin typeface="Arial"/>
                <a:cs typeface="Arial"/>
              </a:rPr>
              <a:t>t</a:t>
            </a:r>
            <a:r>
              <a:rPr sz="1500" b="1" spc="-9" dirty="0" smtClean="0">
                <a:latin typeface="Arial"/>
                <a:cs typeface="Arial"/>
              </a:rPr>
              <a:t> </a:t>
            </a:r>
            <a:r>
              <a:rPr sz="1500" b="1" spc="0" dirty="0" smtClean="0">
                <a:latin typeface="Arial"/>
                <a:cs typeface="Arial"/>
              </a:rPr>
              <a:t>fo</a:t>
            </a:r>
            <a:r>
              <a:rPr sz="1500" b="1" spc="4" dirty="0" smtClean="0">
                <a:latin typeface="Arial"/>
                <a:cs typeface="Arial"/>
              </a:rPr>
              <a:t>r</a:t>
            </a:r>
            <a:r>
              <a:rPr sz="1500" b="1" spc="29" dirty="0" smtClean="0">
                <a:latin typeface="Arial"/>
                <a:cs typeface="Arial"/>
              </a:rPr>
              <a:t>w</a:t>
            </a:r>
            <a:r>
              <a:rPr sz="1500" b="1" spc="4" dirty="0" smtClean="0">
                <a:latin typeface="Arial"/>
                <a:cs typeface="Arial"/>
              </a:rPr>
              <a:t>ar</a:t>
            </a:r>
            <a:r>
              <a:rPr sz="1500" b="1" spc="0" dirty="0" smtClean="0">
                <a:latin typeface="Arial"/>
                <a:cs typeface="Arial"/>
              </a:rPr>
              <a:t>d</a:t>
            </a:r>
            <a:r>
              <a:rPr sz="1500" b="1" spc="-39" dirty="0" smtClean="0">
                <a:latin typeface="Arial"/>
                <a:cs typeface="Arial"/>
              </a:rPr>
              <a:t> </a:t>
            </a:r>
            <a:r>
              <a:rPr sz="1500" b="1" spc="0" dirty="0" smtClean="0">
                <a:latin typeface="Arial"/>
                <a:cs typeface="Arial"/>
              </a:rPr>
              <a:t>migr</a:t>
            </a:r>
            <a:r>
              <a:rPr sz="1500" b="1" spc="4" dirty="0" smtClean="0">
                <a:latin typeface="Arial"/>
                <a:cs typeface="Arial"/>
              </a:rPr>
              <a:t>a</a:t>
            </a:r>
            <a:r>
              <a:rPr sz="1500" b="1" spc="0" dirty="0" smtClean="0">
                <a:latin typeface="Arial"/>
                <a:cs typeface="Arial"/>
              </a:rPr>
              <a:t>t</a:t>
            </a:r>
            <a:r>
              <a:rPr sz="1500" b="1" spc="4" dirty="0" smtClean="0">
                <a:latin typeface="Arial"/>
                <a:cs typeface="Arial"/>
              </a:rPr>
              <a:t>i</a:t>
            </a:r>
            <a:r>
              <a:rPr sz="1500" b="1" spc="-4" dirty="0" smtClean="0">
                <a:latin typeface="Arial"/>
                <a:cs typeface="Arial"/>
              </a:rPr>
              <a:t>o</a:t>
            </a:r>
            <a:r>
              <a:rPr sz="1500" b="1" spc="0" dirty="0" smtClean="0">
                <a:latin typeface="Arial"/>
                <a:cs typeface="Arial"/>
              </a:rPr>
              <a:t>n</a:t>
            </a:r>
            <a:r>
              <a:rPr sz="1500" b="1" spc="-19" dirty="0" smtClean="0">
                <a:latin typeface="Arial"/>
                <a:cs typeface="Arial"/>
              </a:rPr>
              <a:t> </a:t>
            </a:r>
            <a:r>
              <a:rPr sz="1500" b="1" spc="-4" dirty="0" smtClean="0">
                <a:latin typeface="Arial"/>
                <a:cs typeface="Arial"/>
              </a:rPr>
              <a:t>o</a:t>
            </a:r>
            <a:r>
              <a:rPr sz="1500" b="1" spc="0" dirty="0" smtClean="0">
                <a:latin typeface="Arial"/>
                <a:cs typeface="Arial"/>
              </a:rPr>
              <a:t>f the D</a:t>
            </a:r>
            <a:r>
              <a:rPr sz="1500" b="1" spc="4" dirty="0" smtClean="0">
                <a:latin typeface="Arial"/>
                <a:cs typeface="Arial"/>
              </a:rPr>
              <a:t>N</a:t>
            </a:r>
            <a:r>
              <a:rPr sz="1500" b="1" spc="-34" dirty="0" smtClean="0">
                <a:latin typeface="Arial"/>
                <a:cs typeface="Arial"/>
              </a:rPr>
              <a:t>A</a:t>
            </a:r>
            <a:r>
              <a:rPr sz="1500" b="1" spc="0" dirty="0" smtClean="0">
                <a:latin typeface="Arial"/>
                <a:cs typeface="Arial"/>
              </a:rPr>
              <a:t>.</a:t>
            </a:r>
            <a:endParaRPr sz="1500">
              <a:latin typeface="Arial"/>
              <a:cs typeface="Arial"/>
            </a:endParaRPr>
          </a:p>
          <a:p>
            <a:pPr marL="12700" marR="5931" algn="just">
              <a:lnSpc>
                <a:spcPct val="95825"/>
              </a:lnSpc>
              <a:spcBef>
                <a:spcPts val="1004"/>
              </a:spcBef>
            </a:pPr>
            <a:r>
              <a:rPr sz="1500" spc="-4" dirty="0" smtClean="0">
                <a:latin typeface="Arial"/>
                <a:cs typeface="Arial"/>
              </a:rPr>
              <a:t>T</a:t>
            </a:r>
            <a:r>
              <a:rPr sz="1500" spc="4" dirty="0" smtClean="0">
                <a:latin typeface="Arial"/>
                <a:cs typeface="Arial"/>
              </a:rPr>
              <a:t>h</a:t>
            </a:r>
            <a:r>
              <a:rPr sz="1500" spc="0" dirty="0" smtClean="0">
                <a:latin typeface="Arial"/>
                <a:cs typeface="Arial"/>
              </a:rPr>
              <a:t>is</a:t>
            </a:r>
            <a:r>
              <a:rPr sz="1500" spc="169" dirty="0" smtClean="0">
                <a:latin typeface="Arial"/>
                <a:cs typeface="Arial"/>
              </a:rPr>
              <a:t> </a:t>
            </a:r>
            <a:r>
              <a:rPr sz="1500" spc="4" dirty="0" smtClean="0">
                <a:latin typeface="Arial"/>
                <a:cs typeface="Arial"/>
              </a:rPr>
              <a:t>p</a:t>
            </a:r>
            <a:r>
              <a:rPr sz="1500" spc="-9" dirty="0" smtClean="0">
                <a:latin typeface="Arial"/>
                <a:cs typeface="Arial"/>
              </a:rPr>
              <a:t>r</a:t>
            </a:r>
            <a:r>
              <a:rPr sz="1500" spc="4" dirty="0" smtClean="0">
                <a:latin typeface="Arial"/>
                <a:cs typeface="Arial"/>
              </a:rPr>
              <a:t>oc</a:t>
            </a:r>
            <a:r>
              <a:rPr sz="1500" spc="-9" dirty="0" smtClean="0">
                <a:latin typeface="Arial"/>
                <a:cs typeface="Arial"/>
              </a:rPr>
              <a:t>e</a:t>
            </a:r>
            <a:r>
              <a:rPr sz="1500" spc="4" dirty="0" smtClean="0">
                <a:latin typeface="Arial"/>
                <a:cs typeface="Arial"/>
              </a:rPr>
              <a:t>du</a:t>
            </a:r>
            <a:r>
              <a:rPr sz="1500" spc="0" dirty="0" smtClean="0">
                <a:latin typeface="Arial"/>
                <a:cs typeface="Arial"/>
              </a:rPr>
              <a:t>re</a:t>
            </a:r>
            <a:r>
              <a:rPr sz="1500" spc="169" dirty="0" smtClean="0">
                <a:latin typeface="Arial"/>
                <a:cs typeface="Arial"/>
              </a:rPr>
              <a:t> </a:t>
            </a:r>
            <a:r>
              <a:rPr sz="1500" spc="0" dirty="0" smtClean="0">
                <a:latin typeface="Arial"/>
                <a:cs typeface="Arial"/>
              </a:rPr>
              <a:t>t</a:t>
            </a:r>
            <a:r>
              <a:rPr sz="1500" spc="-4" dirty="0" smtClean="0">
                <a:latin typeface="Arial"/>
                <a:cs typeface="Arial"/>
              </a:rPr>
              <a:t>a</a:t>
            </a:r>
            <a:r>
              <a:rPr sz="1500" spc="4" dirty="0" smtClean="0">
                <a:latin typeface="Arial"/>
                <a:cs typeface="Arial"/>
              </a:rPr>
              <a:t>ke</a:t>
            </a:r>
            <a:r>
              <a:rPr sz="1500" spc="0" dirty="0" smtClean="0">
                <a:latin typeface="Arial"/>
                <a:cs typeface="Arial"/>
              </a:rPr>
              <a:t>s</a:t>
            </a:r>
            <a:r>
              <a:rPr sz="1500" spc="154" dirty="0" smtClean="0">
                <a:latin typeface="Arial"/>
                <a:cs typeface="Arial"/>
              </a:rPr>
              <a:t> </a:t>
            </a:r>
            <a:r>
              <a:rPr sz="1500" spc="0" dirty="0" smtClean="0">
                <a:latin typeface="Arial"/>
                <a:cs typeface="Arial"/>
              </a:rPr>
              <a:t>l</a:t>
            </a:r>
            <a:r>
              <a:rPr sz="1500" spc="4" dirty="0" smtClean="0">
                <a:latin typeface="Arial"/>
                <a:cs typeface="Arial"/>
              </a:rPr>
              <a:t>ong</a:t>
            </a:r>
            <a:r>
              <a:rPr sz="1500" spc="-9" dirty="0" smtClean="0">
                <a:latin typeface="Arial"/>
                <a:cs typeface="Arial"/>
              </a:rPr>
              <a:t>e</a:t>
            </a:r>
            <a:r>
              <a:rPr sz="1500" spc="0" dirty="0" smtClean="0">
                <a:latin typeface="Arial"/>
                <a:cs typeface="Arial"/>
              </a:rPr>
              <a:t>r</a:t>
            </a:r>
            <a:r>
              <a:rPr sz="1500" spc="154" dirty="0" smtClean="0">
                <a:latin typeface="Arial"/>
                <a:cs typeface="Arial"/>
              </a:rPr>
              <a:t> </a:t>
            </a:r>
            <a:r>
              <a:rPr sz="1500" spc="0" dirty="0" smtClean="0">
                <a:latin typeface="Arial"/>
                <a:cs typeface="Arial"/>
              </a:rPr>
              <a:t>t</a:t>
            </a:r>
            <a:r>
              <a:rPr sz="1500" spc="4" dirty="0" smtClean="0">
                <a:latin typeface="Arial"/>
                <a:cs typeface="Arial"/>
              </a:rPr>
              <a:t>ha</a:t>
            </a:r>
            <a:r>
              <a:rPr sz="1500" spc="0" dirty="0" smtClean="0">
                <a:latin typeface="Arial"/>
                <a:cs typeface="Arial"/>
              </a:rPr>
              <a:t>n</a:t>
            </a:r>
            <a:r>
              <a:rPr sz="1500" spc="159" dirty="0" smtClean="0">
                <a:latin typeface="Arial"/>
                <a:cs typeface="Arial"/>
              </a:rPr>
              <a:t> </a:t>
            </a:r>
            <a:r>
              <a:rPr sz="1500" spc="-9" dirty="0" smtClean="0">
                <a:latin typeface="Arial"/>
                <a:cs typeface="Arial"/>
              </a:rPr>
              <a:t>n</a:t>
            </a:r>
            <a:r>
              <a:rPr sz="1500" spc="4" dirty="0" smtClean="0">
                <a:latin typeface="Arial"/>
                <a:cs typeface="Arial"/>
              </a:rPr>
              <a:t>o</a:t>
            </a:r>
            <a:r>
              <a:rPr sz="1500" spc="0" dirty="0" smtClean="0">
                <a:latin typeface="Arial"/>
                <a:cs typeface="Arial"/>
              </a:rPr>
              <a:t>rm</a:t>
            </a:r>
            <a:r>
              <a:rPr sz="1500" spc="4" dirty="0" smtClean="0">
                <a:latin typeface="Arial"/>
                <a:cs typeface="Arial"/>
              </a:rPr>
              <a:t>a</a:t>
            </a:r>
            <a:r>
              <a:rPr sz="1500" spc="0" dirty="0" smtClean="0">
                <a:latin typeface="Arial"/>
                <a:cs typeface="Arial"/>
              </a:rPr>
              <a:t>l</a:t>
            </a:r>
            <a:r>
              <a:rPr sz="1500" spc="164" dirty="0" smtClean="0">
                <a:latin typeface="Arial"/>
                <a:cs typeface="Arial"/>
              </a:rPr>
              <a:t> </a:t>
            </a:r>
            <a:r>
              <a:rPr sz="1500" spc="4" dirty="0" smtClean="0">
                <a:latin typeface="Arial"/>
                <a:cs typeface="Arial"/>
              </a:rPr>
              <a:t>ge</a:t>
            </a:r>
            <a:r>
              <a:rPr sz="1500" spc="0" dirty="0" smtClean="0">
                <a:latin typeface="Arial"/>
                <a:cs typeface="Arial"/>
              </a:rPr>
              <a:t>l</a:t>
            </a:r>
            <a:r>
              <a:rPr sz="1500" spc="149" dirty="0" smtClean="0">
                <a:latin typeface="Arial"/>
                <a:cs typeface="Arial"/>
              </a:rPr>
              <a:t> </a:t>
            </a:r>
            <a:r>
              <a:rPr sz="1500" spc="4" dirty="0" smtClean="0">
                <a:latin typeface="Arial"/>
                <a:cs typeface="Arial"/>
              </a:rPr>
              <a:t>e</a:t>
            </a:r>
            <a:r>
              <a:rPr sz="1500" spc="0" dirty="0" smtClean="0">
                <a:latin typeface="Arial"/>
                <a:cs typeface="Arial"/>
              </a:rPr>
              <a:t>l</a:t>
            </a:r>
            <a:r>
              <a:rPr sz="1500" spc="4" dirty="0" smtClean="0">
                <a:latin typeface="Arial"/>
                <a:cs typeface="Arial"/>
              </a:rPr>
              <a:t>e</a:t>
            </a:r>
            <a:r>
              <a:rPr sz="1500" spc="-9" dirty="0" smtClean="0">
                <a:latin typeface="Arial"/>
                <a:cs typeface="Arial"/>
              </a:rPr>
              <a:t>c</a:t>
            </a:r>
            <a:r>
              <a:rPr sz="1500" spc="0" dirty="0" smtClean="0">
                <a:latin typeface="Arial"/>
                <a:cs typeface="Arial"/>
              </a:rPr>
              <a:t>t</a:t>
            </a:r>
            <a:r>
              <a:rPr sz="1500" spc="4" dirty="0" smtClean="0">
                <a:latin typeface="Arial"/>
                <a:cs typeface="Arial"/>
              </a:rPr>
              <a:t>r</a:t>
            </a:r>
            <a:r>
              <a:rPr sz="1500" spc="-9" dirty="0" smtClean="0">
                <a:latin typeface="Arial"/>
                <a:cs typeface="Arial"/>
              </a:rPr>
              <a:t>op</a:t>
            </a:r>
            <a:r>
              <a:rPr sz="1500" spc="4" dirty="0" smtClean="0">
                <a:latin typeface="Arial"/>
                <a:cs typeface="Arial"/>
              </a:rPr>
              <a:t>ho</a:t>
            </a:r>
            <a:r>
              <a:rPr sz="1500" spc="0" dirty="0" smtClean="0">
                <a:latin typeface="Arial"/>
                <a:cs typeface="Arial"/>
              </a:rPr>
              <a:t>r</a:t>
            </a:r>
            <a:r>
              <a:rPr sz="1500" spc="9" dirty="0" smtClean="0">
                <a:latin typeface="Arial"/>
                <a:cs typeface="Arial"/>
              </a:rPr>
              <a:t>e</a:t>
            </a:r>
            <a:r>
              <a:rPr sz="1500" spc="4" dirty="0" smtClean="0">
                <a:latin typeface="Arial"/>
                <a:cs typeface="Arial"/>
              </a:rPr>
              <a:t>s</a:t>
            </a:r>
            <a:r>
              <a:rPr sz="1500" spc="-9" dirty="0" smtClean="0">
                <a:latin typeface="Arial"/>
                <a:cs typeface="Arial"/>
              </a:rPr>
              <a:t>i</a:t>
            </a:r>
            <a:r>
              <a:rPr sz="1500" spc="0" dirty="0" smtClean="0">
                <a:latin typeface="Arial"/>
                <a:cs typeface="Arial"/>
              </a:rPr>
              <a:t>s</a:t>
            </a:r>
            <a:r>
              <a:rPr sz="1500" spc="179" dirty="0" smtClean="0">
                <a:latin typeface="Arial"/>
                <a:cs typeface="Arial"/>
              </a:rPr>
              <a:t> </a:t>
            </a:r>
            <a:r>
              <a:rPr sz="1500" spc="-9" dirty="0" smtClean="0">
                <a:latin typeface="Arial"/>
                <a:cs typeface="Arial"/>
              </a:rPr>
              <a:t>d</a:t>
            </a:r>
            <a:r>
              <a:rPr sz="1500" spc="4" dirty="0" smtClean="0">
                <a:latin typeface="Arial"/>
                <a:cs typeface="Arial"/>
              </a:rPr>
              <a:t>u</a:t>
            </a:r>
            <a:r>
              <a:rPr sz="1500" spc="0" dirty="0" smtClean="0">
                <a:latin typeface="Arial"/>
                <a:cs typeface="Arial"/>
              </a:rPr>
              <a:t>e</a:t>
            </a:r>
            <a:r>
              <a:rPr sz="1500" spc="154" dirty="0" smtClean="0">
                <a:latin typeface="Arial"/>
                <a:cs typeface="Arial"/>
              </a:rPr>
              <a:t> </a:t>
            </a:r>
            <a:r>
              <a:rPr sz="1500" spc="0" dirty="0" smtClean="0">
                <a:latin typeface="Arial"/>
                <a:cs typeface="Arial"/>
              </a:rPr>
              <a:t>to</a:t>
            </a:r>
            <a:r>
              <a:rPr sz="1500" spc="154"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a:t>
            </a:r>
            <a:r>
              <a:rPr sz="1500" spc="164" dirty="0" smtClean="0">
                <a:latin typeface="Arial"/>
                <a:cs typeface="Arial"/>
              </a:rPr>
              <a:t> </a:t>
            </a:r>
            <a:r>
              <a:rPr sz="1500" spc="4" dirty="0" smtClean="0">
                <a:latin typeface="Arial"/>
                <a:cs typeface="Arial"/>
              </a:rPr>
              <a:t>s</a:t>
            </a:r>
            <a:r>
              <a:rPr sz="1500" spc="0" dirty="0" smtClean="0">
                <a:latin typeface="Arial"/>
                <a:cs typeface="Arial"/>
              </a:rPr>
              <a:t>i</a:t>
            </a:r>
            <a:r>
              <a:rPr sz="1500" spc="-4" dirty="0" smtClean="0">
                <a:latin typeface="Arial"/>
                <a:cs typeface="Arial"/>
              </a:rPr>
              <a:t>z</a:t>
            </a:r>
            <a:r>
              <a:rPr sz="1500" spc="0" dirty="0" smtClean="0">
                <a:latin typeface="Arial"/>
                <a:cs typeface="Arial"/>
              </a:rPr>
              <a:t>e</a:t>
            </a:r>
            <a:r>
              <a:rPr sz="1500" spc="169" dirty="0" smtClean="0">
                <a:latin typeface="Arial"/>
                <a:cs typeface="Arial"/>
              </a:rPr>
              <a:t> </a:t>
            </a:r>
            <a:r>
              <a:rPr sz="1500" spc="-4" dirty="0" smtClean="0">
                <a:latin typeface="Arial"/>
                <a:cs typeface="Arial"/>
              </a:rPr>
              <a:t>o</a:t>
            </a:r>
            <a:r>
              <a:rPr sz="1500" spc="0" dirty="0" smtClean="0">
                <a:latin typeface="Arial"/>
                <a:cs typeface="Arial"/>
              </a:rPr>
              <a:t>f</a:t>
            </a:r>
            <a:r>
              <a:rPr sz="1500" spc="149"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a:t>
            </a:r>
            <a:r>
              <a:rPr sz="1500" spc="154" dirty="0" smtClean="0">
                <a:latin typeface="Arial"/>
                <a:cs typeface="Arial"/>
              </a:rPr>
              <a:t> </a:t>
            </a:r>
            <a:r>
              <a:rPr sz="1500" spc="0" dirty="0" smtClean="0">
                <a:latin typeface="Arial"/>
                <a:cs typeface="Arial"/>
              </a:rPr>
              <a:t>f</a:t>
            </a:r>
            <a:r>
              <a:rPr sz="1500" spc="-4" dirty="0" smtClean="0">
                <a:latin typeface="Arial"/>
                <a:cs typeface="Arial"/>
              </a:rPr>
              <a:t>r</a:t>
            </a:r>
            <a:r>
              <a:rPr sz="1500" spc="4" dirty="0" smtClean="0">
                <a:latin typeface="Arial"/>
                <a:cs typeface="Arial"/>
              </a:rPr>
              <a:t>a</a:t>
            </a:r>
            <a:r>
              <a:rPr sz="1500" spc="-9" dirty="0" smtClean="0">
                <a:latin typeface="Arial"/>
                <a:cs typeface="Arial"/>
              </a:rPr>
              <a:t>g</a:t>
            </a:r>
            <a:r>
              <a:rPr sz="1500" spc="0" dirty="0" smtClean="0">
                <a:latin typeface="Arial"/>
                <a:cs typeface="Arial"/>
              </a:rPr>
              <a:t>me</a:t>
            </a:r>
            <a:r>
              <a:rPr sz="1500" spc="4" dirty="0" smtClean="0">
                <a:latin typeface="Arial"/>
                <a:cs typeface="Arial"/>
              </a:rPr>
              <a:t>n</a:t>
            </a:r>
            <a:r>
              <a:rPr sz="1500" spc="0" dirty="0" smtClean="0">
                <a:latin typeface="Arial"/>
                <a:cs typeface="Arial"/>
              </a:rPr>
              <a:t>ts</a:t>
            </a:r>
            <a:endParaRPr sz="1500">
              <a:latin typeface="Arial"/>
              <a:cs typeface="Arial"/>
            </a:endParaRPr>
          </a:p>
          <a:p>
            <a:pPr marL="12700" marR="621082" algn="just">
              <a:lnSpc>
                <a:spcPct val="95825"/>
              </a:lnSpc>
              <a:spcBef>
                <a:spcPts val="975"/>
              </a:spcBef>
            </a:pPr>
            <a:r>
              <a:rPr sz="1500" spc="4" dirty="0" smtClean="0">
                <a:latin typeface="Arial"/>
                <a:cs typeface="Arial"/>
              </a:rPr>
              <a:t>be</a:t>
            </a:r>
            <a:r>
              <a:rPr sz="1500" spc="0" dirty="0" smtClean="0">
                <a:latin typeface="Arial"/>
                <a:cs typeface="Arial"/>
              </a:rPr>
              <a:t>i</a:t>
            </a:r>
            <a:r>
              <a:rPr sz="1500" spc="9" dirty="0" smtClean="0">
                <a:latin typeface="Arial"/>
                <a:cs typeface="Arial"/>
              </a:rPr>
              <a:t>n</a:t>
            </a:r>
            <a:r>
              <a:rPr sz="1500" spc="0" dirty="0" smtClean="0">
                <a:latin typeface="Arial"/>
                <a:cs typeface="Arial"/>
              </a:rPr>
              <a:t>g</a:t>
            </a:r>
            <a:r>
              <a:rPr sz="1500" spc="-4" dirty="0" smtClean="0">
                <a:latin typeface="Arial"/>
                <a:cs typeface="Arial"/>
              </a:rPr>
              <a:t> </a:t>
            </a:r>
            <a:r>
              <a:rPr sz="1500" spc="0" dirty="0" smtClean="0">
                <a:latin typeface="Arial"/>
                <a:cs typeface="Arial"/>
              </a:rPr>
              <a:t>r</a:t>
            </a:r>
            <a:r>
              <a:rPr sz="1500" spc="9" dirty="0" smtClean="0">
                <a:latin typeface="Arial"/>
                <a:cs typeface="Arial"/>
              </a:rPr>
              <a:t>e</a:t>
            </a:r>
            <a:r>
              <a:rPr sz="1500" spc="4" dirty="0" smtClean="0">
                <a:latin typeface="Arial"/>
                <a:cs typeface="Arial"/>
              </a:rPr>
              <a:t>so</a:t>
            </a:r>
            <a:r>
              <a:rPr sz="1500" spc="0" dirty="0" smtClean="0">
                <a:latin typeface="Arial"/>
                <a:cs typeface="Arial"/>
              </a:rPr>
              <a:t>l</a:t>
            </a:r>
            <a:r>
              <a:rPr sz="1500" spc="-14" dirty="0" smtClean="0">
                <a:latin typeface="Arial"/>
                <a:cs typeface="Arial"/>
              </a:rPr>
              <a:t>v</a:t>
            </a:r>
            <a:r>
              <a:rPr sz="1500" spc="4" dirty="0" smtClean="0">
                <a:latin typeface="Arial"/>
                <a:cs typeface="Arial"/>
              </a:rPr>
              <a:t>e</a:t>
            </a:r>
            <a:r>
              <a:rPr sz="1500" spc="0" dirty="0" smtClean="0">
                <a:latin typeface="Arial"/>
                <a:cs typeface="Arial"/>
              </a:rPr>
              <a:t>d</a:t>
            </a:r>
            <a:r>
              <a:rPr sz="1500" spc="4" dirty="0" smtClean="0">
                <a:latin typeface="Arial"/>
                <a:cs typeface="Arial"/>
              </a:rPr>
              <a:t> an</a:t>
            </a:r>
            <a:r>
              <a:rPr sz="1500" spc="0" dirty="0" smtClean="0">
                <a:latin typeface="Arial"/>
                <a:cs typeface="Arial"/>
              </a:rPr>
              <a:t>d t</a:t>
            </a:r>
            <a:r>
              <a:rPr sz="1500" spc="4" dirty="0" smtClean="0">
                <a:latin typeface="Arial"/>
                <a:cs typeface="Arial"/>
              </a:rPr>
              <a:t>h</a:t>
            </a:r>
            <a:r>
              <a:rPr sz="1500" spc="0" dirty="0" smtClean="0">
                <a:latin typeface="Arial"/>
                <a:cs typeface="Arial"/>
              </a:rPr>
              <a:t>e</a:t>
            </a:r>
            <a:r>
              <a:rPr sz="1500" spc="-9" dirty="0" smtClean="0">
                <a:latin typeface="Arial"/>
                <a:cs typeface="Arial"/>
              </a:rPr>
              <a:t> </a:t>
            </a:r>
            <a:r>
              <a:rPr sz="1500" spc="0" dirty="0" smtClean="0">
                <a:latin typeface="Arial"/>
                <a:cs typeface="Arial"/>
              </a:rPr>
              <a:t>f</a:t>
            </a:r>
            <a:r>
              <a:rPr sz="1500" spc="4" dirty="0" smtClean="0">
                <a:latin typeface="Arial"/>
                <a:cs typeface="Arial"/>
              </a:rPr>
              <a:t>ac</a:t>
            </a:r>
            <a:r>
              <a:rPr sz="1500" spc="0" dirty="0" smtClean="0">
                <a:latin typeface="Arial"/>
                <a:cs typeface="Arial"/>
              </a:rPr>
              <a:t>t</a:t>
            </a:r>
            <a:r>
              <a:rPr sz="1500" spc="-14" dirty="0" smtClean="0">
                <a:latin typeface="Arial"/>
                <a:cs typeface="Arial"/>
              </a:rPr>
              <a:t> </a:t>
            </a:r>
            <a:r>
              <a:rPr sz="1500" spc="0" dirty="0" smtClean="0">
                <a:latin typeface="Arial"/>
                <a:cs typeface="Arial"/>
              </a:rPr>
              <a:t>t</a:t>
            </a:r>
            <a:r>
              <a:rPr sz="1500" spc="4" dirty="0" smtClean="0">
                <a:latin typeface="Arial"/>
                <a:cs typeface="Arial"/>
              </a:rPr>
              <a:t>ha</a:t>
            </a:r>
            <a:r>
              <a:rPr sz="1500" spc="0" dirty="0" smtClean="0">
                <a:latin typeface="Arial"/>
                <a:cs typeface="Arial"/>
              </a:rPr>
              <a:t>t</a:t>
            </a:r>
            <a:r>
              <a:rPr sz="1500" spc="-24"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 </a:t>
            </a:r>
            <a:r>
              <a:rPr sz="1500" spc="-4" dirty="0" smtClean="0">
                <a:latin typeface="Arial"/>
                <a:cs typeface="Arial"/>
              </a:rPr>
              <a:t>DN</a:t>
            </a:r>
            <a:r>
              <a:rPr sz="1500" spc="0" dirty="0" smtClean="0">
                <a:latin typeface="Arial"/>
                <a:cs typeface="Arial"/>
              </a:rPr>
              <a:t>A</a:t>
            </a:r>
            <a:r>
              <a:rPr sz="1500" spc="-69" dirty="0" smtClean="0">
                <a:latin typeface="Arial"/>
                <a:cs typeface="Arial"/>
              </a:rPr>
              <a:t> </a:t>
            </a:r>
            <a:r>
              <a:rPr sz="1500" spc="4" dirty="0" smtClean="0">
                <a:latin typeface="Arial"/>
                <a:cs typeface="Arial"/>
              </a:rPr>
              <a:t>doe</a:t>
            </a:r>
            <a:r>
              <a:rPr sz="1500" spc="0" dirty="0" smtClean="0">
                <a:latin typeface="Arial"/>
                <a:cs typeface="Arial"/>
              </a:rPr>
              <a:t>s</a:t>
            </a:r>
            <a:r>
              <a:rPr sz="1500" spc="-14" dirty="0" smtClean="0">
                <a:latin typeface="Arial"/>
                <a:cs typeface="Arial"/>
              </a:rPr>
              <a:t> </a:t>
            </a:r>
            <a:r>
              <a:rPr sz="1500" spc="4" dirty="0" smtClean="0">
                <a:latin typeface="Arial"/>
                <a:cs typeface="Arial"/>
              </a:rPr>
              <a:t>no</a:t>
            </a:r>
            <a:r>
              <a:rPr sz="1500" spc="0" dirty="0" smtClean="0">
                <a:latin typeface="Arial"/>
                <a:cs typeface="Arial"/>
              </a:rPr>
              <a:t>t</a:t>
            </a:r>
            <a:r>
              <a:rPr sz="1500" spc="-14" dirty="0" smtClean="0">
                <a:latin typeface="Arial"/>
                <a:cs typeface="Arial"/>
              </a:rPr>
              <a:t> </a:t>
            </a:r>
            <a:r>
              <a:rPr sz="1500" spc="0" dirty="0" smtClean="0">
                <a:latin typeface="Arial"/>
                <a:cs typeface="Arial"/>
              </a:rPr>
              <a:t>m</a:t>
            </a:r>
            <a:r>
              <a:rPr sz="1500" spc="4" dirty="0" smtClean="0">
                <a:latin typeface="Arial"/>
                <a:cs typeface="Arial"/>
              </a:rPr>
              <a:t>o</a:t>
            </a:r>
            <a:r>
              <a:rPr sz="1500" spc="-19" dirty="0" smtClean="0">
                <a:latin typeface="Arial"/>
                <a:cs typeface="Arial"/>
              </a:rPr>
              <a:t>v</a:t>
            </a:r>
            <a:r>
              <a:rPr sz="1500" spc="0" dirty="0" smtClean="0">
                <a:latin typeface="Arial"/>
                <a:cs typeface="Arial"/>
              </a:rPr>
              <a:t>e</a:t>
            </a:r>
            <a:r>
              <a:rPr sz="1500" spc="24" dirty="0" smtClean="0">
                <a:latin typeface="Arial"/>
                <a:cs typeface="Arial"/>
              </a:rPr>
              <a:t> </a:t>
            </a:r>
            <a:r>
              <a:rPr sz="1500" spc="4" dirty="0" smtClean="0">
                <a:latin typeface="Arial"/>
                <a:cs typeface="Arial"/>
              </a:rPr>
              <a:t>i</a:t>
            </a:r>
            <a:r>
              <a:rPr sz="1500" spc="0" dirty="0" smtClean="0">
                <a:latin typeface="Arial"/>
                <a:cs typeface="Arial"/>
              </a:rPr>
              <a:t>n a </a:t>
            </a:r>
            <a:r>
              <a:rPr sz="1500" spc="4" dirty="0" smtClean="0">
                <a:latin typeface="Arial"/>
                <a:cs typeface="Arial"/>
              </a:rPr>
              <a:t>s</a:t>
            </a:r>
            <a:r>
              <a:rPr sz="1500" spc="0" dirty="0" smtClean="0">
                <a:latin typeface="Arial"/>
                <a:cs typeface="Arial"/>
              </a:rPr>
              <a:t>t</a:t>
            </a:r>
            <a:r>
              <a:rPr sz="1500" spc="4" dirty="0" smtClean="0">
                <a:latin typeface="Arial"/>
                <a:cs typeface="Arial"/>
              </a:rPr>
              <a:t>ra</a:t>
            </a:r>
            <a:r>
              <a:rPr sz="1500" spc="0" dirty="0" smtClean="0">
                <a:latin typeface="Arial"/>
                <a:cs typeface="Arial"/>
              </a:rPr>
              <a:t>i</a:t>
            </a:r>
            <a:r>
              <a:rPr sz="1500" spc="4" dirty="0" smtClean="0">
                <a:latin typeface="Arial"/>
                <a:cs typeface="Arial"/>
              </a:rPr>
              <a:t>gh</a:t>
            </a:r>
            <a:r>
              <a:rPr sz="1500" spc="0" dirty="0" smtClean="0">
                <a:latin typeface="Arial"/>
                <a:cs typeface="Arial"/>
              </a:rPr>
              <a:t>t</a:t>
            </a:r>
            <a:r>
              <a:rPr sz="1500" spc="-19" dirty="0" smtClean="0">
                <a:latin typeface="Arial"/>
                <a:cs typeface="Arial"/>
              </a:rPr>
              <a:t> </a:t>
            </a:r>
            <a:r>
              <a:rPr sz="1500" spc="0" dirty="0" smtClean="0">
                <a:latin typeface="Arial"/>
                <a:cs typeface="Arial"/>
              </a:rPr>
              <a:t>l</a:t>
            </a:r>
            <a:r>
              <a:rPr sz="1500" spc="4" dirty="0" smtClean="0">
                <a:latin typeface="Arial"/>
                <a:cs typeface="Arial"/>
              </a:rPr>
              <a:t>in</a:t>
            </a:r>
            <a:r>
              <a:rPr sz="1500" spc="0" dirty="0" smtClean="0">
                <a:latin typeface="Arial"/>
                <a:cs typeface="Arial"/>
              </a:rPr>
              <a:t>e t</a:t>
            </a:r>
            <a:r>
              <a:rPr sz="1500" spc="9" dirty="0" smtClean="0">
                <a:latin typeface="Arial"/>
                <a:cs typeface="Arial"/>
              </a:rPr>
              <a:t>h</a:t>
            </a:r>
            <a:r>
              <a:rPr sz="1500" spc="0" dirty="0" smtClean="0">
                <a:latin typeface="Arial"/>
                <a:cs typeface="Arial"/>
              </a:rPr>
              <a:t>r</a:t>
            </a:r>
            <a:r>
              <a:rPr sz="1500" spc="9" dirty="0" smtClean="0">
                <a:latin typeface="Arial"/>
                <a:cs typeface="Arial"/>
              </a:rPr>
              <a:t>o</a:t>
            </a:r>
            <a:r>
              <a:rPr sz="1500" spc="4" dirty="0" smtClean="0">
                <a:latin typeface="Arial"/>
                <a:cs typeface="Arial"/>
              </a:rPr>
              <a:t>ug</a:t>
            </a:r>
            <a:r>
              <a:rPr sz="1500" spc="0" dirty="0" smtClean="0">
                <a:latin typeface="Arial"/>
                <a:cs typeface="Arial"/>
              </a:rPr>
              <a:t>h</a:t>
            </a:r>
            <a:r>
              <a:rPr sz="1500" spc="-4" dirty="0" smtClean="0">
                <a:latin typeface="Arial"/>
                <a:cs typeface="Arial"/>
              </a:rPr>
              <a:t> </a:t>
            </a:r>
            <a:r>
              <a:rPr sz="1500" spc="0" dirty="0" smtClean="0">
                <a:latin typeface="Arial"/>
                <a:cs typeface="Arial"/>
              </a:rPr>
              <a:t>t</a:t>
            </a:r>
            <a:r>
              <a:rPr sz="1500" spc="9" dirty="0" smtClean="0">
                <a:latin typeface="Arial"/>
                <a:cs typeface="Arial"/>
              </a:rPr>
              <a:t>h</a:t>
            </a:r>
            <a:r>
              <a:rPr sz="1500" spc="0" dirty="0" smtClean="0">
                <a:latin typeface="Arial"/>
                <a:cs typeface="Arial"/>
              </a:rPr>
              <a:t>e</a:t>
            </a:r>
            <a:r>
              <a:rPr sz="1500" spc="-9" dirty="0" smtClean="0">
                <a:latin typeface="Arial"/>
                <a:cs typeface="Arial"/>
              </a:rPr>
              <a:t> </a:t>
            </a:r>
            <a:r>
              <a:rPr sz="1400" spc="0" dirty="0" smtClean="0">
                <a:latin typeface="Arial"/>
                <a:cs typeface="Arial"/>
              </a:rPr>
              <a:t>gel.</a:t>
            </a:r>
            <a:endParaRPr sz="1400">
              <a:latin typeface="Arial"/>
              <a:cs typeface="Arial"/>
            </a:endParaRPr>
          </a:p>
        </p:txBody>
      </p:sp>
      <p:sp>
        <p:nvSpPr>
          <p:cNvPr id="4" name="object 4"/>
          <p:cNvSpPr txBox="1"/>
          <p:nvPr/>
        </p:nvSpPr>
        <p:spPr>
          <a:xfrm>
            <a:off x="210108" y="4404370"/>
            <a:ext cx="141224" cy="215900"/>
          </a:xfrm>
          <a:prstGeom prst="rect">
            <a:avLst/>
          </a:prstGeom>
        </p:spPr>
        <p:txBody>
          <a:bodyPr wrap="square" lIns="0" tIns="0" rIns="0" bIns="0" rtlCol="0">
            <a:noAutofit/>
          </a:bodyPr>
          <a:lstStyle/>
          <a:p>
            <a:pPr marL="12700">
              <a:lnSpc>
                <a:spcPts val="1630"/>
              </a:lnSpc>
              <a:spcBef>
                <a:spcPts val="81"/>
              </a:spcBef>
            </a:pPr>
            <a:r>
              <a:rPr sz="1500" spc="0" dirty="0" smtClean="0">
                <a:latin typeface="Wingdings"/>
                <a:cs typeface="Wingdings"/>
              </a:rPr>
              <a:t></a:t>
            </a:r>
            <a:endParaRPr sz="1500">
              <a:latin typeface="Wingdings"/>
              <a:cs typeface="Wingdings"/>
            </a:endParaRPr>
          </a:p>
        </p:txBody>
      </p:sp>
      <p:sp>
        <p:nvSpPr>
          <p:cNvPr id="3" name="object 3"/>
          <p:cNvSpPr txBox="1"/>
          <p:nvPr/>
        </p:nvSpPr>
        <p:spPr>
          <a:xfrm>
            <a:off x="210108" y="5433154"/>
            <a:ext cx="141409" cy="216204"/>
          </a:xfrm>
          <a:prstGeom prst="rect">
            <a:avLst/>
          </a:prstGeom>
        </p:spPr>
        <p:txBody>
          <a:bodyPr wrap="square" lIns="0" tIns="0" rIns="0" bIns="0" rtlCol="0">
            <a:noAutofit/>
          </a:bodyPr>
          <a:lstStyle/>
          <a:p>
            <a:pPr marL="12700">
              <a:lnSpc>
                <a:spcPts val="1635"/>
              </a:lnSpc>
              <a:spcBef>
                <a:spcPts val="81"/>
              </a:spcBef>
            </a:pPr>
            <a:r>
              <a:rPr sz="1500" spc="0" dirty="0" smtClean="0">
                <a:latin typeface="Wingdings"/>
                <a:cs typeface="Wingdings"/>
              </a:rPr>
              <a:t></a:t>
            </a:r>
            <a:endParaRPr sz="1500">
              <a:latin typeface="Wingdings"/>
              <a:cs typeface="Wingdings"/>
            </a:endParaRPr>
          </a:p>
        </p:txBody>
      </p:sp>
      <p:sp>
        <p:nvSpPr>
          <p:cNvPr id="2" name="object 2"/>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25</a:t>
            </a:r>
            <a:endParaRPr sz="14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584616" y="5276537"/>
            <a:ext cx="2503357" cy="269822"/>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5441429" y="4946754"/>
            <a:ext cx="614596" cy="74950"/>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4542019" y="4946754"/>
            <a:ext cx="614596" cy="74950"/>
          </a:xfrm>
          <a:prstGeom prst="rect">
            <a:avLst/>
          </a:prstGeom>
          <a:blipFill>
            <a:blip r:embed="rId4" cstate="print"/>
            <a:stretch>
              <a:fillRect/>
            </a:stretch>
          </a:blipFill>
        </p:spPr>
        <p:txBody>
          <a:bodyPr wrap="square" lIns="0" tIns="0" rIns="0" bIns="0" rtlCol="0">
            <a:noAutofit/>
          </a:bodyPr>
          <a:lstStyle/>
          <a:p>
            <a:endParaRPr/>
          </a:p>
        </p:txBody>
      </p:sp>
      <p:sp>
        <p:nvSpPr>
          <p:cNvPr id="22" name="object 22"/>
          <p:cNvSpPr/>
          <p:nvPr/>
        </p:nvSpPr>
        <p:spPr>
          <a:xfrm>
            <a:off x="3657599" y="4946754"/>
            <a:ext cx="614596" cy="74950"/>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2773180" y="4946754"/>
            <a:ext cx="614596" cy="74950"/>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314793" y="269822"/>
            <a:ext cx="8319540" cy="4661940"/>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6" name="object 26"/>
          <p:cNvSpPr/>
          <p:nvPr/>
        </p:nvSpPr>
        <p:spPr>
          <a:xfrm>
            <a:off x="222250" y="146050"/>
            <a:ext cx="8547100" cy="4986147"/>
          </a:xfrm>
          <a:custGeom>
            <a:avLst/>
            <a:gdLst/>
            <a:ahLst/>
            <a:cxnLst/>
            <a:rect l="l" t="t" r="r" b="b"/>
            <a:pathLst>
              <a:path w="8547100" h="4986147">
                <a:moveTo>
                  <a:pt x="0" y="4986147"/>
                </a:moveTo>
                <a:lnTo>
                  <a:pt x="8547100" y="4986147"/>
                </a:lnTo>
                <a:lnTo>
                  <a:pt x="8547100" y="0"/>
                </a:lnTo>
                <a:lnTo>
                  <a:pt x="0" y="0"/>
                </a:lnTo>
                <a:lnTo>
                  <a:pt x="0" y="4986147"/>
                </a:lnTo>
                <a:close/>
              </a:path>
            </a:pathLst>
          </a:custGeom>
          <a:ln w="12700">
            <a:solidFill>
              <a:srgbClr val="000000"/>
            </a:solidFill>
          </a:ln>
        </p:spPr>
        <p:txBody>
          <a:bodyPr wrap="square" lIns="0" tIns="0" rIns="0" bIns="0" rtlCol="0">
            <a:noAutofit/>
          </a:bodyPr>
          <a:lstStyle/>
          <a:p>
            <a:endParaRPr/>
          </a:p>
        </p:txBody>
      </p:sp>
      <p:sp>
        <p:nvSpPr>
          <p:cNvPr id="17" name="object 17"/>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8" name="object 18"/>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5" name="object 15"/>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6" name="object 16"/>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4" name="object 14"/>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 name="object 2"/>
          <p:cNvSpPr txBox="1"/>
          <p:nvPr/>
        </p:nvSpPr>
        <p:spPr>
          <a:xfrm>
            <a:off x="228600" y="5132199"/>
            <a:ext cx="8540750" cy="1725801"/>
          </a:xfrm>
          <a:prstGeom prst="rect">
            <a:avLst/>
          </a:prstGeom>
        </p:spPr>
        <p:txBody>
          <a:bodyPr wrap="square" lIns="0" tIns="0" rIns="0" bIns="0" rtlCol="0">
            <a:noAutofit/>
          </a:bodyPr>
          <a:lstStyle/>
          <a:p>
            <a:pPr marL="97789">
              <a:lnSpc>
                <a:spcPct val="95825"/>
              </a:lnSpc>
              <a:spcBef>
                <a:spcPts val="405"/>
              </a:spcBef>
            </a:pPr>
            <a:r>
              <a:rPr sz="2800" b="1" spc="0" dirty="0" smtClean="0">
                <a:solidFill>
                  <a:srgbClr val="E75C00"/>
                </a:solidFill>
                <a:latin typeface="Times New Roman"/>
                <a:cs typeface="Times New Roman"/>
              </a:rPr>
              <a:t>A</a:t>
            </a:r>
            <a:r>
              <a:rPr sz="2800" b="1" spc="-9" dirty="0" smtClean="0">
                <a:solidFill>
                  <a:srgbClr val="E75C00"/>
                </a:solidFill>
                <a:latin typeface="Times New Roman"/>
                <a:cs typeface="Times New Roman"/>
              </a:rPr>
              <a:t>P</a:t>
            </a:r>
            <a:r>
              <a:rPr sz="2800" b="1" spc="0" dirty="0" smtClean="0">
                <a:solidFill>
                  <a:srgbClr val="E75C00"/>
                </a:solidFill>
                <a:latin typeface="Times New Roman"/>
                <a:cs typeface="Times New Roman"/>
              </a:rPr>
              <a:t>P</a:t>
            </a:r>
            <a:r>
              <a:rPr sz="2800" b="1" spc="-9" dirty="0" smtClean="0">
                <a:solidFill>
                  <a:srgbClr val="E75C00"/>
                </a:solidFill>
                <a:latin typeface="Times New Roman"/>
                <a:cs typeface="Times New Roman"/>
              </a:rPr>
              <a:t>L</a:t>
            </a:r>
            <a:r>
              <a:rPr sz="2800" b="1" spc="0" dirty="0" smtClean="0">
                <a:solidFill>
                  <a:srgbClr val="E75C00"/>
                </a:solidFill>
                <a:latin typeface="Times New Roman"/>
                <a:cs typeface="Times New Roman"/>
              </a:rPr>
              <a:t>IC</a:t>
            </a:r>
            <a:r>
              <a:rPr sz="2800" b="1" spc="-209" dirty="0" smtClean="0">
                <a:solidFill>
                  <a:srgbClr val="E75C00"/>
                </a:solidFill>
                <a:latin typeface="Times New Roman"/>
                <a:cs typeface="Times New Roman"/>
              </a:rPr>
              <a:t>A</a:t>
            </a:r>
            <a:r>
              <a:rPr sz="2800" b="1" spc="0" dirty="0" smtClean="0">
                <a:solidFill>
                  <a:srgbClr val="E75C00"/>
                </a:solidFill>
                <a:latin typeface="Times New Roman"/>
                <a:cs typeface="Times New Roman"/>
              </a:rPr>
              <a:t>TIO</a:t>
            </a:r>
            <a:r>
              <a:rPr sz="2800" b="1" spc="-14" dirty="0" smtClean="0">
                <a:solidFill>
                  <a:srgbClr val="E75C00"/>
                </a:solidFill>
                <a:latin typeface="Times New Roman"/>
                <a:cs typeface="Times New Roman"/>
              </a:rPr>
              <a:t>N</a:t>
            </a:r>
            <a:r>
              <a:rPr sz="2800" b="1" spc="0" dirty="0" smtClean="0">
                <a:solidFill>
                  <a:srgbClr val="E75C00"/>
                </a:solidFill>
                <a:latin typeface="Times New Roman"/>
                <a:cs typeface="Times New Roman"/>
              </a:rPr>
              <a:t>S:</a:t>
            </a:r>
            <a:endParaRPr sz="2800">
              <a:latin typeface="Times New Roman"/>
              <a:cs typeface="Times New Roman"/>
            </a:endParaRPr>
          </a:p>
          <a:p>
            <a:pPr marL="97789">
              <a:lnSpc>
                <a:spcPts val="2629"/>
              </a:lnSpc>
              <a:spcBef>
                <a:spcPts val="2387"/>
              </a:spcBef>
            </a:pPr>
            <a:r>
              <a:rPr sz="1800" spc="0" dirty="0" smtClean="0">
                <a:latin typeface="Arial"/>
                <a:cs typeface="Arial"/>
              </a:rPr>
              <a:t>PF</a:t>
            </a:r>
            <a:r>
              <a:rPr sz="1800" spc="4" dirty="0" smtClean="0">
                <a:latin typeface="Arial"/>
                <a:cs typeface="Arial"/>
              </a:rPr>
              <a:t>G</a:t>
            </a:r>
            <a:r>
              <a:rPr sz="1800" spc="0" dirty="0" smtClean="0">
                <a:latin typeface="Arial"/>
                <a:cs typeface="Arial"/>
              </a:rPr>
              <a:t>E</a:t>
            </a:r>
            <a:r>
              <a:rPr sz="1800" spc="-14" dirty="0" smtClean="0">
                <a:latin typeface="Arial"/>
                <a:cs typeface="Arial"/>
              </a:rPr>
              <a:t> </a:t>
            </a:r>
            <a:r>
              <a:rPr sz="1800" spc="0" dirty="0" smtClean="0">
                <a:latin typeface="Arial"/>
                <a:cs typeface="Arial"/>
              </a:rPr>
              <a:t>may be</a:t>
            </a:r>
            <a:r>
              <a:rPr sz="1800" spc="-4" dirty="0" smtClean="0">
                <a:latin typeface="Arial"/>
                <a:cs typeface="Arial"/>
              </a:rPr>
              <a:t> </a:t>
            </a:r>
            <a:r>
              <a:rPr sz="1800" spc="0" dirty="0" smtClean="0">
                <a:latin typeface="Arial"/>
                <a:cs typeface="Arial"/>
              </a:rPr>
              <a:t>us</a:t>
            </a:r>
            <a:r>
              <a:rPr sz="1800" spc="-4" dirty="0" smtClean="0">
                <a:latin typeface="Arial"/>
                <a:cs typeface="Arial"/>
              </a:rPr>
              <a:t>e</a:t>
            </a:r>
            <a:r>
              <a:rPr sz="1800" spc="0" dirty="0" smtClean="0">
                <a:latin typeface="Arial"/>
                <a:cs typeface="Arial"/>
              </a:rPr>
              <a:t>d</a:t>
            </a:r>
            <a:r>
              <a:rPr sz="1800" spc="9" dirty="0" smtClean="0">
                <a:latin typeface="Arial"/>
                <a:cs typeface="Arial"/>
              </a:rPr>
              <a:t> </a:t>
            </a:r>
            <a:r>
              <a:rPr sz="1800" spc="0" dirty="0" smtClean="0">
                <a:latin typeface="Arial"/>
                <a:cs typeface="Arial"/>
              </a:rPr>
              <a:t>for</a:t>
            </a:r>
            <a:r>
              <a:rPr sz="1800" spc="9" dirty="0" smtClean="0">
                <a:latin typeface="Arial"/>
                <a:cs typeface="Arial"/>
              </a:rPr>
              <a:t> </a:t>
            </a:r>
            <a:r>
              <a:rPr sz="1800" spc="0" dirty="0" smtClean="0">
                <a:latin typeface="Arial"/>
                <a:cs typeface="Arial"/>
              </a:rPr>
              <a:t>g</a:t>
            </a:r>
            <a:r>
              <a:rPr sz="1800" spc="-9" dirty="0" smtClean="0">
                <a:latin typeface="Arial"/>
                <a:cs typeface="Arial"/>
              </a:rPr>
              <a:t>e</a:t>
            </a:r>
            <a:r>
              <a:rPr sz="1800" spc="0" dirty="0" smtClean="0">
                <a:latin typeface="Arial"/>
                <a:cs typeface="Arial"/>
              </a:rPr>
              <a:t>n</a:t>
            </a:r>
            <a:r>
              <a:rPr sz="1800" spc="-9" dirty="0" smtClean="0">
                <a:latin typeface="Arial"/>
                <a:cs typeface="Arial"/>
              </a:rPr>
              <a:t>o</a:t>
            </a:r>
            <a:r>
              <a:rPr sz="1800" spc="0" dirty="0" smtClean="0">
                <a:latin typeface="Arial"/>
                <a:cs typeface="Arial"/>
              </a:rPr>
              <a:t>t</a:t>
            </a:r>
            <a:r>
              <a:rPr sz="1800" spc="-19" dirty="0" smtClean="0">
                <a:latin typeface="Arial"/>
                <a:cs typeface="Arial"/>
              </a:rPr>
              <a:t>y</a:t>
            </a:r>
            <a:r>
              <a:rPr sz="1800" spc="0" dirty="0" smtClean="0">
                <a:latin typeface="Arial"/>
                <a:cs typeface="Arial"/>
              </a:rPr>
              <a:t>p</a:t>
            </a:r>
            <a:r>
              <a:rPr sz="1800" spc="-9" dirty="0" smtClean="0">
                <a:latin typeface="Arial"/>
                <a:cs typeface="Arial"/>
              </a:rPr>
              <a:t>i</a:t>
            </a:r>
            <a:r>
              <a:rPr sz="1800" spc="0" dirty="0" smtClean="0">
                <a:latin typeface="Arial"/>
                <a:cs typeface="Arial"/>
              </a:rPr>
              <a:t>ng</a:t>
            </a:r>
            <a:r>
              <a:rPr sz="1800" spc="44" dirty="0" smtClean="0">
                <a:latin typeface="Arial"/>
                <a:cs typeface="Arial"/>
              </a:rPr>
              <a:t> </a:t>
            </a:r>
            <a:r>
              <a:rPr sz="1800" spc="-4" dirty="0" smtClean="0">
                <a:latin typeface="Arial"/>
                <a:cs typeface="Arial"/>
              </a:rPr>
              <a:t>o</a:t>
            </a:r>
            <a:r>
              <a:rPr sz="1800" spc="0" dirty="0" smtClean="0">
                <a:latin typeface="Arial"/>
                <a:cs typeface="Arial"/>
              </a:rPr>
              <a:t>r</a:t>
            </a:r>
            <a:r>
              <a:rPr sz="1800" spc="4" dirty="0" smtClean="0">
                <a:latin typeface="Arial"/>
                <a:cs typeface="Arial"/>
              </a:rPr>
              <a:t> </a:t>
            </a:r>
            <a:r>
              <a:rPr sz="1800" spc="0" dirty="0" smtClean="0">
                <a:latin typeface="Arial"/>
                <a:cs typeface="Arial"/>
              </a:rPr>
              <a:t>g</a:t>
            </a:r>
            <a:r>
              <a:rPr sz="1800" spc="-9" dirty="0" smtClean="0">
                <a:latin typeface="Arial"/>
                <a:cs typeface="Arial"/>
              </a:rPr>
              <a:t>e</a:t>
            </a:r>
            <a:r>
              <a:rPr sz="1800" spc="0" dirty="0" smtClean="0">
                <a:latin typeface="Arial"/>
                <a:cs typeface="Arial"/>
              </a:rPr>
              <a:t>n</a:t>
            </a:r>
            <a:r>
              <a:rPr sz="1800" spc="-9" dirty="0" smtClean="0">
                <a:latin typeface="Arial"/>
                <a:cs typeface="Arial"/>
              </a:rPr>
              <a:t>e</a:t>
            </a:r>
            <a:r>
              <a:rPr sz="1800" spc="0" dirty="0" smtClean="0">
                <a:latin typeface="Arial"/>
                <a:cs typeface="Arial"/>
              </a:rPr>
              <a:t>tic</a:t>
            </a:r>
            <a:r>
              <a:rPr sz="1800" spc="14" dirty="0" smtClean="0">
                <a:latin typeface="Arial"/>
                <a:cs typeface="Arial"/>
              </a:rPr>
              <a:t> </a:t>
            </a:r>
            <a:r>
              <a:rPr sz="1800" spc="0" dirty="0" smtClean="0">
                <a:latin typeface="Arial"/>
                <a:cs typeface="Arial"/>
              </a:rPr>
              <a:t>fin</a:t>
            </a:r>
            <a:r>
              <a:rPr sz="1800" spc="-9" dirty="0" smtClean="0">
                <a:latin typeface="Arial"/>
                <a:cs typeface="Arial"/>
              </a:rPr>
              <a:t>g</a:t>
            </a:r>
            <a:r>
              <a:rPr sz="1800" spc="0" dirty="0" smtClean="0">
                <a:latin typeface="Arial"/>
                <a:cs typeface="Arial"/>
              </a:rPr>
              <a:t>er</a:t>
            </a:r>
            <a:r>
              <a:rPr sz="1800" spc="-9" dirty="0" smtClean="0">
                <a:latin typeface="Arial"/>
                <a:cs typeface="Arial"/>
              </a:rPr>
              <a:t>p</a:t>
            </a:r>
            <a:r>
              <a:rPr sz="1800" spc="0" dirty="0" smtClean="0">
                <a:latin typeface="Arial"/>
                <a:cs typeface="Arial"/>
              </a:rPr>
              <a:t>ri</a:t>
            </a:r>
            <a:r>
              <a:rPr sz="1800" spc="-4" dirty="0" smtClean="0">
                <a:latin typeface="Arial"/>
                <a:cs typeface="Arial"/>
              </a:rPr>
              <a:t>n</a:t>
            </a:r>
            <a:r>
              <a:rPr sz="1800" spc="0" dirty="0" smtClean="0">
                <a:latin typeface="Arial"/>
                <a:cs typeface="Arial"/>
              </a:rPr>
              <a:t>ting</a:t>
            </a:r>
            <a:r>
              <a:rPr sz="1800" spc="19" dirty="0" smtClean="0">
                <a:latin typeface="Arial"/>
                <a:cs typeface="Arial"/>
              </a:rPr>
              <a:t> </a:t>
            </a:r>
            <a:r>
              <a:rPr sz="1800" spc="0" dirty="0" smtClean="0">
                <a:latin typeface="Arial"/>
                <a:cs typeface="Arial"/>
              </a:rPr>
              <a:t>. It is comm</a:t>
            </a:r>
            <a:r>
              <a:rPr sz="1800" spc="-9" dirty="0" smtClean="0">
                <a:latin typeface="Arial"/>
                <a:cs typeface="Arial"/>
              </a:rPr>
              <a:t>o</a:t>
            </a:r>
            <a:r>
              <a:rPr sz="1800" spc="0" dirty="0" smtClean="0">
                <a:latin typeface="Arial"/>
                <a:cs typeface="Arial"/>
              </a:rPr>
              <a:t>n</a:t>
            </a:r>
            <a:r>
              <a:rPr sz="1800" spc="-9" dirty="0" smtClean="0">
                <a:latin typeface="Arial"/>
                <a:cs typeface="Arial"/>
              </a:rPr>
              <a:t>l</a:t>
            </a:r>
            <a:r>
              <a:rPr sz="1800" spc="0" dirty="0" smtClean="0">
                <a:latin typeface="Arial"/>
                <a:cs typeface="Arial"/>
              </a:rPr>
              <a:t>y     </a:t>
            </a:r>
            <a:r>
              <a:rPr sz="1800" spc="244" dirty="0" smtClean="0">
                <a:latin typeface="Arial"/>
                <a:cs typeface="Arial"/>
              </a:rPr>
              <a:t> </a:t>
            </a:r>
            <a:r>
              <a:rPr sz="2100" b="1" spc="0" baseline="39340" dirty="0" smtClean="0">
                <a:solidFill>
                  <a:srgbClr val="FFFFFF"/>
                </a:solidFill>
                <a:latin typeface="Arial"/>
                <a:cs typeface="Arial"/>
              </a:rPr>
              <a:t>26</a:t>
            </a:r>
            <a:endParaRPr sz="1400">
              <a:latin typeface="Arial"/>
              <a:cs typeface="Arial"/>
            </a:endParaRPr>
          </a:p>
          <a:p>
            <a:pPr marL="97789">
              <a:lnSpc>
                <a:spcPct val="95825"/>
              </a:lnSpc>
              <a:spcBef>
                <a:spcPts val="1170"/>
              </a:spcBef>
            </a:pPr>
            <a:r>
              <a:rPr sz="1800" spc="0" dirty="0" smtClean="0">
                <a:latin typeface="Arial"/>
                <a:cs typeface="Arial"/>
              </a:rPr>
              <a:t>co</a:t>
            </a:r>
            <a:r>
              <a:rPr sz="1800" spc="-9" dirty="0" smtClean="0">
                <a:latin typeface="Arial"/>
                <a:cs typeface="Arial"/>
              </a:rPr>
              <a:t>n</a:t>
            </a:r>
            <a:r>
              <a:rPr sz="1800" spc="0" dirty="0" smtClean="0">
                <a:latin typeface="Arial"/>
                <a:cs typeface="Arial"/>
              </a:rPr>
              <a:t>si</a:t>
            </a:r>
            <a:r>
              <a:rPr sz="1800" spc="-9" dirty="0" smtClean="0">
                <a:latin typeface="Arial"/>
                <a:cs typeface="Arial"/>
              </a:rPr>
              <a:t>d</a:t>
            </a:r>
            <a:r>
              <a:rPr sz="1800" spc="0" dirty="0" smtClean="0">
                <a:latin typeface="Arial"/>
                <a:cs typeface="Arial"/>
              </a:rPr>
              <a:t>er</a:t>
            </a:r>
            <a:r>
              <a:rPr sz="1800" spc="-9" dirty="0" smtClean="0">
                <a:latin typeface="Arial"/>
                <a:cs typeface="Arial"/>
              </a:rPr>
              <a:t>e</a:t>
            </a:r>
            <a:r>
              <a:rPr sz="1800" spc="0" dirty="0" smtClean="0">
                <a:latin typeface="Arial"/>
                <a:cs typeface="Arial"/>
              </a:rPr>
              <a:t>d</a:t>
            </a:r>
            <a:r>
              <a:rPr sz="1800" spc="9" dirty="0" smtClean="0">
                <a:latin typeface="Arial"/>
                <a:cs typeface="Arial"/>
              </a:rPr>
              <a:t> </a:t>
            </a:r>
            <a:r>
              <a:rPr sz="1800" spc="0" dirty="0" smtClean="0">
                <a:latin typeface="Arial"/>
                <a:cs typeface="Arial"/>
              </a:rPr>
              <a:t>a g</a:t>
            </a:r>
            <a:r>
              <a:rPr sz="1800" spc="-9" dirty="0" smtClean="0">
                <a:latin typeface="Arial"/>
                <a:cs typeface="Arial"/>
              </a:rPr>
              <a:t>o</a:t>
            </a:r>
            <a:r>
              <a:rPr sz="1800" spc="0" dirty="0" smtClean="0">
                <a:latin typeface="Arial"/>
                <a:cs typeface="Arial"/>
              </a:rPr>
              <a:t>ld</a:t>
            </a:r>
            <a:r>
              <a:rPr sz="1800" spc="4" dirty="0" smtClean="0">
                <a:latin typeface="Arial"/>
                <a:cs typeface="Arial"/>
              </a:rPr>
              <a:t> </a:t>
            </a:r>
            <a:r>
              <a:rPr sz="1800" spc="0" dirty="0" smtClean="0">
                <a:latin typeface="Arial"/>
                <a:cs typeface="Arial"/>
              </a:rPr>
              <a:t>sta</a:t>
            </a:r>
            <a:r>
              <a:rPr sz="1800" spc="-4" dirty="0" smtClean="0">
                <a:latin typeface="Arial"/>
                <a:cs typeface="Arial"/>
              </a:rPr>
              <a:t>n</a:t>
            </a:r>
            <a:r>
              <a:rPr sz="1800" spc="0" dirty="0" smtClean="0">
                <a:latin typeface="Arial"/>
                <a:cs typeface="Arial"/>
              </a:rPr>
              <a:t>d</a:t>
            </a:r>
            <a:r>
              <a:rPr sz="1800" spc="-9" dirty="0" smtClean="0">
                <a:latin typeface="Arial"/>
                <a:cs typeface="Arial"/>
              </a:rPr>
              <a:t>a</a:t>
            </a:r>
            <a:r>
              <a:rPr sz="1800" spc="0" dirty="0" smtClean="0">
                <a:latin typeface="Arial"/>
                <a:cs typeface="Arial"/>
              </a:rPr>
              <a:t>rd</a:t>
            </a:r>
            <a:r>
              <a:rPr sz="1800" spc="14" dirty="0" smtClean="0">
                <a:latin typeface="Arial"/>
                <a:cs typeface="Arial"/>
              </a:rPr>
              <a:t> </a:t>
            </a:r>
            <a:r>
              <a:rPr sz="1800" spc="-4" dirty="0" smtClean="0">
                <a:latin typeface="Arial"/>
                <a:cs typeface="Arial"/>
              </a:rPr>
              <a:t>i</a:t>
            </a:r>
            <a:r>
              <a:rPr sz="1800" spc="0" dirty="0" smtClean="0">
                <a:latin typeface="Arial"/>
                <a:cs typeface="Arial"/>
              </a:rPr>
              <a:t>n e</a:t>
            </a:r>
            <a:r>
              <a:rPr sz="1800" spc="-9" dirty="0" smtClean="0">
                <a:latin typeface="Arial"/>
                <a:cs typeface="Arial"/>
              </a:rPr>
              <a:t>p</a:t>
            </a:r>
            <a:r>
              <a:rPr sz="1800" spc="0" dirty="0" smtClean="0">
                <a:latin typeface="Arial"/>
                <a:cs typeface="Arial"/>
              </a:rPr>
              <a:t>i</a:t>
            </a:r>
            <a:r>
              <a:rPr sz="1800" spc="-9" dirty="0" smtClean="0">
                <a:latin typeface="Arial"/>
                <a:cs typeface="Arial"/>
              </a:rPr>
              <a:t>d</a:t>
            </a:r>
            <a:r>
              <a:rPr sz="1800" spc="0" dirty="0" smtClean="0">
                <a:latin typeface="Arial"/>
                <a:cs typeface="Arial"/>
              </a:rPr>
              <a:t>em</a:t>
            </a:r>
            <a:r>
              <a:rPr sz="1800" spc="-4" dirty="0" smtClean="0">
                <a:latin typeface="Arial"/>
                <a:cs typeface="Arial"/>
              </a:rPr>
              <a:t>i</a:t>
            </a:r>
            <a:r>
              <a:rPr sz="1800" spc="0" dirty="0" smtClean="0">
                <a:latin typeface="Arial"/>
                <a:cs typeface="Arial"/>
              </a:rPr>
              <a:t>o</a:t>
            </a:r>
            <a:r>
              <a:rPr sz="1800" spc="-9" dirty="0" smtClean="0">
                <a:latin typeface="Arial"/>
                <a:cs typeface="Arial"/>
              </a:rPr>
              <a:t>l</a:t>
            </a:r>
            <a:r>
              <a:rPr sz="1800" spc="0" dirty="0" smtClean="0">
                <a:latin typeface="Arial"/>
                <a:cs typeface="Arial"/>
              </a:rPr>
              <a:t>o</a:t>
            </a:r>
            <a:r>
              <a:rPr sz="1800" spc="-9" dirty="0" smtClean="0">
                <a:latin typeface="Arial"/>
                <a:cs typeface="Arial"/>
              </a:rPr>
              <a:t>g</a:t>
            </a:r>
            <a:r>
              <a:rPr sz="1800" spc="0" dirty="0" smtClean="0">
                <a:latin typeface="Arial"/>
                <a:cs typeface="Arial"/>
              </a:rPr>
              <a:t>ical</a:t>
            </a:r>
            <a:r>
              <a:rPr sz="1800" spc="39" dirty="0" smtClean="0">
                <a:latin typeface="Arial"/>
                <a:cs typeface="Arial"/>
              </a:rPr>
              <a:t> </a:t>
            </a:r>
            <a:r>
              <a:rPr sz="1800" spc="0" dirty="0" smtClean="0">
                <a:latin typeface="Arial"/>
                <a:cs typeface="Arial"/>
              </a:rPr>
              <a:t>stu</a:t>
            </a:r>
            <a:r>
              <a:rPr sz="1800" spc="-4" dirty="0" smtClean="0">
                <a:latin typeface="Arial"/>
                <a:cs typeface="Arial"/>
              </a:rPr>
              <a:t>d</a:t>
            </a:r>
            <a:r>
              <a:rPr sz="1800" spc="0" dirty="0" smtClean="0">
                <a:latin typeface="Arial"/>
                <a:cs typeface="Arial"/>
              </a:rPr>
              <a:t>i</a:t>
            </a:r>
            <a:r>
              <a:rPr sz="1800" spc="-9" dirty="0" smtClean="0">
                <a:latin typeface="Arial"/>
                <a:cs typeface="Arial"/>
              </a:rPr>
              <a:t>e</a:t>
            </a:r>
            <a:r>
              <a:rPr sz="1800" spc="0" dirty="0" smtClean="0">
                <a:latin typeface="Arial"/>
                <a:cs typeface="Arial"/>
              </a:rPr>
              <a:t>s</a:t>
            </a:r>
            <a:r>
              <a:rPr sz="1800" spc="14" dirty="0" smtClean="0">
                <a:latin typeface="Arial"/>
                <a:cs typeface="Arial"/>
              </a:rPr>
              <a:t> </a:t>
            </a:r>
            <a:r>
              <a:rPr sz="1800" spc="0" dirty="0" smtClean="0">
                <a:latin typeface="Arial"/>
                <a:cs typeface="Arial"/>
              </a:rPr>
              <a:t>of p</a:t>
            </a:r>
            <a:r>
              <a:rPr sz="1800" spc="-4" dirty="0" smtClean="0">
                <a:latin typeface="Arial"/>
                <a:cs typeface="Arial"/>
              </a:rPr>
              <a:t>a</a:t>
            </a:r>
            <a:r>
              <a:rPr sz="1800" spc="0" dirty="0" smtClean="0">
                <a:latin typeface="Arial"/>
                <a:cs typeface="Arial"/>
              </a:rPr>
              <a:t>th</a:t>
            </a:r>
            <a:r>
              <a:rPr sz="1800" spc="-4" dirty="0" smtClean="0">
                <a:latin typeface="Arial"/>
                <a:cs typeface="Arial"/>
              </a:rPr>
              <a:t>o</a:t>
            </a:r>
            <a:r>
              <a:rPr sz="1800" spc="0" dirty="0" smtClean="0">
                <a:latin typeface="Arial"/>
                <a:cs typeface="Arial"/>
              </a:rPr>
              <a:t>g</a:t>
            </a:r>
            <a:r>
              <a:rPr sz="1800" spc="-9" dirty="0" smtClean="0">
                <a:latin typeface="Arial"/>
                <a:cs typeface="Arial"/>
              </a:rPr>
              <a:t>e</a:t>
            </a:r>
            <a:r>
              <a:rPr sz="1800" spc="0" dirty="0" smtClean="0">
                <a:latin typeface="Arial"/>
                <a:cs typeface="Arial"/>
              </a:rPr>
              <a:t>n</a:t>
            </a:r>
            <a:r>
              <a:rPr sz="1800" spc="-9" dirty="0" smtClean="0">
                <a:latin typeface="Arial"/>
                <a:cs typeface="Arial"/>
              </a:rPr>
              <a:t>i</a:t>
            </a:r>
            <a:r>
              <a:rPr sz="1800" spc="0" dirty="0" smtClean="0">
                <a:latin typeface="Arial"/>
                <a:cs typeface="Arial"/>
              </a:rPr>
              <a:t>c</a:t>
            </a:r>
            <a:r>
              <a:rPr sz="1800" spc="29" dirty="0" smtClean="0">
                <a:latin typeface="Arial"/>
                <a:cs typeface="Arial"/>
              </a:rPr>
              <a:t> </a:t>
            </a:r>
            <a:r>
              <a:rPr sz="1800" spc="0" dirty="0" smtClean="0">
                <a:latin typeface="Arial"/>
                <a:cs typeface="Arial"/>
              </a:rPr>
              <a:t>or</a:t>
            </a:r>
            <a:r>
              <a:rPr sz="1800" spc="-9" dirty="0" smtClean="0">
                <a:latin typeface="Arial"/>
                <a:cs typeface="Arial"/>
              </a:rPr>
              <a:t>g</a:t>
            </a:r>
            <a:r>
              <a:rPr sz="1800" spc="0" dirty="0" smtClean="0">
                <a:latin typeface="Arial"/>
                <a:cs typeface="Arial"/>
              </a:rPr>
              <a:t>a</a:t>
            </a:r>
            <a:r>
              <a:rPr sz="1800" spc="-9" dirty="0" smtClean="0">
                <a:latin typeface="Arial"/>
                <a:cs typeface="Arial"/>
              </a:rPr>
              <a:t>n</a:t>
            </a:r>
            <a:r>
              <a:rPr sz="1800" spc="0" dirty="0" smtClean="0">
                <a:latin typeface="Arial"/>
                <a:cs typeface="Arial"/>
              </a:rPr>
              <a:t>isms.</a:t>
            </a:r>
            <a:endParaRPr sz="1800">
              <a:latin typeface="Arial"/>
              <a:cs typeface="Arial"/>
            </a:endParaRPr>
          </a:p>
        </p:txBody>
      </p:sp>
      <p:pic>
        <p:nvPicPr>
          <p:cNvPr id="5122" name="Picture 2"/>
          <p:cNvPicPr>
            <a:picLocks noChangeAspect="1" noChangeArrowheads="1"/>
          </p:cNvPicPr>
          <p:nvPr/>
        </p:nvPicPr>
        <p:blipFill>
          <a:blip r:embed="rId8"/>
          <a:srcRect/>
          <a:stretch>
            <a:fillRect/>
          </a:stretch>
        </p:blipFill>
        <p:spPr bwMode="auto">
          <a:xfrm>
            <a:off x="2452688" y="2185988"/>
            <a:ext cx="4238625" cy="24860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4724400" y="3581400"/>
            <a:ext cx="3886200" cy="3124200"/>
          </a:xfrm>
          <a:prstGeom prst="rect">
            <a:avLst/>
          </a:prstGeom>
        </p:spPr>
        <p:txBody>
          <a:bodyPr wrap="square" lIns="0" tIns="0" rIns="0" bIns="0" rtlCol="0">
            <a:noAutofit/>
          </a:bodyPr>
          <a:lstStyle/>
          <a:p>
            <a:pPr>
              <a:lnSpc>
                <a:spcPts val="1000"/>
              </a:lnSpc>
            </a:pPr>
            <a:endParaRPr sz="1000"/>
          </a:p>
          <a:p>
            <a:pPr marR="77470" algn="r">
              <a:lnSpc>
                <a:spcPct val="95825"/>
              </a:lnSpc>
              <a:spcBef>
                <a:spcPts val="17213"/>
              </a:spcBef>
            </a:pPr>
            <a:r>
              <a:rPr sz="1400" b="1" spc="0" dirty="0" smtClean="0">
                <a:solidFill>
                  <a:srgbClr val="FFFFFF"/>
                </a:solidFill>
                <a:latin typeface="Arial"/>
                <a:cs typeface="Arial"/>
              </a:rPr>
              <a:t>29</a:t>
            </a:r>
            <a:endParaRPr sz="1400">
              <a:latin typeface="Arial"/>
              <a:cs typeface="Arial"/>
            </a:endParaRPr>
          </a:p>
        </p:txBody>
      </p:sp>
      <p:sp>
        <p:nvSpPr>
          <p:cNvPr id="18" name="object 18"/>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19" name="object 19"/>
          <p:cNvSpPr/>
          <p:nvPr/>
        </p:nvSpPr>
        <p:spPr>
          <a:xfrm>
            <a:off x="472440" y="0"/>
            <a:ext cx="1034796" cy="586739"/>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958596" y="0"/>
            <a:ext cx="1732788" cy="586739"/>
          </a:xfrm>
          <a:prstGeom prst="rect">
            <a:avLst/>
          </a:prstGeom>
          <a:blipFill>
            <a:blip r:embed="rId3" cstate="print"/>
            <a:stretch>
              <a:fillRect/>
            </a:stretch>
          </a:blipFill>
        </p:spPr>
        <p:txBody>
          <a:bodyPr wrap="square" lIns="0" tIns="0" rIns="0" bIns="0" rtlCol="0">
            <a:noAutofit/>
          </a:bodyPr>
          <a:lstStyle/>
          <a:p>
            <a:endParaRPr/>
          </a:p>
        </p:txBody>
      </p:sp>
      <p:sp>
        <p:nvSpPr>
          <p:cNvPr id="21" name="object 21"/>
          <p:cNvSpPr/>
          <p:nvPr/>
        </p:nvSpPr>
        <p:spPr>
          <a:xfrm>
            <a:off x="2257044" y="0"/>
            <a:ext cx="908304" cy="586739"/>
          </a:xfrm>
          <a:prstGeom prst="rect">
            <a:avLst/>
          </a:prstGeom>
          <a:blipFill>
            <a:blip r:embed="rId4" cstate="print"/>
            <a:stretch>
              <a:fillRect/>
            </a:stretch>
          </a:blipFill>
        </p:spPr>
        <p:txBody>
          <a:bodyPr wrap="square" lIns="0" tIns="0" rIns="0" bIns="0" rtlCol="0">
            <a:noAutofit/>
          </a:bodyPr>
          <a:lstStyle/>
          <a:p>
            <a:endParaRPr/>
          </a:p>
        </p:txBody>
      </p:sp>
      <p:sp>
        <p:nvSpPr>
          <p:cNvPr id="22" name="object 22"/>
          <p:cNvSpPr/>
          <p:nvPr/>
        </p:nvSpPr>
        <p:spPr>
          <a:xfrm>
            <a:off x="2616708" y="0"/>
            <a:ext cx="2334768" cy="586739"/>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4514088" y="0"/>
            <a:ext cx="908303" cy="586739"/>
          </a:xfrm>
          <a:prstGeom prst="rect">
            <a:avLst/>
          </a:prstGeom>
          <a:blipFill>
            <a:blip r:embed="rId6" cstate="print"/>
            <a:stretch>
              <a:fillRect/>
            </a:stretch>
          </a:blipFill>
        </p:spPr>
        <p:txBody>
          <a:bodyPr wrap="square" lIns="0" tIns="0" rIns="0" bIns="0" rtlCol="0">
            <a:noAutofit/>
          </a:bodyPr>
          <a:lstStyle/>
          <a:p>
            <a:endParaRPr/>
          </a:p>
        </p:txBody>
      </p:sp>
      <p:sp>
        <p:nvSpPr>
          <p:cNvPr id="24" name="object 24"/>
          <p:cNvSpPr/>
          <p:nvPr/>
        </p:nvSpPr>
        <p:spPr>
          <a:xfrm>
            <a:off x="4873752" y="0"/>
            <a:ext cx="3886200" cy="586739"/>
          </a:xfrm>
          <a:prstGeom prst="rect">
            <a:avLst/>
          </a:prstGeom>
          <a:blipFill>
            <a:blip r:embed="rId7" cstate="print"/>
            <a:stretch>
              <a:fillRect/>
            </a:stretch>
          </a:blipFill>
        </p:spPr>
        <p:txBody>
          <a:bodyPr wrap="square" lIns="0" tIns="0" rIns="0" bIns="0" rtlCol="0">
            <a:noAutofit/>
          </a:bodyPr>
          <a:lstStyle/>
          <a:p>
            <a:endParaRPr/>
          </a:p>
        </p:txBody>
      </p:sp>
      <p:sp>
        <p:nvSpPr>
          <p:cNvPr id="25" name="object 25"/>
          <p:cNvSpPr/>
          <p:nvPr/>
        </p:nvSpPr>
        <p:spPr>
          <a:xfrm>
            <a:off x="160020" y="419100"/>
            <a:ext cx="1786127" cy="420624"/>
          </a:xfrm>
          <a:prstGeom prst="rect">
            <a:avLst/>
          </a:prstGeom>
          <a:blipFill>
            <a:blip r:embed="rId8" cstate="print"/>
            <a:stretch>
              <a:fillRect/>
            </a:stretch>
          </a:blipFill>
        </p:spPr>
        <p:txBody>
          <a:bodyPr wrap="square" lIns="0" tIns="0" rIns="0" bIns="0" rtlCol="0">
            <a:noAutofit/>
          </a:bodyPr>
          <a:lstStyle/>
          <a:p>
            <a:endParaRPr/>
          </a:p>
        </p:txBody>
      </p:sp>
      <p:sp>
        <p:nvSpPr>
          <p:cNvPr id="26" name="object 26"/>
          <p:cNvSpPr/>
          <p:nvPr/>
        </p:nvSpPr>
        <p:spPr>
          <a:xfrm>
            <a:off x="160020" y="1363979"/>
            <a:ext cx="2854452" cy="420624"/>
          </a:xfrm>
          <a:prstGeom prst="rect">
            <a:avLst/>
          </a:prstGeom>
          <a:blipFill>
            <a:blip r:embed="rId9" cstate="print"/>
            <a:stretch>
              <a:fillRect/>
            </a:stretch>
          </a:blipFill>
        </p:spPr>
        <p:txBody>
          <a:bodyPr wrap="square" lIns="0" tIns="0" rIns="0" bIns="0" rtlCol="0">
            <a:noAutofit/>
          </a:bodyPr>
          <a:lstStyle/>
          <a:p>
            <a:endParaRPr/>
          </a:p>
        </p:txBody>
      </p:sp>
      <p:sp>
        <p:nvSpPr>
          <p:cNvPr id="27" name="object 27"/>
          <p:cNvSpPr/>
          <p:nvPr/>
        </p:nvSpPr>
        <p:spPr>
          <a:xfrm>
            <a:off x="290944" y="3581400"/>
            <a:ext cx="4204843" cy="3124200"/>
          </a:xfrm>
          <a:prstGeom prst="rect">
            <a:avLst/>
          </a:prstGeom>
          <a:blipFill>
            <a:blip r:embed="rId10" cstate="print"/>
            <a:stretch>
              <a:fillRect/>
            </a:stretch>
          </a:blipFill>
        </p:spPr>
        <p:txBody>
          <a:bodyPr wrap="square" lIns="0" tIns="0" rIns="0" bIns="0" rtlCol="0">
            <a:noAutofit/>
          </a:bodyPr>
          <a:lstStyle/>
          <a:p>
            <a:endParaRPr/>
          </a:p>
        </p:txBody>
      </p:sp>
      <p:sp>
        <p:nvSpPr>
          <p:cNvPr id="28" name="object 28"/>
          <p:cNvSpPr/>
          <p:nvPr/>
        </p:nvSpPr>
        <p:spPr>
          <a:xfrm>
            <a:off x="284594" y="3575050"/>
            <a:ext cx="4217543" cy="3136900"/>
          </a:xfrm>
          <a:custGeom>
            <a:avLst/>
            <a:gdLst/>
            <a:ahLst/>
            <a:cxnLst/>
            <a:rect l="l" t="t" r="r" b="b"/>
            <a:pathLst>
              <a:path w="4217543" h="3136900">
                <a:moveTo>
                  <a:pt x="0" y="3136900"/>
                </a:moveTo>
                <a:lnTo>
                  <a:pt x="4217543" y="3136900"/>
                </a:lnTo>
                <a:lnTo>
                  <a:pt x="4217543" y="0"/>
                </a:lnTo>
                <a:lnTo>
                  <a:pt x="0" y="0"/>
                </a:lnTo>
                <a:lnTo>
                  <a:pt x="0" y="3136900"/>
                </a:lnTo>
                <a:close/>
              </a:path>
            </a:pathLst>
          </a:custGeom>
          <a:ln w="12700">
            <a:solidFill>
              <a:srgbClr val="000000"/>
            </a:solidFill>
          </a:ln>
        </p:spPr>
        <p:txBody>
          <a:bodyPr wrap="square" lIns="0" tIns="0" rIns="0" bIns="0" rtlCol="0">
            <a:noAutofit/>
          </a:bodyPr>
          <a:lstStyle/>
          <a:p>
            <a:endParaRPr/>
          </a:p>
        </p:txBody>
      </p:sp>
      <p:sp>
        <p:nvSpPr>
          <p:cNvPr id="29" name="object 29"/>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30" name="object 30"/>
          <p:cNvSpPr/>
          <p:nvPr/>
        </p:nvSpPr>
        <p:spPr>
          <a:xfrm>
            <a:off x="4724400" y="3581400"/>
            <a:ext cx="3886200" cy="3124200"/>
          </a:xfrm>
          <a:prstGeom prst="rect">
            <a:avLst/>
          </a:prstGeom>
          <a:blipFill>
            <a:blip r:embed="rId11" cstate="print"/>
            <a:stretch>
              <a:fillRect/>
            </a:stretch>
          </a:blipFill>
        </p:spPr>
        <p:txBody>
          <a:bodyPr wrap="square" lIns="0" tIns="0" rIns="0" bIns="0" rtlCol="0">
            <a:noAutofit/>
          </a:bodyPr>
          <a:lstStyle/>
          <a:p>
            <a:endParaRPr/>
          </a:p>
        </p:txBody>
      </p:sp>
      <p:sp>
        <p:nvSpPr>
          <p:cNvPr id="31" name="object 31"/>
          <p:cNvSpPr/>
          <p:nvPr/>
        </p:nvSpPr>
        <p:spPr>
          <a:xfrm>
            <a:off x="4718050" y="3575050"/>
            <a:ext cx="3898900" cy="3136900"/>
          </a:xfrm>
          <a:custGeom>
            <a:avLst/>
            <a:gdLst/>
            <a:ahLst/>
            <a:cxnLst/>
            <a:rect l="l" t="t" r="r" b="b"/>
            <a:pathLst>
              <a:path w="3898900" h="3136900">
                <a:moveTo>
                  <a:pt x="0" y="3136900"/>
                </a:moveTo>
                <a:lnTo>
                  <a:pt x="3898900" y="3136900"/>
                </a:lnTo>
                <a:lnTo>
                  <a:pt x="3898900" y="0"/>
                </a:lnTo>
                <a:lnTo>
                  <a:pt x="0" y="0"/>
                </a:lnTo>
                <a:lnTo>
                  <a:pt x="0" y="3136900"/>
                </a:lnTo>
                <a:close/>
              </a:path>
            </a:pathLst>
          </a:custGeom>
          <a:ln w="12700">
            <a:solidFill>
              <a:srgbClr val="000000"/>
            </a:solidFill>
          </a:ln>
        </p:spPr>
        <p:txBody>
          <a:bodyPr wrap="square" lIns="0" tIns="0" rIns="0" bIns="0" rtlCol="0">
            <a:noAutofit/>
          </a:bodyPr>
          <a:lstStyle/>
          <a:p>
            <a:endParaRPr/>
          </a:p>
        </p:txBody>
      </p:sp>
      <p:sp>
        <p:nvSpPr>
          <p:cNvPr id="16" name="object 16"/>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7" name="object 17"/>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4" name="object 14"/>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5" name="object 15"/>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3" name="object 13"/>
          <p:cNvSpPr txBox="1"/>
          <p:nvPr/>
        </p:nvSpPr>
        <p:spPr>
          <a:xfrm>
            <a:off x="743813" y="53743"/>
            <a:ext cx="7833878" cy="482599"/>
          </a:xfrm>
          <a:prstGeom prst="rect">
            <a:avLst/>
          </a:prstGeom>
        </p:spPr>
        <p:txBody>
          <a:bodyPr wrap="square" lIns="0" tIns="0" rIns="0" bIns="0" rtlCol="0">
            <a:noAutofit/>
          </a:bodyPr>
          <a:lstStyle/>
          <a:p>
            <a:pPr marL="12700">
              <a:lnSpc>
                <a:spcPts val="3775"/>
              </a:lnSpc>
              <a:spcBef>
                <a:spcPts val="188"/>
              </a:spcBef>
            </a:pPr>
            <a:r>
              <a:rPr sz="3600" b="1" spc="0" dirty="0" smtClean="0">
                <a:solidFill>
                  <a:srgbClr val="3668C4"/>
                </a:solidFill>
                <a:latin typeface="Times New Roman"/>
                <a:cs typeface="Times New Roman"/>
              </a:rPr>
              <a:t>M</a:t>
            </a:r>
            <a:r>
              <a:rPr sz="2850" b="1" spc="0" dirty="0" smtClean="0">
                <a:solidFill>
                  <a:srgbClr val="3668C4"/>
                </a:solidFill>
                <a:latin typeface="Times New Roman"/>
                <a:cs typeface="Times New Roman"/>
              </a:rPr>
              <a:t>OVING</a:t>
            </a:r>
            <a:r>
              <a:rPr sz="2850" b="1" spc="281" dirty="0" smtClean="0">
                <a:solidFill>
                  <a:srgbClr val="3668C4"/>
                </a:solidFill>
                <a:latin typeface="Times New Roman"/>
                <a:cs typeface="Times New Roman"/>
              </a:rPr>
              <a:t> </a:t>
            </a:r>
            <a:r>
              <a:rPr sz="3600" b="1" spc="0" dirty="0" smtClean="0">
                <a:solidFill>
                  <a:srgbClr val="3668C4"/>
                </a:solidFill>
                <a:latin typeface="Times New Roman"/>
                <a:cs typeface="Times New Roman"/>
              </a:rPr>
              <a:t>B</a:t>
            </a:r>
            <a:r>
              <a:rPr sz="2850" b="1" spc="0" dirty="0" smtClean="0">
                <a:solidFill>
                  <a:srgbClr val="3668C4"/>
                </a:solidFill>
                <a:latin typeface="Times New Roman"/>
                <a:cs typeface="Times New Roman"/>
              </a:rPr>
              <a:t>OUND</a:t>
            </a:r>
            <a:r>
              <a:rPr sz="2850" b="1" spc="-9" dirty="0" smtClean="0">
                <a:solidFill>
                  <a:srgbClr val="3668C4"/>
                </a:solidFill>
                <a:latin typeface="Times New Roman"/>
                <a:cs typeface="Times New Roman"/>
              </a:rPr>
              <a:t>A</a:t>
            </a:r>
            <a:r>
              <a:rPr sz="2850" b="1" spc="-100" dirty="0" smtClean="0">
                <a:solidFill>
                  <a:srgbClr val="3668C4"/>
                </a:solidFill>
                <a:latin typeface="Times New Roman"/>
                <a:cs typeface="Times New Roman"/>
              </a:rPr>
              <a:t>R</a:t>
            </a:r>
            <a:r>
              <a:rPr sz="2850" b="1" spc="0" dirty="0" smtClean="0">
                <a:solidFill>
                  <a:srgbClr val="3668C4"/>
                </a:solidFill>
                <a:latin typeface="Times New Roman"/>
                <a:cs typeface="Times New Roman"/>
              </a:rPr>
              <a:t>Y</a:t>
            </a:r>
            <a:r>
              <a:rPr sz="2850" b="1" spc="205" dirty="0" smtClean="0">
                <a:solidFill>
                  <a:srgbClr val="3668C4"/>
                </a:solidFill>
                <a:latin typeface="Times New Roman"/>
                <a:cs typeface="Times New Roman"/>
              </a:rPr>
              <a:t> </a:t>
            </a:r>
            <a:r>
              <a:rPr sz="3600" b="1" spc="0" dirty="0" smtClean="0">
                <a:solidFill>
                  <a:srgbClr val="3668C4"/>
                </a:solidFill>
                <a:latin typeface="Times New Roman"/>
                <a:cs typeface="Times New Roman"/>
              </a:rPr>
              <a:t>E</a:t>
            </a:r>
            <a:r>
              <a:rPr sz="2850" b="1" spc="0" dirty="0" smtClean="0">
                <a:solidFill>
                  <a:srgbClr val="3668C4"/>
                </a:solidFill>
                <a:latin typeface="Times New Roman"/>
                <a:cs typeface="Times New Roman"/>
              </a:rPr>
              <a:t>LECT</a:t>
            </a:r>
            <a:r>
              <a:rPr sz="2850" b="1" spc="-9" dirty="0" smtClean="0">
                <a:solidFill>
                  <a:srgbClr val="3668C4"/>
                </a:solidFill>
                <a:latin typeface="Times New Roman"/>
                <a:cs typeface="Times New Roman"/>
              </a:rPr>
              <a:t>R</a:t>
            </a:r>
            <a:r>
              <a:rPr sz="2850" b="1" spc="0" dirty="0" smtClean="0">
                <a:solidFill>
                  <a:srgbClr val="3668C4"/>
                </a:solidFill>
                <a:latin typeface="Times New Roman"/>
                <a:cs typeface="Times New Roman"/>
              </a:rPr>
              <a:t>OP</a:t>
            </a:r>
            <a:r>
              <a:rPr sz="2850" b="1" spc="9" dirty="0" smtClean="0">
                <a:solidFill>
                  <a:srgbClr val="3668C4"/>
                </a:solidFill>
                <a:latin typeface="Times New Roman"/>
                <a:cs typeface="Times New Roman"/>
              </a:rPr>
              <a:t>H</a:t>
            </a:r>
            <a:r>
              <a:rPr sz="2850" b="1" spc="0" dirty="0" smtClean="0">
                <a:solidFill>
                  <a:srgbClr val="3668C4"/>
                </a:solidFill>
                <a:latin typeface="Times New Roman"/>
                <a:cs typeface="Times New Roman"/>
              </a:rPr>
              <a:t>ORES</a:t>
            </a:r>
            <a:r>
              <a:rPr sz="2850" b="1" spc="-9" dirty="0" smtClean="0">
                <a:solidFill>
                  <a:srgbClr val="3668C4"/>
                </a:solidFill>
                <a:latin typeface="Times New Roman"/>
                <a:cs typeface="Times New Roman"/>
              </a:rPr>
              <a:t>I</a:t>
            </a:r>
            <a:r>
              <a:rPr sz="2850" b="1" spc="0" dirty="0" smtClean="0">
                <a:solidFill>
                  <a:srgbClr val="3668C4"/>
                </a:solidFill>
                <a:latin typeface="Times New Roman"/>
                <a:cs typeface="Times New Roman"/>
              </a:rPr>
              <a:t>S</a:t>
            </a:r>
            <a:endParaRPr sz="2850">
              <a:latin typeface="Times New Roman"/>
              <a:cs typeface="Times New Roman"/>
            </a:endParaRPr>
          </a:p>
        </p:txBody>
      </p:sp>
      <p:sp>
        <p:nvSpPr>
          <p:cNvPr id="12" name="object 12"/>
          <p:cNvSpPr txBox="1"/>
          <p:nvPr/>
        </p:nvSpPr>
        <p:spPr>
          <a:xfrm>
            <a:off x="307340" y="530876"/>
            <a:ext cx="1504600" cy="279908"/>
          </a:xfrm>
          <a:prstGeom prst="rect">
            <a:avLst/>
          </a:prstGeom>
        </p:spPr>
        <p:txBody>
          <a:bodyPr wrap="square" lIns="0" tIns="0" rIns="0" bIns="0" rtlCol="0">
            <a:noAutofit/>
          </a:bodyPr>
          <a:lstStyle/>
          <a:p>
            <a:pPr marL="12700">
              <a:lnSpc>
                <a:spcPts val="2150"/>
              </a:lnSpc>
              <a:spcBef>
                <a:spcPts val="107"/>
              </a:spcBef>
            </a:pPr>
            <a:r>
              <a:rPr sz="2000" b="1" spc="0" dirty="0" smtClean="0">
                <a:solidFill>
                  <a:srgbClr val="E75C00"/>
                </a:solidFill>
                <a:latin typeface="Arial"/>
                <a:cs typeface="Arial"/>
              </a:rPr>
              <a:t>PRINCIPL</a:t>
            </a:r>
            <a:r>
              <a:rPr sz="2000" b="1" spc="-9" dirty="0" smtClean="0">
                <a:solidFill>
                  <a:srgbClr val="E75C00"/>
                </a:solidFill>
                <a:latin typeface="Arial"/>
                <a:cs typeface="Arial"/>
              </a:rPr>
              <a:t>E</a:t>
            </a:r>
            <a:r>
              <a:rPr sz="2000" b="1" spc="0" dirty="0" smtClean="0">
                <a:solidFill>
                  <a:srgbClr val="E75C00"/>
                </a:solidFill>
                <a:latin typeface="Arial"/>
                <a:cs typeface="Arial"/>
              </a:rPr>
              <a:t>:</a:t>
            </a:r>
            <a:endParaRPr sz="2000">
              <a:latin typeface="Arial"/>
              <a:cs typeface="Arial"/>
            </a:endParaRPr>
          </a:p>
        </p:txBody>
      </p:sp>
      <p:sp>
        <p:nvSpPr>
          <p:cNvPr id="11" name="object 11"/>
          <p:cNvSpPr txBox="1"/>
          <p:nvPr/>
        </p:nvSpPr>
        <p:spPr>
          <a:xfrm>
            <a:off x="307340" y="905349"/>
            <a:ext cx="8483595" cy="228091"/>
          </a:xfrm>
          <a:prstGeom prst="rect">
            <a:avLst/>
          </a:prstGeom>
        </p:spPr>
        <p:txBody>
          <a:bodyPr wrap="square" lIns="0" tIns="0" rIns="0" bIns="0" rtlCol="0">
            <a:noAutofit/>
          </a:bodyPr>
          <a:lstStyle/>
          <a:p>
            <a:pPr marL="12700">
              <a:lnSpc>
                <a:spcPts val="1730"/>
              </a:lnSpc>
              <a:spcBef>
                <a:spcPts val="86"/>
              </a:spcBef>
            </a:pPr>
            <a:r>
              <a:rPr sz="1600" b="1" spc="-4" dirty="0" smtClean="0">
                <a:latin typeface="Arial"/>
                <a:cs typeface="Arial"/>
              </a:rPr>
              <a:t>Th</a:t>
            </a:r>
            <a:r>
              <a:rPr sz="1600" b="1" spc="0" dirty="0" smtClean="0">
                <a:latin typeface="Arial"/>
                <a:cs typeface="Arial"/>
              </a:rPr>
              <a:t>e</a:t>
            </a:r>
            <a:r>
              <a:rPr sz="1600" b="1" spc="81" dirty="0" smtClean="0">
                <a:latin typeface="Arial"/>
                <a:cs typeface="Arial"/>
              </a:rPr>
              <a:t> </a:t>
            </a:r>
            <a:r>
              <a:rPr sz="1600" b="1" spc="0" dirty="0" smtClean="0">
                <a:latin typeface="Arial"/>
                <a:cs typeface="Arial"/>
              </a:rPr>
              <a:t>m</a:t>
            </a:r>
            <a:r>
              <a:rPr sz="1600" b="1" spc="14" dirty="0" smtClean="0">
                <a:latin typeface="Arial"/>
                <a:cs typeface="Arial"/>
              </a:rPr>
              <a:t>o</a:t>
            </a:r>
            <a:r>
              <a:rPr sz="1600" b="1" spc="-25" dirty="0" smtClean="0">
                <a:latin typeface="Arial"/>
                <a:cs typeface="Arial"/>
              </a:rPr>
              <a:t>v</a:t>
            </a:r>
            <a:r>
              <a:rPr sz="1600" b="1" spc="9" dirty="0" smtClean="0">
                <a:latin typeface="Arial"/>
                <a:cs typeface="Arial"/>
              </a:rPr>
              <a:t>i</a:t>
            </a:r>
            <a:r>
              <a:rPr sz="1600" b="1" spc="0" dirty="0" smtClean="0">
                <a:latin typeface="Arial"/>
                <a:cs typeface="Arial"/>
              </a:rPr>
              <a:t>ng</a:t>
            </a:r>
            <a:r>
              <a:rPr sz="1600" b="1" spc="57" dirty="0" smtClean="0">
                <a:latin typeface="Arial"/>
                <a:cs typeface="Arial"/>
              </a:rPr>
              <a:t> </a:t>
            </a:r>
            <a:r>
              <a:rPr sz="1600" b="1" spc="9" dirty="0" smtClean="0">
                <a:latin typeface="Arial"/>
                <a:cs typeface="Arial"/>
              </a:rPr>
              <a:t>bo</a:t>
            </a:r>
            <a:r>
              <a:rPr sz="1600" b="1" spc="0" dirty="0" smtClean="0">
                <a:latin typeface="Arial"/>
                <a:cs typeface="Arial"/>
              </a:rPr>
              <a:t>u</a:t>
            </a:r>
            <a:r>
              <a:rPr sz="1600" b="1" spc="-4" dirty="0" smtClean="0">
                <a:latin typeface="Arial"/>
                <a:cs typeface="Arial"/>
              </a:rPr>
              <a:t>n</a:t>
            </a:r>
            <a:r>
              <a:rPr sz="1600" b="1" spc="0" dirty="0" smtClean="0">
                <a:latin typeface="Arial"/>
                <a:cs typeface="Arial"/>
              </a:rPr>
              <a:t>da</a:t>
            </a:r>
            <a:r>
              <a:rPr sz="1600" b="1" spc="19" dirty="0" smtClean="0">
                <a:latin typeface="Arial"/>
                <a:cs typeface="Arial"/>
              </a:rPr>
              <a:t>r</a:t>
            </a:r>
            <a:r>
              <a:rPr sz="1600" b="1" spc="0" dirty="0" smtClean="0">
                <a:latin typeface="Arial"/>
                <a:cs typeface="Arial"/>
              </a:rPr>
              <a:t>y</a:t>
            </a:r>
            <a:r>
              <a:rPr sz="1600" b="1" spc="17" dirty="0" smtClean="0">
                <a:latin typeface="Arial"/>
                <a:cs typeface="Arial"/>
              </a:rPr>
              <a:t> </a:t>
            </a:r>
            <a:r>
              <a:rPr sz="1600" b="1" spc="0" dirty="0" smtClean="0">
                <a:latin typeface="Arial"/>
                <a:cs typeface="Arial"/>
              </a:rPr>
              <a:t>m</a:t>
            </a:r>
            <a:r>
              <a:rPr sz="1600" b="1" spc="9" dirty="0" smtClean="0">
                <a:latin typeface="Arial"/>
                <a:cs typeface="Arial"/>
              </a:rPr>
              <a:t>e</a:t>
            </a:r>
            <a:r>
              <a:rPr sz="1600" b="1" spc="0" dirty="0" smtClean="0">
                <a:latin typeface="Arial"/>
                <a:cs typeface="Arial"/>
              </a:rPr>
              <a:t>t</a:t>
            </a:r>
            <a:r>
              <a:rPr sz="1600" b="1" spc="4" dirty="0" smtClean="0">
                <a:latin typeface="Arial"/>
                <a:cs typeface="Arial"/>
              </a:rPr>
              <a:t>h</a:t>
            </a:r>
            <a:r>
              <a:rPr sz="1600" b="1" spc="0" dirty="0" smtClean="0">
                <a:latin typeface="Arial"/>
                <a:cs typeface="Arial"/>
              </a:rPr>
              <a:t>od</a:t>
            </a:r>
            <a:r>
              <a:rPr sz="1600" b="1" spc="62" dirty="0" smtClean="0">
                <a:latin typeface="Arial"/>
                <a:cs typeface="Arial"/>
              </a:rPr>
              <a:t> </a:t>
            </a:r>
            <a:r>
              <a:rPr sz="1600" b="1" spc="0" dirty="0" smtClean="0">
                <a:latin typeface="Arial"/>
                <a:cs typeface="Arial"/>
              </a:rPr>
              <a:t>all</a:t>
            </a:r>
            <a:r>
              <a:rPr sz="1600" b="1" spc="-14" dirty="0" smtClean="0">
                <a:latin typeface="Arial"/>
                <a:cs typeface="Arial"/>
              </a:rPr>
              <a:t>o</a:t>
            </a:r>
            <a:r>
              <a:rPr sz="1600" b="1" spc="39" dirty="0" smtClean="0">
                <a:latin typeface="Arial"/>
                <a:cs typeface="Arial"/>
              </a:rPr>
              <a:t>w</a:t>
            </a:r>
            <a:r>
              <a:rPr sz="1600" b="1" spc="0" dirty="0" smtClean="0">
                <a:latin typeface="Arial"/>
                <a:cs typeface="Arial"/>
              </a:rPr>
              <a:t>s</a:t>
            </a:r>
            <a:r>
              <a:rPr sz="1600" b="1" spc="51" dirty="0" smtClean="0">
                <a:latin typeface="Arial"/>
                <a:cs typeface="Arial"/>
              </a:rPr>
              <a:t> </a:t>
            </a:r>
            <a:r>
              <a:rPr sz="1600" b="1" spc="-4" dirty="0" smtClean="0">
                <a:latin typeface="Arial"/>
                <a:cs typeface="Arial"/>
              </a:rPr>
              <a:t>th</a:t>
            </a:r>
            <a:r>
              <a:rPr sz="1600" b="1" spc="0" dirty="0" smtClean="0">
                <a:latin typeface="Arial"/>
                <a:cs typeface="Arial"/>
              </a:rPr>
              <a:t>e</a:t>
            </a:r>
            <a:r>
              <a:rPr sz="1600" b="1" spc="85" dirty="0" smtClean="0">
                <a:latin typeface="Arial"/>
                <a:cs typeface="Arial"/>
              </a:rPr>
              <a:t> </a:t>
            </a:r>
            <a:r>
              <a:rPr sz="1600" b="1" spc="0" dirty="0" smtClean="0">
                <a:latin typeface="Arial"/>
                <a:cs typeface="Arial"/>
              </a:rPr>
              <a:t>cha</a:t>
            </a:r>
            <a:r>
              <a:rPr sz="1600" b="1" spc="9" dirty="0" smtClean="0">
                <a:latin typeface="Arial"/>
                <a:cs typeface="Arial"/>
              </a:rPr>
              <a:t>r</a:t>
            </a:r>
            <a:r>
              <a:rPr sz="1600" b="1" spc="0" dirty="0" smtClean="0">
                <a:latin typeface="Arial"/>
                <a:cs typeface="Arial"/>
              </a:rPr>
              <a:t>ged</a:t>
            </a:r>
            <a:r>
              <a:rPr sz="1600" b="1" spc="32" dirty="0" smtClean="0">
                <a:latin typeface="Arial"/>
                <a:cs typeface="Arial"/>
              </a:rPr>
              <a:t> </a:t>
            </a:r>
            <a:r>
              <a:rPr sz="1600" b="1" spc="9" dirty="0" smtClean="0">
                <a:latin typeface="Arial"/>
                <a:cs typeface="Arial"/>
              </a:rPr>
              <a:t>s</a:t>
            </a:r>
            <a:r>
              <a:rPr sz="1600" b="1" spc="0" dirty="0" smtClean="0">
                <a:latin typeface="Arial"/>
                <a:cs typeface="Arial"/>
              </a:rPr>
              <a:t>pecies</a:t>
            </a:r>
            <a:r>
              <a:rPr sz="1600" b="1" spc="61" dirty="0" smtClean="0">
                <a:latin typeface="Arial"/>
                <a:cs typeface="Arial"/>
              </a:rPr>
              <a:t> </a:t>
            </a:r>
            <a:r>
              <a:rPr sz="1600" b="1" spc="-4" dirty="0" smtClean="0">
                <a:latin typeface="Arial"/>
                <a:cs typeface="Arial"/>
              </a:rPr>
              <a:t>t</a:t>
            </a:r>
            <a:r>
              <a:rPr sz="1600" b="1" spc="0" dirty="0" smtClean="0">
                <a:latin typeface="Arial"/>
                <a:cs typeface="Arial"/>
              </a:rPr>
              <a:t>o</a:t>
            </a:r>
            <a:r>
              <a:rPr sz="1600" b="1" spc="104" dirty="0" smtClean="0">
                <a:latin typeface="Arial"/>
                <a:cs typeface="Arial"/>
              </a:rPr>
              <a:t> </a:t>
            </a:r>
            <a:r>
              <a:rPr sz="1600" b="1" spc="0" dirty="0" smtClean="0">
                <a:latin typeface="Arial"/>
                <a:cs typeface="Arial"/>
              </a:rPr>
              <a:t>mi</a:t>
            </a:r>
            <a:r>
              <a:rPr sz="1600" b="1" spc="4" dirty="0" smtClean="0">
                <a:latin typeface="Arial"/>
                <a:cs typeface="Arial"/>
              </a:rPr>
              <a:t>g</a:t>
            </a:r>
            <a:r>
              <a:rPr sz="1600" b="1" spc="0" dirty="0" smtClean="0">
                <a:latin typeface="Arial"/>
                <a:cs typeface="Arial"/>
              </a:rPr>
              <a:t>rate</a:t>
            </a:r>
            <a:r>
              <a:rPr sz="1600" b="1" spc="67" dirty="0" smtClean="0">
                <a:latin typeface="Arial"/>
                <a:cs typeface="Arial"/>
              </a:rPr>
              <a:t> </a:t>
            </a:r>
            <a:r>
              <a:rPr sz="1600" b="1" spc="0" dirty="0" smtClean="0">
                <a:latin typeface="Arial"/>
                <a:cs typeface="Arial"/>
              </a:rPr>
              <a:t>in</a:t>
            </a:r>
            <a:r>
              <a:rPr sz="1600" b="1" spc="95" dirty="0" smtClean="0">
                <a:latin typeface="Arial"/>
                <a:cs typeface="Arial"/>
              </a:rPr>
              <a:t> </a:t>
            </a:r>
            <a:r>
              <a:rPr sz="1600" b="1" spc="0" dirty="0" smtClean="0">
                <a:latin typeface="Arial"/>
                <a:cs typeface="Arial"/>
              </a:rPr>
              <a:t>a</a:t>
            </a:r>
            <a:r>
              <a:rPr sz="1600" b="1" spc="110" dirty="0" smtClean="0">
                <a:latin typeface="Arial"/>
                <a:cs typeface="Arial"/>
              </a:rPr>
              <a:t> </a:t>
            </a:r>
            <a:r>
              <a:rPr sz="1600" b="1" spc="0" dirty="0" smtClean="0">
                <a:latin typeface="Arial"/>
                <a:cs typeface="Arial"/>
              </a:rPr>
              <a:t>fr</a:t>
            </a:r>
            <a:r>
              <a:rPr sz="1600" b="1" spc="9" dirty="0" smtClean="0">
                <a:latin typeface="Arial"/>
                <a:cs typeface="Arial"/>
              </a:rPr>
              <a:t>e</a:t>
            </a:r>
            <a:r>
              <a:rPr sz="1600" b="1" spc="0" dirty="0" smtClean="0">
                <a:latin typeface="Arial"/>
                <a:cs typeface="Arial"/>
              </a:rPr>
              <a:t>e</a:t>
            </a:r>
            <a:r>
              <a:rPr sz="1600" b="1" spc="80" dirty="0" smtClean="0">
                <a:latin typeface="Arial"/>
                <a:cs typeface="Arial"/>
              </a:rPr>
              <a:t> </a:t>
            </a:r>
            <a:r>
              <a:rPr sz="1600" b="1" spc="0" dirty="0" smtClean="0">
                <a:latin typeface="Arial"/>
                <a:cs typeface="Arial"/>
              </a:rPr>
              <a:t>m</a:t>
            </a:r>
            <a:r>
              <a:rPr sz="1600" b="1" spc="14" dirty="0" smtClean="0">
                <a:latin typeface="Arial"/>
                <a:cs typeface="Arial"/>
              </a:rPr>
              <a:t>o</a:t>
            </a:r>
            <a:r>
              <a:rPr sz="1600" b="1" spc="-25" dirty="0" smtClean="0">
                <a:latin typeface="Arial"/>
                <a:cs typeface="Arial"/>
              </a:rPr>
              <a:t>v</a:t>
            </a:r>
            <a:r>
              <a:rPr sz="1600" b="1" spc="9" dirty="0" smtClean="0">
                <a:latin typeface="Arial"/>
                <a:cs typeface="Arial"/>
              </a:rPr>
              <a:t>i</a:t>
            </a:r>
            <a:r>
              <a:rPr sz="1600" b="1" spc="0" dirty="0" smtClean="0">
                <a:latin typeface="Arial"/>
                <a:cs typeface="Arial"/>
              </a:rPr>
              <a:t>ng</a:t>
            </a:r>
            <a:endParaRPr sz="1600">
              <a:latin typeface="Arial"/>
              <a:cs typeface="Arial"/>
            </a:endParaRPr>
          </a:p>
        </p:txBody>
      </p:sp>
      <p:sp>
        <p:nvSpPr>
          <p:cNvPr id="10" name="object 10"/>
          <p:cNvSpPr txBox="1"/>
          <p:nvPr/>
        </p:nvSpPr>
        <p:spPr>
          <a:xfrm>
            <a:off x="307340" y="1149189"/>
            <a:ext cx="3995939" cy="606728"/>
          </a:xfrm>
          <a:prstGeom prst="rect">
            <a:avLst/>
          </a:prstGeom>
        </p:spPr>
        <p:txBody>
          <a:bodyPr wrap="square" lIns="0" tIns="0" rIns="0" bIns="0" rtlCol="0">
            <a:noAutofit/>
          </a:bodyPr>
          <a:lstStyle/>
          <a:p>
            <a:pPr marL="12700">
              <a:lnSpc>
                <a:spcPts val="1730"/>
              </a:lnSpc>
              <a:spcBef>
                <a:spcPts val="86"/>
              </a:spcBef>
            </a:pPr>
            <a:r>
              <a:rPr sz="1600" b="1" spc="0" dirty="0" smtClean="0">
                <a:latin typeface="Arial"/>
                <a:cs typeface="Arial"/>
              </a:rPr>
              <a:t>sol</a:t>
            </a:r>
            <a:r>
              <a:rPr sz="1600" b="1" spc="-4" dirty="0" smtClean="0">
                <a:latin typeface="Arial"/>
                <a:cs typeface="Arial"/>
              </a:rPr>
              <a:t>u</a:t>
            </a:r>
            <a:r>
              <a:rPr sz="1600" b="1" spc="0" dirty="0" smtClean="0">
                <a:latin typeface="Arial"/>
                <a:cs typeface="Arial"/>
              </a:rPr>
              <a:t>ti</a:t>
            </a:r>
            <a:r>
              <a:rPr sz="1600" b="1" spc="-4" dirty="0" smtClean="0">
                <a:latin typeface="Arial"/>
                <a:cs typeface="Arial"/>
              </a:rPr>
              <a:t>o</a:t>
            </a:r>
            <a:r>
              <a:rPr sz="1600" b="1" spc="0" dirty="0" smtClean="0">
                <a:latin typeface="Arial"/>
                <a:cs typeface="Arial"/>
              </a:rPr>
              <a:t>n</a:t>
            </a:r>
            <a:r>
              <a:rPr sz="1600" b="1" spc="-37" dirty="0" smtClean="0">
                <a:latin typeface="Arial"/>
                <a:cs typeface="Arial"/>
              </a:rPr>
              <a:t> </a:t>
            </a:r>
            <a:r>
              <a:rPr sz="1600" b="1" spc="39" dirty="0" smtClean="0">
                <a:latin typeface="Arial"/>
                <a:cs typeface="Arial"/>
              </a:rPr>
              <a:t>w</a:t>
            </a:r>
            <a:r>
              <a:rPr sz="1600" b="1" spc="0" dirty="0" smtClean="0">
                <a:latin typeface="Arial"/>
                <a:cs typeface="Arial"/>
              </a:rPr>
              <a:t>it</a:t>
            </a:r>
            <a:r>
              <a:rPr sz="1600" b="1" spc="-4" dirty="0" smtClean="0">
                <a:latin typeface="Arial"/>
                <a:cs typeface="Arial"/>
              </a:rPr>
              <a:t>h</a:t>
            </a:r>
            <a:r>
              <a:rPr sz="1600" b="1" spc="0" dirty="0" smtClean="0">
                <a:latin typeface="Arial"/>
                <a:cs typeface="Arial"/>
              </a:rPr>
              <a:t>o</a:t>
            </a:r>
            <a:r>
              <a:rPr sz="1600" b="1" spc="-4" dirty="0" smtClean="0">
                <a:latin typeface="Arial"/>
                <a:cs typeface="Arial"/>
              </a:rPr>
              <a:t>u</a:t>
            </a:r>
            <a:r>
              <a:rPr sz="1600" b="1" spc="0" dirty="0" smtClean="0">
                <a:latin typeface="Arial"/>
                <a:cs typeface="Arial"/>
              </a:rPr>
              <a:t>t</a:t>
            </a:r>
            <a:r>
              <a:rPr sz="1600" b="1" spc="-46" dirty="0" smtClean="0">
                <a:latin typeface="Arial"/>
                <a:cs typeface="Arial"/>
              </a:rPr>
              <a:t> </a:t>
            </a:r>
            <a:r>
              <a:rPr sz="1600" b="1" spc="-4" dirty="0" smtClean="0">
                <a:latin typeface="Arial"/>
                <a:cs typeface="Arial"/>
              </a:rPr>
              <a:t>th</a:t>
            </a:r>
            <a:r>
              <a:rPr sz="1600" b="1" spc="0" dirty="0" smtClean="0">
                <a:latin typeface="Arial"/>
                <a:cs typeface="Arial"/>
              </a:rPr>
              <a:t>e</a:t>
            </a:r>
            <a:r>
              <a:rPr sz="1600" b="1" spc="-8" dirty="0" smtClean="0">
                <a:latin typeface="Arial"/>
                <a:cs typeface="Arial"/>
              </a:rPr>
              <a:t> </a:t>
            </a:r>
            <a:r>
              <a:rPr sz="1600" b="1" spc="0" dirty="0" smtClean="0">
                <a:latin typeface="Arial"/>
                <a:cs typeface="Arial"/>
              </a:rPr>
              <a:t>su</a:t>
            </a:r>
            <a:r>
              <a:rPr sz="1600" b="1" spc="-4" dirty="0" smtClean="0">
                <a:latin typeface="Arial"/>
                <a:cs typeface="Arial"/>
              </a:rPr>
              <a:t>p</a:t>
            </a:r>
            <a:r>
              <a:rPr sz="1600" b="1" spc="0" dirty="0" smtClean="0">
                <a:latin typeface="Arial"/>
                <a:cs typeface="Arial"/>
              </a:rPr>
              <a:t>p</a:t>
            </a:r>
            <a:r>
              <a:rPr sz="1600" b="1" spc="-4" dirty="0" smtClean="0">
                <a:latin typeface="Arial"/>
                <a:cs typeface="Arial"/>
              </a:rPr>
              <a:t>o</a:t>
            </a:r>
            <a:r>
              <a:rPr sz="1600" b="1" spc="0" dirty="0" smtClean="0">
                <a:latin typeface="Arial"/>
                <a:cs typeface="Arial"/>
              </a:rPr>
              <a:t>rting</a:t>
            </a:r>
            <a:r>
              <a:rPr sz="1600" b="1" spc="-38" dirty="0" smtClean="0">
                <a:latin typeface="Arial"/>
                <a:cs typeface="Arial"/>
              </a:rPr>
              <a:t> </a:t>
            </a:r>
            <a:r>
              <a:rPr sz="1600" b="1" spc="0" dirty="0" smtClean="0">
                <a:latin typeface="Arial"/>
                <a:cs typeface="Arial"/>
              </a:rPr>
              <a:t>me</a:t>
            </a:r>
            <a:r>
              <a:rPr sz="1600" b="1" spc="-4" dirty="0" smtClean="0">
                <a:latin typeface="Arial"/>
                <a:cs typeface="Arial"/>
              </a:rPr>
              <a:t>d</a:t>
            </a:r>
            <a:r>
              <a:rPr sz="1600" b="1" spc="0" dirty="0" smtClean="0">
                <a:latin typeface="Arial"/>
                <a:cs typeface="Arial"/>
              </a:rPr>
              <a:t>iu</a:t>
            </a:r>
            <a:r>
              <a:rPr sz="1600" b="1" spc="-4" dirty="0" smtClean="0">
                <a:latin typeface="Arial"/>
                <a:cs typeface="Arial"/>
              </a:rPr>
              <a:t>m</a:t>
            </a:r>
            <a:r>
              <a:rPr sz="1600" b="1" spc="0" dirty="0" smtClean="0">
                <a:latin typeface="Arial"/>
                <a:cs typeface="Arial"/>
              </a:rPr>
              <a:t>.</a:t>
            </a:r>
            <a:endParaRPr sz="1600">
              <a:latin typeface="Arial"/>
              <a:cs typeface="Arial"/>
            </a:endParaRPr>
          </a:p>
          <a:p>
            <a:pPr marL="12700" marR="30403">
              <a:lnSpc>
                <a:spcPct val="95825"/>
              </a:lnSpc>
              <a:spcBef>
                <a:spcPts val="602"/>
              </a:spcBef>
            </a:pPr>
            <a:r>
              <a:rPr sz="2000" b="1" spc="0" dirty="0" smtClean="0">
                <a:solidFill>
                  <a:srgbClr val="E75C00"/>
                </a:solidFill>
                <a:latin typeface="Arial"/>
                <a:cs typeface="Arial"/>
              </a:rPr>
              <a:t>INSTRUMEN</a:t>
            </a:r>
            <a:r>
              <a:rPr sz="2000" b="1" spc="-139" dirty="0" smtClean="0">
                <a:solidFill>
                  <a:srgbClr val="E75C00"/>
                </a:solidFill>
                <a:latin typeface="Arial"/>
                <a:cs typeface="Arial"/>
              </a:rPr>
              <a:t>TA</a:t>
            </a:r>
            <a:r>
              <a:rPr sz="2000" b="1" spc="0" dirty="0" smtClean="0">
                <a:solidFill>
                  <a:srgbClr val="E75C00"/>
                </a:solidFill>
                <a:latin typeface="Arial"/>
                <a:cs typeface="Arial"/>
              </a:rPr>
              <a:t>TION:</a:t>
            </a:r>
            <a:endParaRPr sz="2000">
              <a:latin typeface="Arial"/>
              <a:cs typeface="Arial"/>
            </a:endParaRPr>
          </a:p>
        </p:txBody>
      </p:sp>
      <p:sp>
        <p:nvSpPr>
          <p:cNvPr id="9" name="object 9"/>
          <p:cNvSpPr txBox="1"/>
          <p:nvPr/>
        </p:nvSpPr>
        <p:spPr>
          <a:xfrm>
            <a:off x="307340" y="1850229"/>
            <a:ext cx="8483269" cy="228091"/>
          </a:xfrm>
          <a:prstGeom prst="rect">
            <a:avLst/>
          </a:prstGeom>
        </p:spPr>
        <p:txBody>
          <a:bodyPr wrap="square" lIns="0" tIns="0" rIns="0" bIns="0" rtlCol="0">
            <a:noAutofit/>
          </a:bodyPr>
          <a:lstStyle/>
          <a:p>
            <a:pPr marL="12700">
              <a:lnSpc>
                <a:spcPts val="1730"/>
              </a:lnSpc>
              <a:spcBef>
                <a:spcPts val="86"/>
              </a:spcBef>
            </a:pPr>
            <a:r>
              <a:rPr sz="1100" spc="0" dirty="0" smtClean="0">
                <a:solidFill>
                  <a:srgbClr val="FD8537"/>
                </a:solidFill>
                <a:latin typeface="Courier New"/>
                <a:cs typeface="Courier New"/>
              </a:rPr>
              <a:t>o </a:t>
            </a:r>
            <a:r>
              <a:rPr sz="1100" spc="176" dirty="0" smtClean="0">
                <a:solidFill>
                  <a:srgbClr val="FD8537"/>
                </a:solidFill>
                <a:latin typeface="Courier New"/>
                <a:cs typeface="Courier New"/>
              </a:rPr>
              <a:t> </a:t>
            </a:r>
            <a:r>
              <a:rPr sz="1600" spc="0" dirty="0" smtClean="0">
                <a:latin typeface="Arial"/>
                <a:cs typeface="Arial"/>
              </a:rPr>
              <a:t>Con</a:t>
            </a:r>
            <a:r>
              <a:rPr sz="1600" spc="4" dirty="0" smtClean="0">
                <a:latin typeface="Arial"/>
                <a:cs typeface="Arial"/>
              </a:rPr>
              <a:t>s</a:t>
            </a:r>
            <a:r>
              <a:rPr sz="1600" spc="-4" dirty="0" smtClean="0">
                <a:latin typeface="Arial"/>
                <a:cs typeface="Arial"/>
              </a:rPr>
              <a:t>i</a:t>
            </a:r>
            <a:r>
              <a:rPr sz="1600" spc="4" dirty="0" smtClean="0">
                <a:latin typeface="Arial"/>
                <a:cs typeface="Arial"/>
              </a:rPr>
              <a:t>s</a:t>
            </a:r>
            <a:r>
              <a:rPr sz="1600" spc="0" dirty="0" smtClean="0">
                <a:latin typeface="Arial"/>
                <a:cs typeface="Arial"/>
              </a:rPr>
              <a:t>ts</a:t>
            </a:r>
            <a:r>
              <a:rPr sz="1600" spc="73" dirty="0" smtClean="0">
                <a:latin typeface="Arial"/>
                <a:cs typeface="Arial"/>
              </a:rPr>
              <a:t> </a:t>
            </a:r>
            <a:r>
              <a:rPr sz="1600" spc="0" dirty="0" smtClean="0">
                <a:latin typeface="Arial"/>
                <a:cs typeface="Arial"/>
              </a:rPr>
              <a:t>of</a:t>
            </a:r>
            <a:r>
              <a:rPr sz="1600" spc="106" dirty="0" smtClean="0">
                <a:latin typeface="Arial"/>
                <a:cs typeface="Arial"/>
              </a:rPr>
              <a:t> </a:t>
            </a:r>
            <a:r>
              <a:rPr sz="1600" spc="0" dirty="0" smtClean="0">
                <a:latin typeface="Arial"/>
                <a:cs typeface="Arial"/>
              </a:rPr>
              <a:t>a</a:t>
            </a:r>
            <a:r>
              <a:rPr sz="1600" spc="110" dirty="0" smtClean="0">
                <a:latin typeface="Arial"/>
                <a:cs typeface="Arial"/>
              </a:rPr>
              <a:t> </a:t>
            </a:r>
            <a:r>
              <a:rPr sz="1600" spc="0" dirty="0" smtClean="0">
                <a:latin typeface="Arial"/>
                <a:cs typeface="Arial"/>
              </a:rPr>
              <a:t>U</a:t>
            </a:r>
            <a:r>
              <a:rPr sz="1600" spc="118" dirty="0" smtClean="0">
                <a:latin typeface="Arial"/>
                <a:cs typeface="Arial"/>
              </a:rPr>
              <a:t> </a:t>
            </a:r>
            <a:r>
              <a:rPr sz="1600" spc="4" dirty="0" smtClean="0">
                <a:latin typeface="Arial"/>
                <a:cs typeface="Arial"/>
              </a:rPr>
              <a:t>s</a:t>
            </a:r>
            <a:r>
              <a:rPr sz="1600" spc="0" dirty="0" smtClean="0">
                <a:latin typeface="Arial"/>
                <a:cs typeface="Arial"/>
              </a:rPr>
              <a:t>haped</a:t>
            </a:r>
            <a:r>
              <a:rPr sz="1600" spc="72" dirty="0" smtClean="0">
                <a:latin typeface="Arial"/>
                <a:cs typeface="Arial"/>
              </a:rPr>
              <a:t> </a:t>
            </a:r>
            <a:r>
              <a:rPr sz="1600" spc="0" dirty="0" smtClean="0">
                <a:latin typeface="Arial"/>
                <a:cs typeface="Arial"/>
              </a:rPr>
              <a:t>g</a:t>
            </a:r>
            <a:r>
              <a:rPr sz="1600" spc="4" dirty="0" smtClean="0">
                <a:latin typeface="Arial"/>
                <a:cs typeface="Arial"/>
              </a:rPr>
              <a:t>l</a:t>
            </a:r>
            <a:r>
              <a:rPr sz="1600" spc="0" dirty="0" smtClean="0">
                <a:latin typeface="Arial"/>
                <a:cs typeface="Arial"/>
              </a:rPr>
              <a:t>a</a:t>
            </a:r>
            <a:r>
              <a:rPr sz="1600" spc="-4" dirty="0" smtClean="0">
                <a:latin typeface="Arial"/>
                <a:cs typeface="Arial"/>
              </a:rPr>
              <a:t>s</a:t>
            </a:r>
            <a:r>
              <a:rPr sz="1600" spc="0" dirty="0" smtClean="0">
                <a:latin typeface="Arial"/>
                <a:cs typeface="Arial"/>
              </a:rPr>
              <a:t>s</a:t>
            </a:r>
            <a:r>
              <a:rPr sz="1600" spc="92" dirty="0" smtClean="0">
                <a:latin typeface="Arial"/>
                <a:cs typeface="Arial"/>
              </a:rPr>
              <a:t> </a:t>
            </a:r>
            <a:r>
              <a:rPr sz="1600" spc="4" dirty="0" smtClean="0">
                <a:latin typeface="Arial"/>
                <a:cs typeface="Arial"/>
              </a:rPr>
              <a:t>c</a:t>
            </a:r>
            <a:r>
              <a:rPr sz="1600" spc="0" dirty="0" smtClean="0">
                <a:latin typeface="Arial"/>
                <a:cs typeface="Arial"/>
              </a:rPr>
              <a:t>e</a:t>
            </a:r>
            <a:r>
              <a:rPr sz="1600" spc="-4" dirty="0" smtClean="0">
                <a:latin typeface="Arial"/>
                <a:cs typeface="Arial"/>
              </a:rPr>
              <a:t>l</a:t>
            </a:r>
            <a:r>
              <a:rPr sz="1600" spc="0" dirty="0" smtClean="0">
                <a:latin typeface="Arial"/>
                <a:cs typeface="Arial"/>
              </a:rPr>
              <a:t>l</a:t>
            </a:r>
            <a:r>
              <a:rPr sz="1600" spc="105" dirty="0" smtClean="0">
                <a:latin typeface="Arial"/>
                <a:cs typeface="Arial"/>
              </a:rPr>
              <a:t> </a:t>
            </a:r>
            <a:r>
              <a:rPr sz="1600" spc="0" dirty="0" smtClean="0">
                <a:latin typeface="Arial"/>
                <a:cs typeface="Arial"/>
              </a:rPr>
              <a:t>of</a:t>
            </a:r>
            <a:r>
              <a:rPr sz="1600" spc="106" dirty="0" smtClean="0">
                <a:latin typeface="Arial"/>
                <a:cs typeface="Arial"/>
              </a:rPr>
              <a:t> </a:t>
            </a:r>
            <a:r>
              <a:rPr sz="1600" spc="0" dirty="0" smtClean="0">
                <a:latin typeface="Arial"/>
                <a:cs typeface="Arial"/>
              </a:rPr>
              <a:t>re</a:t>
            </a:r>
            <a:r>
              <a:rPr sz="1600" spc="14" dirty="0" smtClean="0">
                <a:latin typeface="Arial"/>
                <a:cs typeface="Arial"/>
              </a:rPr>
              <a:t>c</a:t>
            </a:r>
            <a:r>
              <a:rPr sz="1600" spc="0" dirty="0" smtClean="0">
                <a:latin typeface="Arial"/>
                <a:cs typeface="Arial"/>
              </a:rPr>
              <a:t>tangu</a:t>
            </a:r>
            <a:r>
              <a:rPr sz="1600" spc="4" dirty="0" smtClean="0">
                <a:latin typeface="Arial"/>
                <a:cs typeface="Arial"/>
              </a:rPr>
              <a:t>l</a:t>
            </a:r>
            <a:r>
              <a:rPr sz="1600" spc="0" dirty="0" smtClean="0">
                <a:latin typeface="Arial"/>
                <a:cs typeface="Arial"/>
              </a:rPr>
              <a:t>ar</a:t>
            </a:r>
            <a:r>
              <a:rPr sz="1600" spc="39" dirty="0" smtClean="0">
                <a:latin typeface="Arial"/>
                <a:cs typeface="Arial"/>
              </a:rPr>
              <a:t> </a:t>
            </a:r>
            <a:r>
              <a:rPr sz="1600" spc="4" dirty="0" smtClean="0">
                <a:latin typeface="Arial"/>
                <a:cs typeface="Arial"/>
              </a:rPr>
              <a:t>c</a:t>
            </a:r>
            <a:r>
              <a:rPr sz="1600" spc="0" dirty="0" smtClean="0">
                <a:latin typeface="Arial"/>
                <a:cs typeface="Arial"/>
              </a:rPr>
              <a:t>ross</a:t>
            </a:r>
            <a:r>
              <a:rPr sz="1600" spc="96" dirty="0" smtClean="0">
                <a:latin typeface="Arial"/>
                <a:cs typeface="Arial"/>
              </a:rPr>
              <a:t> </a:t>
            </a:r>
            <a:r>
              <a:rPr sz="1600" spc="4" dirty="0" smtClean="0">
                <a:latin typeface="Arial"/>
                <a:cs typeface="Arial"/>
              </a:rPr>
              <a:t>s</a:t>
            </a:r>
            <a:r>
              <a:rPr sz="1600" spc="0" dirty="0" smtClean="0">
                <a:latin typeface="Arial"/>
                <a:cs typeface="Arial"/>
              </a:rPr>
              <a:t>e</a:t>
            </a:r>
            <a:r>
              <a:rPr sz="1600" spc="4" dirty="0" smtClean="0">
                <a:latin typeface="Arial"/>
                <a:cs typeface="Arial"/>
              </a:rPr>
              <a:t>c</a:t>
            </a:r>
            <a:r>
              <a:rPr sz="1600" spc="0" dirty="0" smtClean="0">
                <a:latin typeface="Arial"/>
                <a:cs typeface="Arial"/>
              </a:rPr>
              <a:t>t</a:t>
            </a:r>
            <a:r>
              <a:rPr sz="1600" spc="4" dirty="0" smtClean="0">
                <a:latin typeface="Arial"/>
                <a:cs typeface="Arial"/>
              </a:rPr>
              <a:t>i</a:t>
            </a:r>
            <a:r>
              <a:rPr sz="1600" spc="0" dirty="0" smtClean="0">
                <a:latin typeface="Arial"/>
                <a:cs typeface="Arial"/>
              </a:rPr>
              <a:t>on,</a:t>
            </a:r>
            <a:r>
              <a:rPr sz="1600" spc="69" dirty="0" smtClean="0">
                <a:latin typeface="Arial"/>
                <a:cs typeface="Arial"/>
              </a:rPr>
              <a:t> </a:t>
            </a:r>
            <a:r>
              <a:rPr sz="1600" spc="-14" dirty="0" smtClean="0">
                <a:latin typeface="Arial"/>
                <a:cs typeface="Arial"/>
              </a:rPr>
              <a:t>w</a:t>
            </a:r>
            <a:r>
              <a:rPr sz="1600" spc="4" dirty="0" smtClean="0">
                <a:latin typeface="Arial"/>
                <a:cs typeface="Arial"/>
              </a:rPr>
              <a:t>i</a:t>
            </a:r>
            <a:r>
              <a:rPr sz="1600" spc="9" dirty="0" smtClean="0">
                <a:latin typeface="Arial"/>
                <a:cs typeface="Arial"/>
              </a:rPr>
              <a:t>t</a:t>
            </a:r>
            <a:r>
              <a:rPr sz="1600" spc="0" dirty="0" smtClean="0">
                <a:latin typeface="Arial"/>
                <a:cs typeface="Arial"/>
              </a:rPr>
              <a:t>h</a:t>
            </a:r>
            <a:r>
              <a:rPr sz="1600" spc="100"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trodes</a:t>
            </a:r>
            <a:r>
              <a:rPr sz="1600" spc="56" dirty="0" smtClean="0">
                <a:latin typeface="Arial"/>
                <a:cs typeface="Arial"/>
              </a:rPr>
              <a:t> </a:t>
            </a:r>
            <a:r>
              <a:rPr sz="1600" spc="0" dirty="0" smtClean="0">
                <a:latin typeface="Arial"/>
                <a:cs typeface="Arial"/>
              </a:rPr>
              <a:t>p</a:t>
            </a:r>
            <a:r>
              <a:rPr sz="1600" spc="4" dirty="0" smtClean="0">
                <a:latin typeface="Arial"/>
                <a:cs typeface="Arial"/>
              </a:rPr>
              <a:t>l</a:t>
            </a:r>
            <a:r>
              <a:rPr sz="1600" spc="0" dirty="0" smtClean="0">
                <a:latin typeface="Arial"/>
                <a:cs typeface="Arial"/>
              </a:rPr>
              <a:t>a</a:t>
            </a:r>
            <a:r>
              <a:rPr sz="1600" spc="4" dirty="0" smtClean="0">
                <a:latin typeface="Arial"/>
                <a:cs typeface="Arial"/>
              </a:rPr>
              <a:t>c</a:t>
            </a:r>
            <a:r>
              <a:rPr sz="1600" spc="0" dirty="0" smtClean="0">
                <a:latin typeface="Arial"/>
                <a:cs typeface="Arial"/>
              </a:rPr>
              <a:t>ed</a:t>
            </a:r>
            <a:r>
              <a:rPr sz="1600" spc="77" dirty="0" smtClean="0">
                <a:latin typeface="Arial"/>
                <a:cs typeface="Arial"/>
              </a:rPr>
              <a:t> </a:t>
            </a:r>
            <a:r>
              <a:rPr sz="1600" spc="0" dirty="0" smtClean="0">
                <a:latin typeface="Arial"/>
                <a:cs typeface="Arial"/>
              </a:rPr>
              <a:t>on</a:t>
            </a:r>
            <a:endParaRPr sz="1600">
              <a:latin typeface="Arial"/>
              <a:cs typeface="Arial"/>
            </a:endParaRPr>
          </a:p>
        </p:txBody>
      </p:sp>
      <p:sp>
        <p:nvSpPr>
          <p:cNvPr id="8" name="object 8"/>
          <p:cNvSpPr txBox="1"/>
          <p:nvPr/>
        </p:nvSpPr>
        <p:spPr>
          <a:xfrm>
            <a:off x="581660" y="2094069"/>
            <a:ext cx="3371099"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the</a:t>
            </a:r>
            <a:r>
              <a:rPr sz="1600" spc="-22" dirty="0" smtClean="0">
                <a:latin typeface="Arial"/>
                <a:cs typeface="Arial"/>
              </a:rPr>
              <a:t> </a:t>
            </a:r>
            <a:r>
              <a:rPr sz="1600" spc="0" dirty="0" smtClean="0">
                <a:latin typeface="Arial"/>
                <a:cs typeface="Arial"/>
              </a:rPr>
              <a:t>one</a:t>
            </a:r>
            <a:r>
              <a:rPr sz="1600" spc="-26" dirty="0" smtClean="0">
                <a:latin typeface="Arial"/>
                <a:cs typeface="Arial"/>
              </a:rPr>
              <a:t> </a:t>
            </a:r>
            <a:r>
              <a:rPr sz="1600" spc="0" dirty="0" smtClean="0">
                <a:latin typeface="Arial"/>
                <a:cs typeface="Arial"/>
              </a:rPr>
              <a:t>ea</a:t>
            </a:r>
            <a:r>
              <a:rPr sz="1600" spc="4" dirty="0" smtClean="0">
                <a:latin typeface="Arial"/>
                <a:cs typeface="Arial"/>
              </a:rPr>
              <a:t>c</a:t>
            </a:r>
            <a:r>
              <a:rPr sz="1600" spc="0" dirty="0" smtClean="0">
                <a:latin typeface="Arial"/>
                <a:cs typeface="Arial"/>
              </a:rPr>
              <a:t>h</a:t>
            </a:r>
            <a:r>
              <a:rPr sz="1600" spc="-34"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the</a:t>
            </a:r>
            <a:r>
              <a:rPr sz="1600" spc="-7" dirty="0" smtClean="0">
                <a:latin typeface="Arial"/>
                <a:cs typeface="Arial"/>
              </a:rPr>
              <a:t> </a:t>
            </a:r>
            <a:r>
              <a:rPr sz="1600" spc="4" dirty="0" smtClean="0">
                <a:latin typeface="Arial"/>
                <a:cs typeface="Arial"/>
              </a:rPr>
              <a:t>li</a:t>
            </a:r>
            <a:r>
              <a:rPr sz="1600" spc="0" dirty="0" smtClean="0">
                <a:latin typeface="Arial"/>
                <a:cs typeface="Arial"/>
              </a:rPr>
              <a:t>mbs</a:t>
            </a:r>
            <a:r>
              <a:rPr sz="1600" spc="-37" dirty="0" smtClean="0">
                <a:latin typeface="Arial"/>
                <a:cs typeface="Arial"/>
              </a:rPr>
              <a:t> </a:t>
            </a:r>
            <a:r>
              <a:rPr sz="1600" spc="0" dirty="0" smtClean="0">
                <a:latin typeface="Arial"/>
                <a:cs typeface="Arial"/>
              </a:rPr>
              <a:t>of </a:t>
            </a:r>
            <a:r>
              <a:rPr sz="1600" spc="16" dirty="0" smtClean="0">
                <a:latin typeface="Arial"/>
                <a:cs typeface="Arial"/>
              </a:rPr>
              <a:t> </a:t>
            </a:r>
            <a:r>
              <a:rPr sz="1600" spc="0" dirty="0" smtClean="0">
                <a:latin typeface="Arial"/>
                <a:cs typeface="Arial"/>
              </a:rPr>
              <a:t>the</a:t>
            </a:r>
            <a:r>
              <a:rPr sz="1600" spc="-7" dirty="0" smtClean="0">
                <a:latin typeface="Arial"/>
                <a:cs typeface="Arial"/>
              </a:rPr>
              <a:t> </a:t>
            </a:r>
            <a:r>
              <a:rPr sz="1600" spc="4" dirty="0" smtClean="0">
                <a:latin typeface="Arial"/>
                <a:cs typeface="Arial"/>
              </a:rPr>
              <a:t>c</a:t>
            </a:r>
            <a:r>
              <a:rPr sz="1600" spc="0" dirty="0" smtClean="0">
                <a:latin typeface="Arial"/>
                <a:cs typeface="Arial"/>
              </a:rPr>
              <a:t>e</a:t>
            </a:r>
            <a:r>
              <a:rPr sz="1600" spc="4" dirty="0" smtClean="0">
                <a:latin typeface="Arial"/>
                <a:cs typeface="Arial"/>
              </a:rPr>
              <a:t>l</a:t>
            </a:r>
            <a:r>
              <a:rPr sz="1600" spc="9" dirty="0" smtClean="0">
                <a:latin typeface="Arial"/>
                <a:cs typeface="Arial"/>
              </a:rPr>
              <a:t>l</a:t>
            </a:r>
            <a:r>
              <a:rPr sz="1600" spc="0" dirty="0" smtClean="0">
                <a:latin typeface="Arial"/>
                <a:cs typeface="Arial"/>
              </a:rPr>
              <a:t>.</a:t>
            </a:r>
            <a:endParaRPr sz="1600">
              <a:latin typeface="Arial"/>
              <a:cs typeface="Arial"/>
            </a:endParaRPr>
          </a:p>
        </p:txBody>
      </p:sp>
      <p:sp>
        <p:nvSpPr>
          <p:cNvPr id="7" name="object 7"/>
          <p:cNvSpPr txBox="1"/>
          <p:nvPr/>
        </p:nvSpPr>
        <p:spPr>
          <a:xfrm>
            <a:off x="307340" y="2414490"/>
            <a:ext cx="8481706" cy="228091"/>
          </a:xfrm>
          <a:prstGeom prst="rect">
            <a:avLst/>
          </a:prstGeom>
        </p:spPr>
        <p:txBody>
          <a:bodyPr wrap="square" lIns="0" tIns="0" rIns="0" bIns="0" rtlCol="0">
            <a:noAutofit/>
          </a:bodyPr>
          <a:lstStyle/>
          <a:p>
            <a:pPr marL="12700">
              <a:lnSpc>
                <a:spcPts val="1730"/>
              </a:lnSpc>
              <a:spcBef>
                <a:spcPts val="86"/>
              </a:spcBef>
            </a:pPr>
            <a:r>
              <a:rPr sz="1100" spc="0" dirty="0" smtClean="0">
                <a:solidFill>
                  <a:srgbClr val="FD8537"/>
                </a:solidFill>
                <a:latin typeface="Courier New"/>
                <a:cs typeface="Courier New"/>
              </a:rPr>
              <a:t>o </a:t>
            </a:r>
            <a:r>
              <a:rPr sz="1100" spc="176" dirty="0" smtClean="0">
                <a:solidFill>
                  <a:srgbClr val="FD8537"/>
                </a:solidFill>
                <a:latin typeface="Courier New"/>
                <a:cs typeface="Courier New"/>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a:t>
            </a:r>
            <a:r>
              <a:rPr sz="1600" spc="20" dirty="0" smtClean="0">
                <a:latin typeface="Arial"/>
                <a:cs typeface="Arial"/>
              </a:rPr>
              <a:t> </a:t>
            </a:r>
            <a:r>
              <a:rPr sz="1600" spc="4" dirty="0" smtClean="0">
                <a:latin typeface="Arial"/>
                <a:cs typeface="Arial"/>
              </a:rPr>
              <a:t>s</a:t>
            </a:r>
            <a:r>
              <a:rPr sz="1600" spc="-9"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r>
              <a:rPr sz="1600" spc="9" dirty="0" smtClean="0">
                <a:latin typeface="Arial"/>
                <a:cs typeface="Arial"/>
              </a:rPr>
              <a:t> </a:t>
            </a:r>
            <a:r>
              <a:rPr sz="1600" spc="4" dirty="0" smtClean="0">
                <a:latin typeface="Arial"/>
                <a:cs typeface="Arial"/>
              </a:rPr>
              <a:t>i</a:t>
            </a:r>
            <a:r>
              <a:rPr sz="1600" spc="0" dirty="0" smtClean="0">
                <a:latin typeface="Arial"/>
                <a:cs typeface="Arial"/>
              </a:rPr>
              <a:t>s</a:t>
            </a:r>
            <a:r>
              <a:rPr sz="1600" spc="68" dirty="0" smtClean="0">
                <a:latin typeface="Arial"/>
                <a:cs typeface="Arial"/>
              </a:rPr>
              <a:t> </a:t>
            </a:r>
            <a:r>
              <a:rPr sz="1600" spc="-4" dirty="0" smtClean="0">
                <a:latin typeface="Arial"/>
                <a:cs typeface="Arial"/>
              </a:rPr>
              <a:t>i</a:t>
            </a:r>
            <a:r>
              <a:rPr sz="1600" spc="0" dirty="0" smtClean="0">
                <a:latin typeface="Arial"/>
                <a:cs typeface="Arial"/>
              </a:rPr>
              <a:t>ntrodu</a:t>
            </a:r>
            <a:r>
              <a:rPr sz="1600" spc="4" dirty="0" smtClean="0">
                <a:latin typeface="Arial"/>
                <a:cs typeface="Arial"/>
              </a:rPr>
              <a:t>c</a:t>
            </a:r>
            <a:r>
              <a:rPr sz="1600" spc="0" dirty="0" smtClean="0">
                <a:latin typeface="Arial"/>
                <a:cs typeface="Arial"/>
              </a:rPr>
              <a:t>ed</a:t>
            </a:r>
            <a:r>
              <a:rPr sz="1600" spc="5" dirty="0" smtClean="0">
                <a:latin typeface="Arial"/>
                <a:cs typeface="Arial"/>
              </a:rPr>
              <a:t> </a:t>
            </a:r>
            <a:r>
              <a:rPr sz="1600" spc="0" dirty="0" smtClean="0">
                <a:latin typeface="Arial"/>
                <a:cs typeface="Arial"/>
              </a:rPr>
              <a:t>at</a:t>
            </a:r>
            <a:r>
              <a:rPr sz="1600" spc="71" dirty="0" smtClean="0">
                <a:latin typeface="Arial"/>
                <a:cs typeface="Arial"/>
              </a:rPr>
              <a:t> </a:t>
            </a:r>
            <a:r>
              <a:rPr sz="1600" spc="9" dirty="0" smtClean="0">
                <a:latin typeface="Arial"/>
                <a:cs typeface="Arial"/>
              </a:rPr>
              <a:t>t</a:t>
            </a:r>
            <a:r>
              <a:rPr sz="1600" spc="0" dirty="0" smtClean="0">
                <a:latin typeface="Arial"/>
                <a:cs typeface="Arial"/>
              </a:rPr>
              <a:t>he</a:t>
            </a:r>
            <a:r>
              <a:rPr sz="1600" spc="57" dirty="0" smtClean="0">
                <a:latin typeface="Arial"/>
                <a:cs typeface="Arial"/>
              </a:rPr>
              <a:t> </a:t>
            </a:r>
            <a:r>
              <a:rPr sz="1600" spc="0" dirty="0" smtClean="0">
                <a:latin typeface="Arial"/>
                <a:cs typeface="Arial"/>
              </a:rPr>
              <a:t>bott</a:t>
            </a:r>
            <a:r>
              <a:rPr sz="1600" spc="14" dirty="0" smtClean="0">
                <a:latin typeface="Arial"/>
                <a:cs typeface="Arial"/>
              </a:rPr>
              <a:t>o</a:t>
            </a:r>
            <a:r>
              <a:rPr sz="1600" spc="0" dirty="0" smtClean="0">
                <a:latin typeface="Arial"/>
                <a:cs typeface="Arial"/>
              </a:rPr>
              <a:t>m</a:t>
            </a:r>
            <a:r>
              <a:rPr sz="1600" spc="26" dirty="0" smtClean="0">
                <a:latin typeface="Arial"/>
                <a:cs typeface="Arial"/>
              </a:rPr>
              <a:t> </a:t>
            </a:r>
            <a:r>
              <a:rPr sz="1600" spc="14" dirty="0" smtClean="0">
                <a:latin typeface="Arial"/>
                <a:cs typeface="Arial"/>
              </a:rPr>
              <a:t>o</a:t>
            </a:r>
            <a:r>
              <a:rPr sz="1600" spc="0" dirty="0" smtClean="0">
                <a:latin typeface="Arial"/>
                <a:cs typeface="Arial"/>
              </a:rPr>
              <a:t>r</a:t>
            </a:r>
            <a:r>
              <a:rPr sz="1600" spc="65" dirty="0" smtClean="0">
                <a:latin typeface="Arial"/>
                <a:cs typeface="Arial"/>
              </a:rPr>
              <a:t> </a:t>
            </a:r>
            <a:r>
              <a:rPr sz="1600" spc="0" dirty="0" smtClean="0">
                <a:latin typeface="Arial"/>
                <a:cs typeface="Arial"/>
              </a:rPr>
              <a:t>t</a:t>
            </a:r>
            <a:r>
              <a:rPr sz="1600" spc="9" dirty="0" smtClean="0">
                <a:latin typeface="Arial"/>
                <a:cs typeface="Arial"/>
              </a:rPr>
              <a:t>h</a:t>
            </a:r>
            <a:r>
              <a:rPr sz="1600" spc="4" dirty="0" smtClean="0">
                <a:latin typeface="Arial"/>
                <a:cs typeface="Arial"/>
              </a:rPr>
              <a:t>r</a:t>
            </a:r>
            <a:r>
              <a:rPr sz="1600" spc="0" dirty="0" smtClean="0">
                <a:latin typeface="Arial"/>
                <a:cs typeface="Arial"/>
              </a:rPr>
              <a:t>ough</a:t>
            </a:r>
            <a:r>
              <a:rPr sz="1600" spc="25" dirty="0" smtClean="0">
                <a:latin typeface="Arial"/>
                <a:cs typeface="Arial"/>
              </a:rPr>
              <a:t> </a:t>
            </a:r>
            <a:r>
              <a:rPr sz="1600" spc="0" dirty="0" smtClean="0">
                <a:latin typeface="Arial"/>
                <a:cs typeface="Arial"/>
              </a:rPr>
              <a:t>the</a:t>
            </a:r>
            <a:r>
              <a:rPr sz="1600" spc="52" dirty="0" smtClean="0">
                <a:latin typeface="Arial"/>
                <a:cs typeface="Arial"/>
              </a:rPr>
              <a:t> </a:t>
            </a:r>
            <a:r>
              <a:rPr sz="1600" spc="4" dirty="0" smtClean="0">
                <a:latin typeface="Arial"/>
                <a:cs typeface="Arial"/>
              </a:rPr>
              <a:t>si</a:t>
            </a:r>
            <a:r>
              <a:rPr sz="1600" spc="0" dirty="0" smtClean="0">
                <a:latin typeface="Arial"/>
                <a:cs typeface="Arial"/>
              </a:rPr>
              <a:t>de</a:t>
            </a:r>
            <a:r>
              <a:rPr sz="1600" spc="45" dirty="0" smtClean="0">
                <a:latin typeface="Arial"/>
                <a:cs typeface="Arial"/>
              </a:rPr>
              <a:t> </a:t>
            </a:r>
            <a:r>
              <a:rPr sz="1600" spc="0" dirty="0" smtClean="0">
                <a:latin typeface="Arial"/>
                <a:cs typeface="Arial"/>
              </a:rPr>
              <a:t>a</a:t>
            </a:r>
            <a:r>
              <a:rPr sz="1600" spc="9" dirty="0" smtClean="0">
                <a:latin typeface="Arial"/>
                <a:cs typeface="Arial"/>
              </a:rPr>
              <a:t>r</a:t>
            </a:r>
            <a:r>
              <a:rPr sz="1600" spc="0" dirty="0" smtClean="0">
                <a:latin typeface="Arial"/>
                <a:cs typeface="Arial"/>
              </a:rPr>
              <a:t>m,</a:t>
            </a:r>
            <a:r>
              <a:rPr sz="1600" spc="57" dirty="0" smtClean="0">
                <a:latin typeface="Arial"/>
                <a:cs typeface="Arial"/>
              </a:rPr>
              <a:t> </a:t>
            </a:r>
            <a:r>
              <a:rPr sz="1600" spc="0" dirty="0" smtClean="0">
                <a:latin typeface="Arial"/>
                <a:cs typeface="Arial"/>
              </a:rPr>
              <a:t>and</a:t>
            </a:r>
            <a:r>
              <a:rPr sz="1600" spc="48" dirty="0" smtClean="0">
                <a:latin typeface="Arial"/>
                <a:cs typeface="Arial"/>
              </a:rPr>
              <a:t> </a:t>
            </a:r>
            <a:r>
              <a:rPr sz="1600" spc="0" dirty="0" smtClean="0">
                <a:latin typeface="Arial"/>
                <a:cs typeface="Arial"/>
              </a:rPr>
              <a:t>the</a:t>
            </a:r>
            <a:r>
              <a:rPr sz="1600" spc="62" dirty="0" smtClean="0">
                <a:latin typeface="Arial"/>
                <a:cs typeface="Arial"/>
              </a:rPr>
              <a:t> </a:t>
            </a:r>
            <a:r>
              <a:rPr sz="1600" spc="0" dirty="0" smtClean="0">
                <a:latin typeface="Arial"/>
                <a:cs typeface="Arial"/>
              </a:rPr>
              <a:t>app</a:t>
            </a:r>
            <a:r>
              <a:rPr sz="1600" spc="14" dirty="0" smtClean="0">
                <a:latin typeface="Arial"/>
                <a:cs typeface="Arial"/>
              </a:rPr>
              <a:t>a</a:t>
            </a:r>
            <a:r>
              <a:rPr sz="1600" spc="0" dirty="0" smtClean="0">
                <a:latin typeface="Arial"/>
                <a:cs typeface="Arial"/>
              </a:rPr>
              <a:t>ratus</a:t>
            </a:r>
            <a:r>
              <a:rPr sz="1600" spc="8" dirty="0" smtClean="0">
                <a:latin typeface="Arial"/>
                <a:cs typeface="Arial"/>
              </a:rPr>
              <a:t> </a:t>
            </a:r>
            <a:r>
              <a:rPr sz="1600" spc="4" dirty="0" smtClean="0">
                <a:latin typeface="Arial"/>
                <a:cs typeface="Arial"/>
              </a:rPr>
              <a:t>is</a:t>
            </a:r>
            <a:endParaRPr sz="1600">
              <a:latin typeface="Arial"/>
              <a:cs typeface="Arial"/>
            </a:endParaRPr>
          </a:p>
        </p:txBody>
      </p:sp>
      <p:sp>
        <p:nvSpPr>
          <p:cNvPr id="6" name="object 6"/>
          <p:cNvSpPr txBox="1"/>
          <p:nvPr/>
        </p:nvSpPr>
        <p:spPr>
          <a:xfrm>
            <a:off x="581660" y="2651707"/>
            <a:ext cx="3682305" cy="234715"/>
          </a:xfrm>
          <a:prstGeom prst="rect">
            <a:avLst/>
          </a:prstGeom>
        </p:spPr>
        <p:txBody>
          <a:bodyPr wrap="square" lIns="0" tIns="0" rIns="0" bIns="0" rtlCol="0">
            <a:noAutofit/>
          </a:bodyPr>
          <a:lstStyle/>
          <a:p>
            <a:pPr marL="12700">
              <a:lnSpc>
                <a:spcPts val="1785"/>
              </a:lnSpc>
              <a:spcBef>
                <a:spcPts val="89"/>
              </a:spcBef>
            </a:pPr>
            <a:r>
              <a:rPr sz="1600" spc="0" dirty="0" smtClean="0">
                <a:latin typeface="Arial"/>
                <a:cs typeface="Arial"/>
              </a:rPr>
              <a:t>p</a:t>
            </a:r>
            <a:r>
              <a:rPr sz="1600" spc="4" dirty="0" smtClean="0">
                <a:latin typeface="Arial"/>
                <a:cs typeface="Arial"/>
              </a:rPr>
              <a:t>l</a:t>
            </a:r>
            <a:r>
              <a:rPr sz="1600" spc="0" dirty="0" smtClean="0">
                <a:latin typeface="Arial"/>
                <a:cs typeface="Arial"/>
              </a:rPr>
              <a:t>a</a:t>
            </a:r>
            <a:r>
              <a:rPr sz="1600" spc="4" dirty="0" smtClean="0">
                <a:latin typeface="Arial"/>
                <a:cs typeface="Arial"/>
              </a:rPr>
              <a:t>c</a:t>
            </a:r>
            <a:r>
              <a:rPr sz="1600" spc="0" dirty="0" smtClean="0">
                <a:latin typeface="Arial"/>
                <a:cs typeface="Arial"/>
              </a:rPr>
              <a:t>ed</a:t>
            </a:r>
            <a:r>
              <a:rPr sz="1600" spc="-62" dirty="0" smtClean="0">
                <a:latin typeface="Arial"/>
                <a:cs typeface="Arial"/>
              </a:rPr>
              <a:t> </a:t>
            </a:r>
            <a:r>
              <a:rPr sz="1600" spc="4" dirty="0" smtClean="0">
                <a:latin typeface="Arial"/>
                <a:cs typeface="Arial"/>
              </a:rPr>
              <a:t>i</a:t>
            </a:r>
            <a:r>
              <a:rPr sz="1600" spc="0" dirty="0" smtClean="0">
                <a:latin typeface="Arial"/>
                <a:cs typeface="Arial"/>
              </a:rPr>
              <a:t>n</a:t>
            </a:r>
            <a:r>
              <a:rPr sz="1600" spc="-12" dirty="0" smtClean="0">
                <a:latin typeface="Arial"/>
                <a:cs typeface="Arial"/>
              </a:rPr>
              <a:t> </a:t>
            </a:r>
            <a:r>
              <a:rPr sz="1600" spc="0" dirty="0" smtClean="0">
                <a:latin typeface="Arial"/>
                <a:cs typeface="Arial"/>
              </a:rPr>
              <a:t>a</a:t>
            </a:r>
            <a:r>
              <a:rPr sz="1600" spc="-8" dirty="0" smtClean="0">
                <a:latin typeface="Arial"/>
                <a:cs typeface="Arial"/>
              </a:rPr>
              <a:t> </a:t>
            </a:r>
            <a:r>
              <a:rPr sz="1600" spc="4" dirty="0" smtClean="0">
                <a:latin typeface="Arial"/>
                <a:cs typeface="Arial"/>
              </a:rPr>
              <a:t>c</a:t>
            </a:r>
            <a:r>
              <a:rPr sz="1600" spc="0" dirty="0" smtClean="0">
                <a:latin typeface="Arial"/>
                <a:cs typeface="Arial"/>
              </a:rPr>
              <a:t>on</a:t>
            </a:r>
            <a:r>
              <a:rPr sz="1600" spc="4" dirty="0" smtClean="0">
                <a:latin typeface="Arial"/>
                <a:cs typeface="Arial"/>
              </a:rPr>
              <a:t>s</a:t>
            </a:r>
            <a:r>
              <a:rPr sz="1600" spc="0" dirty="0" smtClean="0">
                <a:latin typeface="Arial"/>
                <a:cs typeface="Arial"/>
              </a:rPr>
              <a:t>tant</a:t>
            </a:r>
            <a:r>
              <a:rPr sz="1600" spc="-45" dirty="0" smtClean="0">
                <a:latin typeface="Arial"/>
                <a:cs typeface="Arial"/>
              </a:rPr>
              <a:t> </a:t>
            </a:r>
            <a:r>
              <a:rPr sz="1600" spc="0" dirty="0" smtClean="0">
                <a:latin typeface="Arial"/>
                <a:cs typeface="Arial"/>
              </a:rPr>
              <a:t>tem</a:t>
            </a:r>
            <a:r>
              <a:rPr sz="1600" spc="4" dirty="0" smtClean="0">
                <a:latin typeface="Arial"/>
                <a:cs typeface="Arial"/>
              </a:rPr>
              <a:t>p</a:t>
            </a:r>
            <a:r>
              <a:rPr sz="1600" spc="0" dirty="0" smtClean="0">
                <a:latin typeface="Arial"/>
                <a:cs typeface="Arial"/>
              </a:rPr>
              <a:t>.</a:t>
            </a:r>
            <a:r>
              <a:rPr sz="1600" spc="-10" dirty="0" smtClean="0">
                <a:latin typeface="Arial"/>
                <a:cs typeface="Arial"/>
              </a:rPr>
              <a:t> </a:t>
            </a:r>
            <a:r>
              <a:rPr sz="1600" spc="0" dirty="0" smtClean="0">
                <a:latin typeface="Arial"/>
                <a:cs typeface="Arial"/>
              </a:rPr>
              <a:t>bath</a:t>
            </a:r>
            <a:r>
              <a:rPr sz="1600" spc="-16" dirty="0" smtClean="0">
                <a:latin typeface="Arial"/>
                <a:cs typeface="Arial"/>
              </a:rPr>
              <a:t> </a:t>
            </a:r>
            <a:r>
              <a:rPr sz="1600" spc="0" dirty="0" smtClean="0">
                <a:latin typeface="Arial"/>
                <a:cs typeface="Arial"/>
              </a:rPr>
              <a:t>at</a:t>
            </a:r>
            <a:r>
              <a:rPr sz="1600" spc="1" dirty="0" smtClean="0">
                <a:latin typeface="Arial"/>
                <a:cs typeface="Arial"/>
              </a:rPr>
              <a:t> </a:t>
            </a:r>
            <a:r>
              <a:rPr sz="1600" spc="0" dirty="0" smtClean="0">
                <a:latin typeface="Arial"/>
                <a:cs typeface="Arial"/>
              </a:rPr>
              <a:t>40</a:t>
            </a:r>
            <a:r>
              <a:rPr sz="1575" spc="0" baseline="24846" dirty="0" smtClean="0">
                <a:latin typeface="Arial"/>
                <a:cs typeface="Arial"/>
              </a:rPr>
              <a:t>o</a:t>
            </a:r>
            <a:r>
              <a:rPr sz="1575" spc="-6" baseline="24846" dirty="0" smtClean="0">
                <a:latin typeface="Arial"/>
                <a:cs typeface="Arial"/>
              </a:rPr>
              <a:t> </a:t>
            </a:r>
            <a:r>
              <a:rPr sz="1400" spc="-4" dirty="0" smtClean="0">
                <a:latin typeface="Arial"/>
                <a:cs typeface="Arial"/>
              </a:rPr>
              <a:t>C</a:t>
            </a:r>
            <a:r>
              <a:rPr sz="1400" spc="0" dirty="0" smtClean="0">
                <a:latin typeface="Arial"/>
                <a:cs typeface="Arial"/>
              </a:rPr>
              <a:t>.</a:t>
            </a:r>
            <a:endParaRPr sz="1400">
              <a:latin typeface="Arial"/>
              <a:cs typeface="Arial"/>
            </a:endParaRPr>
          </a:p>
        </p:txBody>
      </p:sp>
      <p:sp>
        <p:nvSpPr>
          <p:cNvPr id="5" name="object 5"/>
          <p:cNvSpPr txBox="1"/>
          <p:nvPr/>
        </p:nvSpPr>
        <p:spPr>
          <a:xfrm>
            <a:off x="307340" y="2978370"/>
            <a:ext cx="8483833" cy="228091"/>
          </a:xfrm>
          <a:prstGeom prst="rect">
            <a:avLst/>
          </a:prstGeom>
        </p:spPr>
        <p:txBody>
          <a:bodyPr wrap="square" lIns="0" tIns="0" rIns="0" bIns="0" rtlCol="0">
            <a:noAutofit/>
          </a:bodyPr>
          <a:lstStyle/>
          <a:p>
            <a:pPr marL="12700">
              <a:lnSpc>
                <a:spcPts val="1730"/>
              </a:lnSpc>
              <a:spcBef>
                <a:spcPts val="86"/>
              </a:spcBef>
            </a:pPr>
            <a:r>
              <a:rPr sz="1100" spc="0" dirty="0" smtClean="0">
                <a:solidFill>
                  <a:srgbClr val="FD8537"/>
                </a:solidFill>
                <a:latin typeface="Courier New"/>
                <a:cs typeface="Courier New"/>
              </a:rPr>
              <a:t>o </a:t>
            </a:r>
            <a:r>
              <a:rPr sz="1100" spc="176" dirty="0" smtClean="0">
                <a:solidFill>
                  <a:srgbClr val="FD8537"/>
                </a:solidFill>
                <a:latin typeface="Courier New"/>
                <a:cs typeface="Courier New"/>
              </a:rPr>
              <a:t> </a:t>
            </a:r>
            <a:r>
              <a:rPr sz="1600" spc="0" dirty="0" smtClean="0">
                <a:latin typeface="Arial"/>
                <a:cs typeface="Arial"/>
              </a:rPr>
              <a:t>Dete</a:t>
            </a:r>
            <a:r>
              <a:rPr sz="1600" spc="4" dirty="0" smtClean="0">
                <a:latin typeface="Arial"/>
                <a:cs typeface="Arial"/>
              </a:rPr>
              <a:t>c</a:t>
            </a:r>
            <a:r>
              <a:rPr sz="1600" spc="0" dirty="0" smtClean="0">
                <a:latin typeface="Arial"/>
                <a:cs typeface="Arial"/>
              </a:rPr>
              <a:t>t</a:t>
            </a:r>
            <a:r>
              <a:rPr sz="1600" spc="4" dirty="0" smtClean="0">
                <a:latin typeface="Arial"/>
                <a:cs typeface="Arial"/>
              </a:rPr>
              <a:t>i</a:t>
            </a:r>
            <a:r>
              <a:rPr sz="1600" spc="0" dirty="0" smtClean="0">
                <a:latin typeface="Arial"/>
                <a:cs typeface="Arial"/>
              </a:rPr>
              <a:t>on</a:t>
            </a:r>
            <a:r>
              <a:rPr sz="1600" spc="47" dirty="0" smtClean="0">
                <a:latin typeface="Arial"/>
                <a:cs typeface="Arial"/>
              </a:rPr>
              <a:t> </a:t>
            </a:r>
            <a:r>
              <a:rPr sz="1600" spc="4" dirty="0" smtClean="0">
                <a:latin typeface="Arial"/>
                <a:cs typeface="Arial"/>
              </a:rPr>
              <a:t>i</a:t>
            </a:r>
            <a:r>
              <a:rPr sz="1600" spc="0" dirty="0" smtClean="0">
                <a:latin typeface="Arial"/>
                <a:cs typeface="Arial"/>
              </a:rPr>
              <a:t>s</a:t>
            </a:r>
            <a:r>
              <a:rPr sz="1600" spc="103" dirty="0" smtClean="0">
                <a:latin typeface="Arial"/>
                <a:cs typeface="Arial"/>
              </a:rPr>
              <a:t> </a:t>
            </a:r>
            <a:r>
              <a:rPr sz="1600" spc="0" dirty="0" smtClean="0">
                <a:latin typeface="Arial"/>
                <a:cs typeface="Arial"/>
              </a:rPr>
              <a:t>do</a:t>
            </a:r>
            <a:r>
              <a:rPr sz="1600" spc="-9" dirty="0" smtClean="0">
                <a:latin typeface="Arial"/>
                <a:cs typeface="Arial"/>
              </a:rPr>
              <a:t>n</a:t>
            </a:r>
            <a:r>
              <a:rPr sz="1600" spc="0" dirty="0" smtClean="0">
                <a:latin typeface="Arial"/>
                <a:cs typeface="Arial"/>
              </a:rPr>
              <a:t>e</a:t>
            </a:r>
            <a:r>
              <a:rPr sz="1600" spc="74" dirty="0" smtClean="0">
                <a:latin typeface="Arial"/>
                <a:cs typeface="Arial"/>
              </a:rPr>
              <a:t> </a:t>
            </a:r>
            <a:r>
              <a:rPr sz="1600" spc="14" dirty="0" smtClean="0">
                <a:latin typeface="Arial"/>
                <a:cs typeface="Arial"/>
              </a:rPr>
              <a:t>b</a:t>
            </a:r>
            <a:r>
              <a:rPr sz="1600" spc="0" dirty="0" smtClean="0">
                <a:latin typeface="Arial"/>
                <a:cs typeface="Arial"/>
              </a:rPr>
              <a:t>y</a:t>
            </a:r>
            <a:r>
              <a:rPr sz="1600" spc="87" dirty="0" smtClean="0">
                <a:latin typeface="Arial"/>
                <a:cs typeface="Arial"/>
              </a:rPr>
              <a:t> </a:t>
            </a:r>
            <a:r>
              <a:rPr sz="1600" spc="0" dirty="0" smtClean="0">
                <a:latin typeface="Arial"/>
                <a:cs typeface="Arial"/>
              </a:rPr>
              <a:t>mea</a:t>
            </a:r>
            <a:r>
              <a:rPr sz="1600" spc="9" dirty="0" smtClean="0">
                <a:latin typeface="Arial"/>
                <a:cs typeface="Arial"/>
              </a:rPr>
              <a:t>s</a:t>
            </a:r>
            <a:r>
              <a:rPr sz="1600" spc="0" dirty="0" smtClean="0">
                <a:latin typeface="Arial"/>
                <a:cs typeface="Arial"/>
              </a:rPr>
              <a:t>uring</a:t>
            </a:r>
            <a:r>
              <a:rPr sz="1600" spc="45" dirty="0" smtClean="0">
                <a:latin typeface="Arial"/>
                <a:cs typeface="Arial"/>
              </a:rPr>
              <a:t> </a:t>
            </a:r>
            <a:r>
              <a:rPr sz="1600" spc="4" dirty="0" smtClean="0">
                <a:latin typeface="Arial"/>
                <a:cs typeface="Arial"/>
              </a:rPr>
              <a:t>r</a:t>
            </a:r>
            <a:r>
              <a:rPr sz="1600" spc="0" dirty="0" smtClean="0">
                <a:latin typeface="Arial"/>
                <a:cs typeface="Arial"/>
              </a:rPr>
              <a:t>efract</a:t>
            </a:r>
            <a:r>
              <a:rPr sz="1600" spc="9" dirty="0" smtClean="0">
                <a:latin typeface="Arial"/>
                <a:cs typeface="Arial"/>
              </a:rPr>
              <a:t>i</a:t>
            </a:r>
            <a:r>
              <a:rPr sz="1600" spc="4" dirty="0" smtClean="0">
                <a:latin typeface="Arial"/>
                <a:cs typeface="Arial"/>
              </a:rPr>
              <a:t>v</a:t>
            </a:r>
            <a:r>
              <a:rPr sz="1600" spc="0" dirty="0" smtClean="0">
                <a:latin typeface="Arial"/>
                <a:cs typeface="Arial"/>
              </a:rPr>
              <a:t>e</a:t>
            </a:r>
            <a:r>
              <a:rPr sz="1600" spc="49" dirty="0" smtClean="0">
                <a:latin typeface="Arial"/>
                <a:cs typeface="Arial"/>
              </a:rPr>
              <a:t> </a:t>
            </a:r>
            <a:r>
              <a:rPr sz="1600" spc="4" dirty="0" smtClean="0">
                <a:latin typeface="Arial"/>
                <a:cs typeface="Arial"/>
              </a:rPr>
              <a:t>i</a:t>
            </a:r>
            <a:r>
              <a:rPr sz="1600" spc="0" dirty="0" smtClean="0">
                <a:latin typeface="Arial"/>
                <a:cs typeface="Arial"/>
              </a:rPr>
              <a:t>ndex</a:t>
            </a:r>
            <a:r>
              <a:rPr sz="1600" spc="66" dirty="0" smtClean="0">
                <a:latin typeface="Arial"/>
                <a:cs typeface="Arial"/>
              </a:rPr>
              <a:t> </a:t>
            </a:r>
            <a:r>
              <a:rPr sz="1600" spc="9" dirty="0" smtClean="0">
                <a:latin typeface="Arial"/>
                <a:cs typeface="Arial"/>
              </a:rPr>
              <a:t>t</a:t>
            </a:r>
            <a:r>
              <a:rPr sz="1600" spc="0" dirty="0" smtClean="0">
                <a:latin typeface="Arial"/>
                <a:cs typeface="Arial"/>
              </a:rPr>
              <a:t>hroughout</a:t>
            </a:r>
            <a:r>
              <a:rPr sz="1600" spc="52" dirty="0" smtClean="0">
                <a:latin typeface="Arial"/>
                <a:cs typeface="Arial"/>
              </a:rPr>
              <a:t> </a:t>
            </a:r>
            <a:r>
              <a:rPr sz="1600" spc="0" dirty="0" smtClean="0">
                <a:latin typeface="Arial"/>
                <a:cs typeface="Arial"/>
              </a:rPr>
              <a:t>the</a:t>
            </a:r>
            <a:r>
              <a:rPr sz="1600" spc="87" dirty="0" smtClean="0">
                <a:latin typeface="Arial"/>
                <a:cs typeface="Arial"/>
              </a:rPr>
              <a:t> </a:t>
            </a:r>
            <a:r>
              <a:rPr sz="1600" spc="4" dirty="0" smtClean="0">
                <a:latin typeface="Arial"/>
                <a:cs typeface="Arial"/>
              </a:rPr>
              <a:t>s</a:t>
            </a:r>
            <a:r>
              <a:rPr sz="1600" spc="9"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a:t>
            </a:r>
            <a:r>
              <a:rPr sz="1600" spc="4" dirty="0" smtClean="0">
                <a:latin typeface="Arial"/>
                <a:cs typeface="Arial"/>
              </a:rPr>
              <a:t>n</a:t>
            </a:r>
            <a:r>
              <a:rPr sz="1600" spc="0" dirty="0" smtClean="0">
                <a:latin typeface="Arial"/>
                <a:cs typeface="Arial"/>
              </a:rPr>
              <a:t>.</a:t>
            </a:r>
            <a:r>
              <a:rPr sz="1600" spc="-4" dirty="0" smtClean="0">
                <a:latin typeface="Arial"/>
                <a:cs typeface="Arial"/>
              </a:rPr>
              <a:t>(</a:t>
            </a:r>
            <a:r>
              <a:rPr sz="1600" spc="0" dirty="0" smtClean="0">
                <a:latin typeface="Arial"/>
                <a:cs typeface="Arial"/>
              </a:rPr>
              <a:t>S</a:t>
            </a:r>
            <a:r>
              <a:rPr sz="1600" spc="9" dirty="0" smtClean="0">
                <a:latin typeface="Arial"/>
                <a:cs typeface="Arial"/>
              </a:rPr>
              <a:t>c</a:t>
            </a:r>
            <a:r>
              <a:rPr sz="1600" spc="-9" dirty="0" smtClean="0">
                <a:latin typeface="Arial"/>
                <a:cs typeface="Arial"/>
              </a:rPr>
              <a:t>h</a:t>
            </a:r>
            <a:r>
              <a:rPr sz="1600" spc="-4" dirty="0" smtClean="0">
                <a:latin typeface="Arial"/>
                <a:cs typeface="Arial"/>
              </a:rPr>
              <a:t>l</a:t>
            </a:r>
            <a:r>
              <a:rPr sz="1600" spc="4" dirty="0" smtClean="0">
                <a:latin typeface="Arial"/>
                <a:cs typeface="Arial"/>
              </a:rPr>
              <a:t>i</a:t>
            </a:r>
            <a:r>
              <a:rPr sz="1600" spc="0" dirty="0" smtClean="0">
                <a:latin typeface="Arial"/>
                <a:cs typeface="Arial"/>
              </a:rPr>
              <a:t>eren</a:t>
            </a:r>
            <a:r>
              <a:rPr sz="1600" spc="-2" dirty="0" smtClean="0">
                <a:latin typeface="Arial"/>
                <a:cs typeface="Arial"/>
              </a:rPr>
              <a:t> </a:t>
            </a:r>
            <a:r>
              <a:rPr sz="1600" spc="0" dirty="0" smtClean="0">
                <a:latin typeface="Arial"/>
                <a:cs typeface="Arial"/>
              </a:rPr>
              <a:t>opt</a:t>
            </a:r>
            <a:r>
              <a:rPr sz="1600" spc="4" dirty="0" smtClean="0">
                <a:latin typeface="Arial"/>
                <a:cs typeface="Arial"/>
              </a:rPr>
              <a:t>ic</a:t>
            </a:r>
            <a:r>
              <a:rPr sz="1600" spc="-9" dirty="0" smtClean="0">
                <a:latin typeface="Arial"/>
                <a:cs typeface="Arial"/>
              </a:rPr>
              <a:t>a</a:t>
            </a:r>
            <a:r>
              <a:rPr sz="1600" spc="0" dirty="0" smtClean="0">
                <a:latin typeface="Arial"/>
                <a:cs typeface="Arial"/>
              </a:rPr>
              <a:t>l</a:t>
            </a:r>
            <a:endParaRPr sz="1600">
              <a:latin typeface="Arial"/>
              <a:cs typeface="Arial"/>
            </a:endParaRPr>
          </a:p>
        </p:txBody>
      </p:sp>
      <p:sp>
        <p:nvSpPr>
          <p:cNvPr id="4" name="object 4"/>
          <p:cNvSpPr txBox="1"/>
          <p:nvPr/>
        </p:nvSpPr>
        <p:spPr>
          <a:xfrm>
            <a:off x="581660" y="3222210"/>
            <a:ext cx="821066" cy="228091"/>
          </a:xfrm>
          <a:prstGeom prst="rect">
            <a:avLst/>
          </a:prstGeom>
        </p:spPr>
        <p:txBody>
          <a:bodyPr wrap="square" lIns="0" tIns="0" rIns="0" bIns="0" rtlCol="0">
            <a:noAutofit/>
          </a:bodyPr>
          <a:lstStyle/>
          <a:p>
            <a:pPr marL="12700">
              <a:lnSpc>
                <a:spcPts val="1730"/>
              </a:lnSpc>
              <a:spcBef>
                <a:spcPts val="86"/>
              </a:spcBef>
            </a:pPr>
            <a:r>
              <a:rPr sz="1600" spc="4" dirty="0" smtClean="0">
                <a:latin typeface="Arial"/>
                <a:cs typeface="Arial"/>
              </a:rPr>
              <a:t>s</a:t>
            </a:r>
            <a:r>
              <a:rPr sz="1600" spc="-19" dirty="0" smtClean="0">
                <a:latin typeface="Arial"/>
                <a:cs typeface="Arial"/>
              </a:rPr>
              <a:t>y</a:t>
            </a:r>
            <a:r>
              <a:rPr sz="1600" spc="4" dirty="0" smtClean="0">
                <a:latin typeface="Arial"/>
                <a:cs typeface="Arial"/>
              </a:rPr>
              <a:t>s</a:t>
            </a:r>
            <a:r>
              <a:rPr sz="1600" spc="0" dirty="0" smtClean="0">
                <a:latin typeface="Arial"/>
                <a:cs typeface="Arial"/>
              </a:rPr>
              <a:t>tem</a:t>
            </a:r>
            <a:r>
              <a:rPr sz="1600" spc="4" dirty="0" smtClean="0">
                <a:latin typeface="Arial"/>
                <a:cs typeface="Arial"/>
              </a:rPr>
              <a:t>)</a:t>
            </a:r>
            <a:r>
              <a:rPr sz="1600" spc="0" dirty="0" smtClean="0">
                <a:latin typeface="Arial"/>
                <a:cs typeface="Arial"/>
              </a:rPr>
              <a:t>.</a:t>
            </a:r>
            <a:endParaRPr sz="1600">
              <a:latin typeface="Arial"/>
              <a:cs typeface="Arial"/>
            </a:endParaRPr>
          </a:p>
        </p:txBody>
      </p:sp>
      <p:sp>
        <p:nvSpPr>
          <p:cNvPr id="3" name="object 3"/>
          <p:cNvSpPr txBox="1"/>
          <p:nvPr/>
        </p:nvSpPr>
        <p:spPr>
          <a:xfrm>
            <a:off x="284594" y="3575050"/>
            <a:ext cx="4217543" cy="31369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718050" y="3575050"/>
            <a:ext cx="3898900" cy="31369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5" name="object 25"/>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6" name="object 26"/>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7" name="object 27"/>
          <p:cNvSpPr/>
          <p:nvPr/>
        </p:nvSpPr>
        <p:spPr>
          <a:xfrm>
            <a:off x="38100" y="204216"/>
            <a:ext cx="2691384" cy="541019"/>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2287524" y="204216"/>
            <a:ext cx="551688" cy="541019"/>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38100" y="3201924"/>
            <a:ext cx="3241548" cy="541019"/>
          </a:xfrm>
          <a:prstGeom prst="rect">
            <a:avLst/>
          </a:prstGeom>
          <a:blipFill>
            <a:blip r:embed="rId4" cstate="print"/>
            <a:stretch>
              <a:fillRect/>
            </a:stretch>
          </a:blipFill>
        </p:spPr>
        <p:txBody>
          <a:bodyPr wrap="square" lIns="0" tIns="0" rIns="0" bIns="0" rtlCol="0">
            <a:noAutofit/>
          </a:bodyPr>
          <a:lstStyle/>
          <a:p>
            <a:endParaRPr/>
          </a:p>
        </p:txBody>
      </p:sp>
      <p:sp>
        <p:nvSpPr>
          <p:cNvPr id="30" name="object 30"/>
          <p:cNvSpPr/>
          <p:nvPr/>
        </p:nvSpPr>
        <p:spPr>
          <a:xfrm>
            <a:off x="2837688" y="3201924"/>
            <a:ext cx="551688" cy="541019"/>
          </a:xfrm>
          <a:prstGeom prst="rect">
            <a:avLst/>
          </a:prstGeom>
          <a:blipFill>
            <a:blip r:embed="rId3" cstate="print"/>
            <a:stretch>
              <a:fillRect/>
            </a:stretch>
          </a:blipFill>
        </p:spPr>
        <p:txBody>
          <a:bodyPr wrap="square" lIns="0" tIns="0" rIns="0" bIns="0" rtlCol="0">
            <a:noAutofit/>
          </a:bodyPr>
          <a:lstStyle/>
          <a:p>
            <a:endParaRPr/>
          </a:p>
        </p:txBody>
      </p:sp>
      <p:sp>
        <p:nvSpPr>
          <p:cNvPr id="31" name="object 31"/>
          <p:cNvSpPr/>
          <p:nvPr/>
        </p:nvSpPr>
        <p:spPr>
          <a:xfrm>
            <a:off x="38100" y="4992624"/>
            <a:ext cx="2842260" cy="541019"/>
          </a:xfrm>
          <a:prstGeom prst="rect">
            <a:avLst/>
          </a:prstGeom>
          <a:blipFill>
            <a:blip r:embed="rId5" cstate="print"/>
            <a:stretch>
              <a:fillRect/>
            </a:stretch>
          </a:blipFill>
        </p:spPr>
        <p:txBody>
          <a:bodyPr wrap="square" lIns="0" tIns="0" rIns="0" bIns="0" rtlCol="0">
            <a:noAutofit/>
          </a:bodyPr>
          <a:lstStyle/>
          <a:p>
            <a:endParaRPr/>
          </a:p>
        </p:txBody>
      </p:sp>
      <p:sp>
        <p:nvSpPr>
          <p:cNvPr id="23" name="object 23"/>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4" name="object 24"/>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2" name="object 22"/>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1" name="object 21"/>
          <p:cNvSpPr txBox="1"/>
          <p:nvPr/>
        </p:nvSpPr>
        <p:spPr>
          <a:xfrm>
            <a:off x="231140" y="350599"/>
            <a:ext cx="8493648" cy="1201548"/>
          </a:xfrm>
          <a:prstGeom prst="rect">
            <a:avLst/>
          </a:prstGeom>
        </p:spPr>
        <p:txBody>
          <a:bodyPr wrap="square" lIns="0" tIns="0" rIns="0" bIns="0" rtlCol="0">
            <a:noAutofit/>
          </a:bodyPr>
          <a:lstStyle/>
          <a:p>
            <a:pPr marL="12700" marR="41620">
              <a:lnSpc>
                <a:spcPts val="2760"/>
              </a:lnSpc>
              <a:spcBef>
                <a:spcPts val="138"/>
              </a:spcBef>
            </a:pPr>
            <a:r>
              <a:rPr sz="2600" b="1" spc="0" dirty="0" smtClean="0">
                <a:solidFill>
                  <a:srgbClr val="E75C00"/>
                </a:solidFill>
                <a:latin typeface="Times New Roman"/>
                <a:cs typeface="Times New Roman"/>
              </a:rPr>
              <a:t>A</a:t>
            </a:r>
            <a:r>
              <a:rPr sz="2600" b="1" spc="4" dirty="0" smtClean="0">
                <a:solidFill>
                  <a:srgbClr val="E75C00"/>
                </a:solidFill>
                <a:latin typeface="Times New Roman"/>
                <a:cs typeface="Times New Roman"/>
              </a:rPr>
              <a:t>D</a:t>
            </a:r>
            <a:r>
              <a:rPr sz="2600" b="1" spc="-334" dirty="0" smtClean="0">
                <a:solidFill>
                  <a:srgbClr val="E75C00"/>
                </a:solidFill>
                <a:latin typeface="Times New Roman"/>
                <a:cs typeface="Times New Roman"/>
              </a:rPr>
              <a:t>V</a:t>
            </a:r>
            <a:r>
              <a:rPr sz="2600" b="1" spc="0" dirty="0" smtClean="0">
                <a:solidFill>
                  <a:srgbClr val="E75C00"/>
                </a:solidFill>
                <a:latin typeface="Times New Roman"/>
                <a:cs typeface="Times New Roman"/>
              </a:rPr>
              <a:t>AN</a:t>
            </a:r>
            <a:r>
              <a:rPr sz="2600" b="1" spc="-194" dirty="0" smtClean="0">
                <a:solidFill>
                  <a:srgbClr val="E75C00"/>
                </a:solidFill>
                <a:latin typeface="Times New Roman"/>
                <a:cs typeface="Times New Roman"/>
              </a:rPr>
              <a:t>T</a:t>
            </a:r>
            <a:r>
              <a:rPr sz="2600" b="1" spc="-9" dirty="0" smtClean="0">
                <a:solidFill>
                  <a:srgbClr val="E75C00"/>
                </a:solidFill>
                <a:latin typeface="Times New Roman"/>
                <a:cs typeface="Times New Roman"/>
              </a:rPr>
              <a:t>A</a:t>
            </a:r>
            <a:r>
              <a:rPr sz="2600" b="1" spc="0" dirty="0" smtClean="0">
                <a:solidFill>
                  <a:srgbClr val="E75C00"/>
                </a:solidFill>
                <a:latin typeface="Times New Roman"/>
                <a:cs typeface="Times New Roman"/>
              </a:rPr>
              <a:t>GE</a:t>
            </a:r>
            <a:r>
              <a:rPr sz="2600" b="1" spc="14" dirty="0" smtClean="0">
                <a:solidFill>
                  <a:srgbClr val="E75C00"/>
                </a:solidFill>
                <a:latin typeface="Times New Roman"/>
                <a:cs typeface="Times New Roman"/>
              </a:rPr>
              <a:t>S</a:t>
            </a:r>
            <a:r>
              <a:rPr sz="2600" b="1" spc="0" dirty="0" smtClean="0">
                <a:solidFill>
                  <a:srgbClr val="E75C00"/>
                </a:solidFill>
                <a:latin typeface="Times New Roman"/>
                <a:cs typeface="Times New Roman"/>
              </a:rPr>
              <a:t>:</a:t>
            </a:r>
            <a:endParaRPr sz="2600">
              <a:latin typeface="Times New Roman"/>
              <a:cs typeface="Times New Roman"/>
            </a:endParaRPr>
          </a:p>
          <a:p>
            <a:pPr marL="12700">
              <a:lnSpc>
                <a:spcPct val="95825"/>
              </a:lnSpc>
              <a:spcBef>
                <a:spcPts val="1131"/>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18" dirty="0" smtClean="0">
                <a:solidFill>
                  <a:srgbClr val="FD8537"/>
                </a:solidFill>
                <a:latin typeface="Times New Roman"/>
                <a:cs typeface="Times New Roman"/>
              </a:rPr>
              <a:t> </a:t>
            </a:r>
            <a:r>
              <a:rPr sz="1900" spc="-4" dirty="0" smtClean="0">
                <a:latin typeface="Arial"/>
                <a:cs typeface="Arial"/>
              </a:rPr>
              <a:t>B</a:t>
            </a:r>
            <a:r>
              <a:rPr sz="1900" spc="0" dirty="0" smtClean="0">
                <a:latin typeface="Arial"/>
                <a:cs typeface="Arial"/>
              </a:rPr>
              <a:t>i</a:t>
            </a:r>
            <a:r>
              <a:rPr sz="1900" spc="9" dirty="0" smtClean="0">
                <a:latin typeface="Arial"/>
                <a:cs typeface="Arial"/>
              </a:rPr>
              <a:t>o</a:t>
            </a:r>
            <a:r>
              <a:rPr sz="1900" spc="0" dirty="0" smtClean="0">
                <a:latin typeface="Arial"/>
                <a:cs typeface="Arial"/>
              </a:rPr>
              <a:t>l</a:t>
            </a:r>
            <a:r>
              <a:rPr sz="1900" spc="9" dirty="0" smtClean="0">
                <a:latin typeface="Arial"/>
                <a:cs typeface="Arial"/>
              </a:rPr>
              <a:t>o</a:t>
            </a:r>
            <a:r>
              <a:rPr sz="1900" spc="0" dirty="0" smtClean="0">
                <a:latin typeface="Arial"/>
                <a:cs typeface="Arial"/>
              </a:rPr>
              <a:t>gi</a:t>
            </a:r>
            <a:r>
              <a:rPr sz="1900" spc="9" dirty="0" smtClean="0">
                <a:latin typeface="Arial"/>
                <a:cs typeface="Arial"/>
              </a:rPr>
              <a:t>c</a:t>
            </a:r>
            <a:r>
              <a:rPr sz="1900" spc="0" dirty="0" smtClean="0">
                <a:latin typeface="Arial"/>
                <a:cs typeface="Arial"/>
              </a:rPr>
              <a:t>a</a:t>
            </a:r>
            <a:r>
              <a:rPr sz="1900" spc="9" dirty="0" smtClean="0">
                <a:latin typeface="Arial"/>
                <a:cs typeface="Arial"/>
              </a:rPr>
              <a:t>l</a:t>
            </a:r>
            <a:r>
              <a:rPr sz="1900" spc="0" dirty="0" smtClean="0">
                <a:latin typeface="Arial"/>
                <a:cs typeface="Arial"/>
              </a:rPr>
              <a:t>ly</a:t>
            </a:r>
            <a:r>
              <a:rPr sz="1900" spc="42" dirty="0" smtClean="0">
                <a:latin typeface="Arial"/>
                <a:cs typeface="Arial"/>
              </a:rPr>
              <a:t> </a:t>
            </a:r>
            <a:r>
              <a:rPr sz="1900" spc="0" dirty="0" smtClean="0">
                <a:latin typeface="Arial"/>
                <a:cs typeface="Arial"/>
              </a:rPr>
              <a:t>a</a:t>
            </a:r>
            <a:r>
              <a:rPr sz="1900" spc="9" dirty="0" smtClean="0">
                <a:latin typeface="Arial"/>
                <a:cs typeface="Arial"/>
              </a:rPr>
              <a:t>c</a:t>
            </a:r>
            <a:r>
              <a:rPr sz="1900" spc="0" dirty="0" smtClean="0">
                <a:latin typeface="Arial"/>
                <a:cs typeface="Arial"/>
              </a:rPr>
              <a:t>tive</a:t>
            </a:r>
            <a:r>
              <a:rPr sz="1900" spc="70" dirty="0" smtClean="0">
                <a:latin typeface="Arial"/>
                <a:cs typeface="Arial"/>
              </a:rPr>
              <a:t> </a:t>
            </a:r>
            <a:r>
              <a:rPr sz="1900" spc="0" dirty="0" smtClean="0">
                <a:latin typeface="Arial"/>
                <a:cs typeface="Arial"/>
              </a:rPr>
              <a:t>fract</a:t>
            </a:r>
            <a:r>
              <a:rPr sz="1900" spc="9" dirty="0" smtClean="0">
                <a:latin typeface="Arial"/>
                <a:cs typeface="Arial"/>
              </a:rPr>
              <a:t>i</a:t>
            </a:r>
            <a:r>
              <a:rPr sz="1900" spc="0" dirty="0" smtClean="0">
                <a:latin typeface="Arial"/>
                <a:cs typeface="Arial"/>
              </a:rPr>
              <a:t>ons</a:t>
            </a:r>
            <a:r>
              <a:rPr sz="1900" spc="109" dirty="0" smtClean="0">
                <a:latin typeface="Arial"/>
                <a:cs typeface="Arial"/>
              </a:rPr>
              <a:t> </a:t>
            </a:r>
            <a:r>
              <a:rPr sz="1900" spc="0" dirty="0" smtClean="0">
                <a:latin typeface="Arial"/>
                <a:cs typeface="Arial"/>
              </a:rPr>
              <a:t>can</a:t>
            </a:r>
            <a:r>
              <a:rPr sz="1900" spc="89" dirty="0" smtClean="0">
                <a:latin typeface="Arial"/>
                <a:cs typeface="Arial"/>
              </a:rPr>
              <a:t> </a:t>
            </a:r>
            <a:r>
              <a:rPr sz="1900" spc="14" dirty="0" smtClean="0">
                <a:latin typeface="Arial"/>
                <a:cs typeface="Arial"/>
              </a:rPr>
              <a:t>b</a:t>
            </a:r>
            <a:r>
              <a:rPr sz="1900" spc="0" dirty="0" smtClean="0">
                <a:latin typeface="Arial"/>
                <a:cs typeface="Arial"/>
              </a:rPr>
              <a:t>e</a:t>
            </a:r>
            <a:r>
              <a:rPr sz="1900" spc="98" dirty="0" smtClean="0">
                <a:latin typeface="Arial"/>
                <a:cs typeface="Arial"/>
              </a:rPr>
              <a:t> </a:t>
            </a:r>
            <a:r>
              <a:rPr sz="1900" spc="0" dirty="0" smtClean="0">
                <a:latin typeface="Arial"/>
                <a:cs typeface="Arial"/>
              </a:rPr>
              <a:t>re</a:t>
            </a:r>
            <a:r>
              <a:rPr sz="1900" spc="14" dirty="0" smtClean="0">
                <a:latin typeface="Arial"/>
                <a:cs typeface="Arial"/>
              </a:rPr>
              <a:t>c</a:t>
            </a:r>
            <a:r>
              <a:rPr sz="1900" spc="0" dirty="0" smtClean="0">
                <a:latin typeface="Arial"/>
                <a:cs typeface="Arial"/>
              </a:rPr>
              <a:t>ov</a:t>
            </a:r>
            <a:r>
              <a:rPr sz="1900" spc="9" dirty="0" smtClean="0">
                <a:latin typeface="Arial"/>
                <a:cs typeface="Arial"/>
              </a:rPr>
              <a:t>e</a:t>
            </a:r>
            <a:r>
              <a:rPr sz="1900" spc="0" dirty="0" smtClean="0">
                <a:latin typeface="Arial"/>
                <a:cs typeface="Arial"/>
              </a:rPr>
              <a:t>red</a:t>
            </a:r>
            <a:r>
              <a:rPr sz="1900" spc="60" dirty="0" smtClean="0">
                <a:latin typeface="Arial"/>
                <a:cs typeface="Arial"/>
              </a:rPr>
              <a:t> </a:t>
            </a:r>
            <a:r>
              <a:rPr sz="1900" spc="0" dirty="0" smtClean="0">
                <a:latin typeface="Arial"/>
                <a:cs typeface="Arial"/>
              </a:rPr>
              <a:t>with</a:t>
            </a:r>
            <a:r>
              <a:rPr sz="1900" spc="9" dirty="0" smtClean="0">
                <a:latin typeface="Arial"/>
                <a:cs typeface="Arial"/>
              </a:rPr>
              <a:t>o</a:t>
            </a:r>
            <a:r>
              <a:rPr sz="1900" spc="0" dirty="0" smtClean="0">
                <a:latin typeface="Arial"/>
                <a:cs typeface="Arial"/>
              </a:rPr>
              <a:t>ut</a:t>
            </a:r>
            <a:r>
              <a:rPr sz="1900" spc="80" dirty="0" smtClean="0">
                <a:latin typeface="Arial"/>
                <a:cs typeface="Arial"/>
              </a:rPr>
              <a:t> </a:t>
            </a:r>
            <a:r>
              <a:rPr sz="1900" spc="0" dirty="0" smtClean="0">
                <a:latin typeface="Arial"/>
                <a:cs typeface="Arial"/>
              </a:rPr>
              <a:t>t</a:t>
            </a:r>
            <a:r>
              <a:rPr sz="1900" spc="9" dirty="0" smtClean="0">
                <a:latin typeface="Arial"/>
                <a:cs typeface="Arial"/>
              </a:rPr>
              <a:t>h</a:t>
            </a:r>
            <a:r>
              <a:rPr sz="1900" spc="0" dirty="0" smtClean="0">
                <a:latin typeface="Arial"/>
                <a:cs typeface="Arial"/>
              </a:rPr>
              <a:t>e</a:t>
            </a:r>
            <a:r>
              <a:rPr sz="1900" spc="114" dirty="0" smtClean="0">
                <a:latin typeface="Arial"/>
                <a:cs typeface="Arial"/>
              </a:rPr>
              <a:t> </a:t>
            </a:r>
            <a:r>
              <a:rPr sz="1900" spc="0" dirty="0" smtClean="0">
                <a:latin typeface="Arial"/>
                <a:cs typeface="Arial"/>
              </a:rPr>
              <a:t>use</a:t>
            </a:r>
            <a:r>
              <a:rPr sz="1900" spc="94" dirty="0" smtClean="0">
                <a:latin typeface="Arial"/>
                <a:cs typeface="Arial"/>
              </a:rPr>
              <a:t> </a:t>
            </a:r>
            <a:r>
              <a:rPr sz="1900" spc="0" dirty="0" smtClean="0">
                <a:latin typeface="Arial"/>
                <a:cs typeface="Arial"/>
              </a:rPr>
              <a:t>of</a:t>
            </a:r>
            <a:r>
              <a:rPr sz="1900" spc="119" dirty="0" smtClean="0">
                <a:latin typeface="Arial"/>
                <a:cs typeface="Arial"/>
              </a:rPr>
              <a:t> </a:t>
            </a:r>
            <a:r>
              <a:rPr sz="1900" spc="9" dirty="0" smtClean="0">
                <a:latin typeface="Arial"/>
                <a:cs typeface="Arial"/>
              </a:rPr>
              <a:t>d</a:t>
            </a:r>
            <a:r>
              <a:rPr sz="1900" spc="0" dirty="0" smtClean="0">
                <a:latin typeface="Arial"/>
                <a:cs typeface="Arial"/>
              </a:rPr>
              <a:t>e</a:t>
            </a:r>
            <a:r>
              <a:rPr sz="1900" spc="9" dirty="0" smtClean="0">
                <a:latin typeface="Arial"/>
                <a:cs typeface="Arial"/>
              </a:rPr>
              <a:t>na</a:t>
            </a:r>
            <a:r>
              <a:rPr sz="1900" spc="0" dirty="0" smtClean="0">
                <a:latin typeface="Arial"/>
                <a:cs typeface="Arial"/>
              </a:rPr>
              <a:t>turi</a:t>
            </a:r>
            <a:r>
              <a:rPr sz="1900" spc="14" dirty="0" smtClean="0">
                <a:latin typeface="Arial"/>
                <a:cs typeface="Arial"/>
              </a:rPr>
              <a:t>n</a:t>
            </a:r>
            <a:r>
              <a:rPr sz="1900" spc="0" dirty="0" smtClean="0">
                <a:latin typeface="Arial"/>
                <a:cs typeface="Arial"/>
              </a:rPr>
              <a:t>g</a:t>
            </a:r>
            <a:endParaRPr sz="1900">
              <a:latin typeface="Arial"/>
              <a:cs typeface="Arial"/>
            </a:endParaRPr>
          </a:p>
          <a:p>
            <a:pPr marL="287020" marR="41620">
              <a:lnSpc>
                <a:spcPct val="95825"/>
              </a:lnSpc>
              <a:spcBef>
                <a:spcPts val="1007"/>
              </a:spcBef>
            </a:pPr>
            <a:r>
              <a:rPr sz="1900" spc="0" dirty="0" smtClean="0">
                <a:latin typeface="Arial"/>
                <a:cs typeface="Arial"/>
              </a:rPr>
              <a:t>agents.</a:t>
            </a:r>
            <a:endParaRPr sz="1900">
              <a:latin typeface="Arial"/>
              <a:cs typeface="Arial"/>
            </a:endParaRPr>
          </a:p>
        </p:txBody>
      </p:sp>
      <p:sp>
        <p:nvSpPr>
          <p:cNvPr id="20" name="object 20"/>
          <p:cNvSpPr txBox="1"/>
          <p:nvPr/>
        </p:nvSpPr>
        <p:spPr>
          <a:xfrm>
            <a:off x="231140" y="1767540"/>
            <a:ext cx="5643614" cy="266192"/>
          </a:xfrm>
          <a:prstGeom prst="rect">
            <a:avLst/>
          </a:prstGeom>
        </p:spPr>
        <p:txBody>
          <a:bodyPr wrap="square" lIns="0" tIns="0" rIns="0" bIns="0" rtlCol="0">
            <a:noAutofit/>
          </a:bodyPr>
          <a:lstStyle/>
          <a:p>
            <a:pPr marL="12700">
              <a:lnSpc>
                <a:spcPts val="2039"/>
              </a:lnSpc>
              <a:spcBef>
                <a:spcPts val="102"/>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23" dirty="0" smtClean="0">
                <a:solidFill>
                  <a:srgbClr val="FD8537"/>
                </a:solidFill>
                <a:latin typeface="Times New Roman"/>
                <a:cs typeface="Times New Roman"/>
              </a:rPr>
              <a:t> </a:t>
            </a:r>
            <a:r>
              <a:rPr sz="1900" spc="0" dirty="0" smtClean="0">
                <a:latin typeface="Arial"/>
                <a:cs typeface="Arial"/>
              </a:rPr>
              <a:t>A</a:t>
            </a:r>
            <a:r>
              <a:rPr sz="1900" spc="-137" dirty="0" smtClean="0">
                <a:latin typeface="Arial"/>
                <a:cs typeface="Arial"/>
              </a:rPr>
              <a:t> </a:t>
            </a:r>
            <a:r>
              <a:rPr sz="1900" spc="0" dirty="0" smtClean="0">
                <a:latin typeface="Arial"/>
                <a:cs typeface="Arial"/>
              </a:rPr>
              <a:t>r</a:t>
            </a:r>
            <a:r>
              <a:rPr sz="1900" spc="4" dirty="0" smtClean="0">
                <a:latin typeface="Arial"/>
                <a:cs typeface="Arial"/>
              </a:rPr>
              <a:t>e</a:t>
            </a:r>
            <a:r>
              <a:rPr sz="1900" spc="0" dirty="0" smtClean="0">
                <a:latin typeface="Arial"/>
                <a:cs typeface="Arial"/>
              </a:rPr>
              <a:t>fe</a:t>
            </a:r>
            <a:r>
              <a:rPr sz="1900" spc="4" dirty="0" smtClean="0">
                <a:latin typeface="Arial"/>
                <a:cs typeface="Arial"/>
              </a:rPr>
              <a:t>r</a:t>
            </a:r>
            <a:r>
              <a:rPr sz="1900" spc="0" dirty="0" smtClean="0">
                <a:latin typeface="Arial"/>
                <a:cs typeface="Arial"/>
              </a:rPr>
              <a:t>ence</a:t>
            </a:r>
            <a:r>
              <a:rPr sz="1900" spc="-30" dirty="0" smtClean="0">
                <a:latin typeface="Arial"/>
                <a:cs typeface="Arial"/>
              </a:rPr>
              <a:t> </a:t>
            </a:r>
            <a:r>
              <a:rPr sz="1900" spc="0" dirty="0" smtClean="0">
                <a:latin typeface="Arial"/>
                <a:cs typeface="Arial"/>
              </a:rPr>
              <a:t>m</a:t>
            </a:r>
            <a:r>
              <a:rPr sz="1900" spc="4" dirty="0" smtClean="0">
                <a:latin typeface="Arial"/>
                <a:cs typeface="Arial"/>
              </a:rPr>
              <a:t>e</a:t>
            </a:r>
            <a:r>
              <a:rPr sz="1900" spc="0" dirty="0" smtClean="0">
                <a:latin typeface="Arial"/>
                <a:cs typeface="Arial"/>
              </a:rPr>
              <a:t>thod</a:t>
            </a:r>
            <a:r>
              <a:rPr sz="1900" spc="-28" dirty="0" smtClean="0">
                <a:latin typeface="Arial"/>
                <a:cs typeface="Arial"/>
              </a:rPr>
              <a:t> </a:t>
            </a:r>
            <a:r>
              <a:rPr sz="1900" spc="0" dirty="0" smtClean="0">
                <a:latin typeface="Arial"/>
                <a:cs typeface="Arial"/>
              </a:rPr>
              <a:t>for</a:t>
            </a:r>
            <a:r>
              <a:rPr sz="1900" spc="-17" dirty="0" smtClean="0">
                <a:latin typeface="Arial"/>
                <a:cs typeface="Arial"/>
              </a:rPr>
              <a:t> </a:t>
            </a:r>
            <a:r>
              <a:rPr sz="1900" spc="0" dirty="0" smtClean="0">
                <a:latin typeface="Arial"/>
                <a:cs typeface="Arial"/>
              </a:rPr>
              <a:t>m</a:t>
            </a:r>
            <a:r>
              <a:rPr sz="1900" spc="4" dirty="0" smtClean="0">
                <a:latin typeface="Arial"/>
                <a:cs typeface="Arial"/>
              </a:rPr>
              <a:t>e</a:t>
            </a:r>
            <a:r>
              <a:rPr sz="1900" spc="0" dirty="0" smtClean="0">
                <a:latin typeface="Arial"/>
                <a:cs typeface="Arial"/>
              </a:rPr>
              <a:t>asu</a:t>
            </a:r>
            <a:r>
              <a:rPr sz="1900" spc="4" dirty="0" smtClean="0">
                <a:latin typeface="Arial"/>
                <a:cs typeface="Arial"/>
              </a:rPr>
              <a:t>r</a:t>
            </a:r>
            <a:r>
              <a:rPr sz="1900" spc="0" dirty="0" smtClean="0">
                <a:latin typeface="Arial"/>
                <a:cs typeface="Arial"/>
              </a:rPr>
              <a:t>ing</a:t>
            </a:r>
            <a:r>
              <a:rPr sz="1900" spc="-38" dirty="0" smtClean="0">
                <a:latin typeface="Arial"/>
                <a:cs typeface="Arial"/>
              </a:rPr>
              <a:t> </a:t>
            </a:r>
            <a:r>
              <a:rPr sz="1900" spc="0" dirty="0" smtClean="0">
                <a:latin typeface="Arial"/>
                <a:cs typeface="Arial"/>
              </a:rPr>
              <a:t>elect</a:t>
            </a:r>
            <a:r>
              <a:rPr sz="1900" spc="4" dirty="0" smtClean="0">
                <a:latin typeface="Arial"/>
                <a:cs typeface="Arial"/>
              </a:rPr>
              <a:t>r</a:t>
            </a:r>
            <a:r>
              <a:rPr sz="1900" spc="0" dirty="0" smtClean="0">
                <a:latin typeface="Arial"/>
                <a:cs typeface="Arial"/>
              </a:rPr>
              <a:t>oph</a:t>
            </a:r>
            <a:r>
              <a:rPr sz="1900" spc="4" dirty="0" smtClean="0">
                <a:latin typeface="Arial"/>
                <a:cs typeface="Arial"/>
              </a:rPr>
              <a:t>o</a:t>
            </a:r>
            <a:r>
              <a:rPr sz="1900" spc="14" dirty="0" smtClean="0">
                <a:latin typeface="Arial"/>
                <a:cs typeface="Arial"/>
              </a:rPr>
              <a:t>r</a:t>
            </a:r>
            <a:r>
              <a:rPr sz="1900" spc="0" dirty="0" smtClean="0">
                <a:latin typeface="Arial"/>
                <a:cs typeface="Arial"/>
              </a:rPr>
              <a:t>etic</a:t>
            </a:r>
            <a:endParaRPr sz="1900">
              <a:latin typeface="Arial"/>
              <a:cs typeface="Arial"/>
            </a:endParaRPr>
          </a:p>
        </p:txBody>
      </p:sp>
      <p:sp>
        <p:nvSpPr>
          <p:cNvPr id="19" name="object 19"/>
          <p:cNvSpPr txBox="1"/>
          <p:nvPr/>
        </p:nvSpPr>
        <p:spPr>
          <a:xfrm>
            <a:off x="5954649" y="1767540"/>
            <a:ext cx="1132774"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m</a:t>
            </a:r>
            <a:r>
              <a:rPr sz="1900" spc="4" dirty="0" smtClean="0">
                <a:latin typeface="Arial"/>
                <a:cs typeface="Arial"/>
              </a:rPr>
              <a:t>o</a:t>
            </a:r>
            <a:r>
              <a:rPr sz="1900" spc="0" dirty="0" smtClean="0">
                <a:latin typeface="Arial"/>
                <a:cs typeface="Arial"/>
              </a:rPr>
              <a:t>bilitie</a:t>
            </a:r>
            <a:r>
              <a:rPr sz="1900" spc="4" dirty="0" smtClean="0">
                <a:latin typeface="Arial"/>
                <a:cs typeface="Arial"/>
              </a:rPr>
              <a:t>s</a:t>
            </a:r>
            <a:r>
              <a:rPr sz="1900" spc="0" dirty="0" smtClean="0">
                <a:latin typeface="Arial"/>
                <a:cs typeface="Arial"/>
              </a:rPr>
              <a:t>.</a:t>
            </a:r>
            <a:endParaRPr sz="1900">
              <a:latin typeface="Arial"/>
              <a:cs typeface="Arial"/>
            </a:endParaRPr>
          </a:p>
        </p:txBody>
      </p:sp>
      <p:sp>
        <p:nvSpPr>
          <p:cNvPr id="18" name="object 18"/>
          <p:cNvSpPr txBox="1"/>
          <p:nvPr/>
        </p:nvSpPr>
        <p:spPr>
          <a:xfrm>
            <a:off x="231140" y="2249505"/>
            <a:ext cx="1060381" cy="266192"/>
          </a:xfrm>
          <a:prstGeom prst="rect">
            <a:avLst/>
          </a:prstGeom>
        </p:spPr>
        <p:txBody>
          <a:bodyPr wrap="square" lIns="0" tIns="0" rIns="0" bIns="0" rtlCol="0">
            <a:noAutofit/>
          </a:bodyPr>
          <a:lstStyle/>
          <a:p>
            <a:pPr marL="12700">
              <a:lnSpc>
                <a:spcPts val="2039"/>
              </a:lnSpc>
              <a:spcBef>
                <a:spcPts val="102"/>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23" dirty="0" smtClean="0">
                <a:solidFill>
                  <a:srgbClr val="FD8537"/>
                </a:solidFill>
                <a:latin typeface="Times New Roman"/>
                <a:cs typeface="Times New Roman"/>
              </a:rPr>
              <a:t> </a:t>
            </a:r>
            <a:r>
              <a:rPr sz="1900" spc="0" dirty="0" smtClean="0">
                <a:latin typeface="Arial"/>
                <a:cs typeface="Arial"/>
              </a:rPr>
              <a:t>Mi</a:t>
            </a:r>
            <a:r>
              <a:rPr sz="1900" spc="14" dirty="0" smtClean="0">
                <a:latin typeface="Arial"/>
                <a:cs typeface="Arial"/>
              </a:rPr>
              <a:t>n</a:t>
            </a:r>
            <a:r>
              <a:rPr sz="1900" spc="0" dirty="0" smtClean="0">
                <a:latin typeface="Arial"/>
                <a:cs typeface="Arial"/>
              </a:rPr>
              <a:t>ute</a:t>
            </a:r>
            <a:endParaRPr sz="1900">
              <a:latin typeface="Arial"/>
              <a:cs typeface="Arial"/>
            </a:endParaRPr>
          </a:p>
        </p:txBody>
      </p:sp>
      <p:sp>
        <p:nvSpPr>
          <p:cNvPr id="17" name="object 17"/>
          <p:cNvSpPr txBox="1"/>
          <p:nvPr/>
        </p:nvSpPr>
        <p:spPr>
          <a:xfrm>
            <a:off x="1407922" y="2249505"/>
            <a:ext cx="1633890"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c</a:t>
            </a:r>
            <a:r>
              <a:rPr sz="1900" spc="9" dirty="0" smtClean="0">
                <a:latin typeface="Arial"/>
                <a:cs typeface="Arial"/>
              </a:rPr>
              <a:t>o</a:t>
            </a:r>
            <a:r>
              <a:rPr sz="1900" spc="0" dirty="0" smtClean="0">
                <a:latin typeface="Arial"/>
                <a:cs typeface="Arial"/>
              </a:rPr>
              <a:t>n</a:t>
            </a:r>
            <a:r>
              <a:rPr sz="1900" spc="9" dirty="0" smtClean="0">
                <a:latin typeface="Arial"/>
                <a:cs typeface="Arial"/>
              </a:rPr>
              <a:t>ce</a:t>
            </a:r>
            <a:r>
              <a:rPr sz="1900" spc="0" dirty="0" smtClean="0">
                <a:latin typeface="Arial"/>
                <a:cs typeface="Arial"/>
              </a:rPr>
              <a:t>nt</a:t>
            </a:r>
            <a:r>
              <a:rPr sz="1900" spc="4" dirty="0" smtClean="0">
                <a:latin typeface="Arial"/>
                <a:cs typeface="Arial"/>
              </a:rPr>
              <a:t>r</a:t>
            </a:r>
            <a:r>
              <a:rPr sz="1900" spc="0" dirty="0" smtClean="0">
                <a:latin typeface="Arial"/>
                <a:cs typeface="Arial"/>
              </a:rPr>
              <a:t>at</a:t>
            </a:r>
            <a:r>
              <a:rPr sz="1900" spc="9" dirty="0" smtClean="0">
                <a:latin typeface="Arial"/>
                <a:cs typeface="Arial"/>
              </a:rPr>
              <a:t>i</a:t>
            </a:r>
            <a:r>
              <a:rPr sz="1900" spc="0" dirty="0" smtClean="0">
                <a:latin typeface="Arial"/>
                <a:cs typeface="Arial"/>
              </a:rPr>
              <a:t>ons</a:t>
            </a:r>
            <a:endParaRPr sz="1900">
              <a:latin typeface="Arial"/>
              <a:cs typeface="Arial"/>
            </a:endParaRPr>
          </a:p>
        </p:txBody>
      </p:sp>
      <p:sp>
        <p:nvSpPr>
          <p:cNvPr id="16" name="object 16"/>
          <p:cNvSpPr txBox="1"/>
          <p:nvPr/>
        </p:nvSpPr>
        <p:spPr>
          <a:xfrm>
            <a:off x="3159379" y="2249505"/>
            <a:ext cx="262801"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of</a:t>
            </a:r>
            <a:endParaRPr sz="1900">
              <a:latin typeface="Arial"/>
              <a:cs typeface="Arial"/>
            </a:endParaRPr>
          </a:p>
        </p:txBody>
      </p:sp>
      <p:sp>
        <p:nvSpPr>
          <p:cNvPr id="15" name="object 15"/>
          <p:cNvSpPr txBox="1"/>
          <p:nvPr/>
        </p:nvSpPr>
        <p:spPr>
          <a:xfrm>
            <a:off x="3537330" y="2249505"/>
            <a:ext cx="396567"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the</a:t>
            </a:r>
            <a:endParaRPr sz="1900">
              <a:latin typeface="Arial"/>
              <a:cs typeface="Arial"/>
            </a:endParaRPr>
          </a:p>
        </p:txBody>
      </p:sp>
      <p:sp>
        <p:nvSpPr>
          <p:cNvPr id="14" name="object 14"/>
          <p:cNvSpPr txBox="1"/>
          <p:nvPr/>
        </p:nvSpPr>
        <p:spPr>
          <a:xfrm>
            <a:off x="4049395" y="2249505"/>
            <a:ext cx="841203"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s</a:t>
            </a:r>
            <a:r>
              <a:rPr sz="1900" spc="9" dirty="0" smtClean="0">
                <a:latin typeface="Arial"/>
                <a:cs typeface="Arial"/>
              </a:rPr>
              <a:t>a</a:t>
            </a:r>
            <a:r>
              <a:rPr sz="1900" spc="0" dirty="0" smtClean="0">
                <a:latin typeface="Arial"/>
                <a:cs typeface="Arial"/>
              </a:rPr>
              <a:t>m</a:t>
            </a:r>
            <a:r>
              <a:rPr sz="1900" spc="14" dirty="0" smtClean="0">
                <a:latin typeface="Arial"/>
                <a:cs typeface="Arial"/>
              </a:rPr>
              <a:t>p</a:t>
            </a:r>
            <a:r>
              <a:rPr sz="1900" spc="0" dirty="0" smtClean="0">
                <a:latin typeface="Arial"/>
                <a:cs typeface="Arial"/>
              </a:rPr>
              <a:t>le</a:t>
            </a:r>
            <a:endParaRPr sz="1900">
              <a:latin typeface="Arial"/>
              <a:cs typeface="Arial"/>
            </a:endParaRPr>
          </a:p>
        </p:txBody>
      </p:sp>
      <p:sp>
        <p:nvSpPr>
          <p:cNvPr id="13" name="object 13"/>
          <p:cNvSpPr txBox="1"/>
          <p:nvPr/>
        </p:nvSpPr>
        <p:spPr>
          <a:xfrm>
            <a:off x="5006467" y="2249505"/>
            <a:ext cx="450879" cy="266192"/>
          </a:xfrm>
          <a:prstGeom prst="rect">
            <a:avLst/>
          </a:prstGeom>
        </p:spPr>
        <p:txBody>
          <a:bodyPr wrap="square" lIns="0" tIns="0" rIns="0" bIns="0" rtlCol="0">
            <a:noAutofit/>
          </a:bodyPr>
          <a:lstStyle/>
          <a:p>
            <a:pPr marL="12700">
              <a:lnSpc>
                <a:spcPts val="2039"/>
              </a:lnSpc>
              <a:spcBef>
                <a:spcPts val="102"/>
              </a:spcBef>
            </a:pPr>
            <a:r>
              <a:rPr sz="1900" spc="9" dirty="0" smtClean="0">
                <a:latin typeface="Arial"/>
                <a:cs typeface="Arial"/>
              </a:rPr>
              <a:t>c</a:t>
            </a:r>
            <a:r>
              <a:rPr sz="1900" spc="0" dirty="0" smtClean="0">
                <a:latin typeface="Arial"/>
                <a:cs typeface="Arial"/>
              </a:rPr>
              <a:t>an</a:t>
            </a:r>
            <a:endParaRPr sz="1900">
              <a:latin typeface="Arial"/>
              <a:cs typeface="Arial"/>
            </a:endParaRPr>
          </a:p>
        </p:txBody>
      </p:sp>
      <p:sp>
        <p:nvSpPr>
          <p:cNvPr id="12" name="object 12"/>
          <p:cNvSpPr txBox="1"/>
          <p:nvPr/>
        </p:nvSpPr>
        <p:spPr>
          <a:xfrm>
            <a:off x="5573649" y="2249505"/>
            <a:ext cx="332784" cy="266192"/>
          </a:xfrm>
          <a:prstGeom prst="rect">
            <a:avLst/>
          </a:prstGeom>
        </p:spPr>
        <p:txBody>
          <a:bodyPr wrap="square" lIns="0" tIns="0" rIns="0" bIns="0" rtlCol="0">
            <a:noAutofit/>
          </a:bodyPr>
          <a:lstStyle/>
          <a:p>
            <a:pPr marL="12700">
              <a:lnSpc>
                <a:spcPts val="2039"/>
              </a:lnSpc>
              <a:spcBef>
                <a:spcPts val="102"/>
              </a:spcBef>
            </a:pPr>
            <a:r>
              <a:rPr sz="1900" spc="14" dirty="0" smtClean="0">
                <a:latin typeface="Arial"/>
                <a:cs typeface="Arial"/>
              </a:rPr>
              <a:t>be</a:t>
            </a:r>
            <a:endParaRPr sz="1900">
              <a:latin typeface="Arial"/>
              <a:cs typeface="Arial"/>
            </a:endParaRPr>
          </a:p>
        </p:txBody>
      </p:sp>
      <p:sp>
        <p:nvSpPr>
          <p:cNvPr id="11" name="object 11"/>
          <p:cNvSpPr txBox="1"/>
          <p:nvPr/>
        </p:nvSpPr>
        <p:spPr>
          <a:xfrm>
            <a:off x="6020181" y="2249505"/>
            <a:ext cx="2266603"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de</a:t>
            </a:r>
            <a:r>
              <a:rPr sz="1900" spc="14" dirty="0" smtClean="0">
                <a:latin typeface="Arial"/>
                <a:cs typeface="Arial"/>
              </a:rPr>
              <a:t>t</a:t>
            </a:r>
            <a:r>
              <a:rPr sz="1900" spc="0" dirty="0" smtClean="0">
                <a:latin typeface="Arial"/>
                <a:cs typeface="Arial"/>
              </a:rPr>
              <a:t>ecte</a:t>
            </a:r>
            <a:r>
              <a:rPr sz="1900" spc="9" dirty="0" smtClean="0">
                <a:latin typeface="Arial"/>
                <a:cs typeface="Arial"/>
              </a:rPr>
              <a:t>d</a:t>
            </a:r>
            <a:r>
              <a:rPr sz="1900" spc="0" dirty="0" smtClean="0">
                <a:latin typeface="Arial"/>
                <a:cs typeface="Arial"/>
              </a:rPr>
              <a:t>.</a:t>
            </a:r>
            <a:r>
              <a:rPr sz="1900" spc="4" dirty="0" smtClean="0">
                <a:latin typeface="Arial"/>
                <a:cs typeface="Arial"/>
              </a:rPr>
              <a:t>(0</a:t>
            </a:r>
            <a:r>
              <a:rPr sz="1900" spc="14" dirty="0" smtClean="0">
                <a:latin typeface="Arial"/>
                <a:cs typeface="Arial"/>
              </a:rPr>
              <a:t>.</a:t>
            </a:r>
            <a:r>
              <a:rPr sz="1900" spc="0" dirty="0" smtClean="0">
                <a:latin typeface="Arial"/>
                <a:cs typeface="Arial"/>
              </a:rPr>
              <a:t>0</a:t>
            </a:r>
            <a:r>
              <a:rPr sz="1900" spc="14" dirty="0" smtClean="0">
                <a:latin typeface="Arial"/>
                <a:cs typeface="Arial"/>
              </a:rPr>
              <a:t>5</a:t>
            </a:r>
            <a:r>
              <a:rPr sz="1900" spc="0" dirty="0" smtClean="0">
                <a:latin typeface="Arial"/>
                <a:cs typeface="Arial"/>
              </a:rPr>
              <a:t>m</a:t>
            </a:r>
            <a:r>
              <a:rPr sz="1900" spc="4" dirty="0" smtClean="0">
                <a:latin typeface="Arial"/>
                <a:cs typeface="Arial"/>
              </a:rPr>
              <a:t>g</a:t>
            </a:r>
            <a:r>
              <a:rPr sz="1900" spc="0" dirty="0" smtClean="0">
                <a:latin typeface="Arial"/>
                <a:cs typeface="Arial"/>
              </a:rPr>
              <a:t>/</a:t>
            </a:r>
            <a:r>
              <a:rPr sz="1900" spc="14" dirty="0" smtClean="0">
                <a:latin typeface="Arial"/>
                <a:cs typeface="Arial"/>
              </a:rPr>
              <a:t>m</a:t>
            </a:r>
            <a:r>
              <a:rPr sz="1900" spc="0" dirty="0" smtClean="0">
                <a:latin typeface="Arial"/>
                <a:cs typeface="Arial"/>
              </a:rPr>
              <a:t>l</a:t>
            </a:r>
            <a:endParaRPr sz="1900">
              <a:latin typeface="Arial"/>
              <a:cs typeface="Arial"/>
            </a:endParaRPr>
          </a:p>
        </p:txBody>
      </p:sp>
      <p:sp>
        <p:nvSpPr>
          <p:cNvPr id="10" name="object 10"/>
          <p:cNvSpPr txBox="1"/>
          <p:nvPr/>
        </p:nvSpPr>
        <p:spPr>
          <a:xfrm>
            <a:off x="8404098" y="2249505"/>
            <a:ext cx="316257"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by</a:t>
            </a:r>
            <a:endParaRPr sz="1900">
              <a:latin typeface="Arial"/>
              <a:cs typeface="Arial"/>
            </a:endParaRPr>
          </a:p>
        </p:txBody>
      </p:sp>
      <p:sp>
        <p:nvSpPr>
          <p:cNvPr id="9" name="object 9"/>
          <p:cNvSpPr txBox="1"/>
          <p:nvPr/>
        </p:nvSpPr>
        <p:spPr>
          <a:xfrm>
            <a:off x="505459" y="2654889"/>
            <a:ext cx="3433125"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Inte</a:t>
            </a:r>
            <a:r>
              <a:rPr sz="1900" spc="9" dirty="0" smtClean="0">
                <a:latin typeface="Arial"/>
                <a:cs typeface="Arial"/>
              </a:rPr>
              <a:t>r</a:t>
            </a:r>
            <a:r>
              <a:rPr sz="1900" spc="0" dirty="0" smtClean="0">
                <a:latin typeface="Arial"/>
                <a:cs typeface="Arial"/>
              </a:rPr>
              <a:t>fe</a:t>
            </a:r>
            <a:r>
              <a:rPr sz="1900" spc="4" dirty="0" smtClean="0">
                <a:latin typeface="Arial"/>
                <a:cs typeface="Arial"/>
              </a:rPr>
              <a:t>r</a:t>
            </a:r>
            <a:r>
              <a:rPr sz="1900" spc="0" dirty="0" smtClean="0">
                <a:latin typeface="Arial"/>
                <a:cs typeface="Arial"/>
              </a:rPr>
              <a:t>o</a:t>
            </a:r>
            <a:r>
              <a:rPr sz="1900" spc="4" dirty="0" smtClean="0">
                <a:latin typeface="Arial"/>
                <a:cs typeface="Arial"/>
              </a:rPr>
              <a:t>m</a:t>
            </a:r>
            <a:r>
              <a:rPr sz="1900" spc="0" dirty="0" smtClean="0">
                <a:latin typeface="Arial"/>
                <a:cs typeface="Arial"/>
              </a:rPr>
              <a:t>et</a:t>
            </a:r>
            <a:r>
              <a:rPr sz="1900" spc="4" dirty="0" smtClean="0">
                <a:latin typeface="Arial"/>
                <a:cs typeface="Arial"/>
              </a:rPr>
              <a:t>r</a:t>
            </a:r>
            <a:r>
              <a:rPr sz="1900" spc="0" dirty="0" smtClean="0">
                <a:latin typeface="Arial"/>
                <a:cs typeface="Arial"/>
              </a:rPr>
              <a:t>ic</a:t>
            </a:r>
            <a:r>
              <a:rPr sz="1900" spc="434" dirty="0" smtClean="0">
                <a:latin typeface="Arial"/>
                <a:cs typeface="Arial"/>
              </a:rPr>
              <a:t> </a:t>
            </a:r>
            <a:r>
              <a:rPr sz="1900" spc="0" dirty="0" smtClean="0">
                <a:latin typeface="Arial"/>
                <a:cs typeface="Arial"/>
              </a:rPr>
              <a:t>optical</a:t>
            </a:r>
            <a:r>
              <a:rPr sz="1900" spc="-14" dirty="0" smtClean="0">
                <a:latin typeface="Arial"/>
                <a:cs typeface="Arial"/>
              </a:rPr>
              <a:t> </a:t>
            </a:r>
            <a:r>
              <a:rPr sz="1900" spc="0" dirty="0" smtClean="0">
                <a:latin typeface="Arial"/>
                <a:cs typeface="Arial"/>
              </a:rPr>
              <a:t>syste</a:t>
            </a:r>
            <a:r>
              <a:rPr sz="1900" spc="4" dirty="0" smtClean="0">
                <a:latin typeface="Arial"/>
                <a:cs typeface="Arial"/>
              </a:rPr>
              <a:t>m</a:t>
            </a:r>
            <a:r>
              <a:rPr sz="1900" spc="9" dirty="0" smtClean="0">
                <a:latin typeface="Arial"/>
                <a:cs typeface="Arial"/>
              </a:rPr>
              <a:t>)</a:t>
            </a:r>
            <a:r>
              <a:rPr sz="1900" spc="0" dirty="0" smtClean="0">
                <a:latin typeface="Arial"/>
                <a:cs typeface="Arial"/>
              </a:rPr>
              <a:t>.</a:t>
            </a:r>
            <a:endParaRPr sz="1900">
              <a:latin typeface="Arial"/>
              <a:cs typeface="Arial"/>
            </a:endParaRPr>
          </a:p>
        </p:txBody>
      </p:sp>
      <p:sp>
        <p:nvSpPr>
          <p:cNvPr id="8" name="object 8"/>
          <p:cNvSpPr txBox="1"/>
          <p:nvPr/>
        </p:nvSpPr>
        <p:spPr>
          <a:xfrm>
            <a:off x="231140" y="3348942"/>
            <a:ext cx="2984973" cy="817558"/>
          </a:xfrm>
          <a:prstGeom prst="rect">
            <a:avLst/>
          </a:prstGeom>
        </p:spPr>
        <p:txBody>
          <a:bodyPr wrap="square" lIns="0" tIns="0" rIns="0" bIns="0" rtlCol="0">
            <a:noAutofit/>
          </a:bodyPr>
          <a:lstStyle/>
          <a:p>
            <a:pPr marL="12700">
              <a:lnSpc>
                <a:spcPts val="2760"/>
              </a:lnSpc>
              <a:spcBef>
                <a:spcPts val="138"/>
              </a:spcBef>
            </a:pPr>
            <a:r>
              <a:rPr sz="2600" b="1" spc="0" dirty="0" smtClean="0">
                <a:solidFill>
                  <a:srgbClr val="E75C00"/>
                </a:solidFill>
                <a:latin typeface="Times New Roman"/>
                <a:cs typeface="Times New Roman"/>
              </a:rPr>
              <a:t>DISA</a:t>
            </a:r>
            <a:r>
              <a:rPr sz="2600" b="1" spc="9" dirty="0" smtClean="0">
                <a:solidFill>
                  <a:srgbClr val="E75C00"/>
                </a:solidFill>
                <a:latin typeface="Times New Roman"/>
                <a:cs typeface="Times New Roman"/>
              </a:rPr>
              <a:t>D</a:t>
            </a:r>
            <a:r>
              <a:rPr sz="2600" b="1" spc="-334" dirty="0" smtClean="0">
                <a:solidFill>
                  <a:srgbClr val="E75C00"/>
                </a:solidFill>
                <a:latin typeface="Times New Roman"/>
                <a:cs typeface="Times New Roman"/>
              </a:rPr>
              <a:t>V</a:t>
            </a:r>
            <a:r>
              <a:rPr sz="2600" b="1" spc="0" dirty="0" smtClean="0">
                <a:solidFill>
                  <a:srgbClr val="E75C00"/>
                </a:solidFill>
                <a:latin typeface="Times New Roman"/>
                <a:cs typeface="Times New Roman"/>
              </a:rPr>
              <a:t>AN</a:t>
            </a:r>
            <a:r>
              <a:rPr sz="2600" b="1" spc="-194" dirty="0" smtClean="0">
                <a:solidFill>
                  <a:srgbClr val="E75C00"/>
                </a:solidFill>
                <a:latin typeface="Times New Roman"/>
                <a:cs typeface="Times New Roman"/>
              </a:rPr>
              <a:t>T</a:t>
            </a:r>
            <a:r>
              <a:rPr sz="2600" b="1" spc="-9" dirty="0" smtClean="0">
                <a:solidFill>
                  <a:srgbClr val="E75C00"/>
                </a:solidFill>
                <a:latin typeface="Times New Roman"/>
                <a:cs typeface="Times New Roman"/>
              </a:rPr>
              <a:t>A</a:t>
            </a:r>
            <a:r>
              <a:rPr sz="2600" b="1" spc="0" dirty="0" smtClean="0">
                <a:solidFill>
                  <a:srgbClr val="E75C00"/>
                </a:solidFill>
                <a:latin typeface="Times New Roman"/>
                <a:cs typeface="Times New Roman"/>
              </a:rPr>
              <a:t>GE</a:t>
            </a:r>
            <a:r>
              <a:rPr sz="2600" b="1" spc="4" dirty="0" smtClean="0">
                <a:solidFill>
                  <a:srgbClr val="E75C00"/>
                </a:solidFill>
                <a:latin typeface="Times New Roman"/>
                <a:cs typeface="Times New Roman"/>
              </a:rPr>
              <a:t>S</a:t>
            </a:r>
            <a:r>
              <a:rPr sz="2600" b="1" spc="0" dirty="0" smtClean="0">
                <a:solidFill>
                  <a:srgbClr val="E75C00"/>
                </a:solidFill>
                <a:latin typeface="Times New Roman"/>
                <a:cs typeface="Times New Roman"/>
              </a:rPr>
              <a:t>:</a:t>
            </a:r>
            <a:endParaRPr sz="2600">
              <a:latin typeface="Times New Roman"/>
              <a:cs typeface="Times New Roman"/>
            </a:endParaRPr>
          </a:p>
          <a:p>
            <a:pPr marL="12700" marR="49606">
              <a:lnSpc>
                <a:spcPct val="95825"/>
              </a:lnSpc>
              <a:spcBef>
                <a:spcPts val="1299"/>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23" dirty="0" smtClean="0">
                <a:solidFill>
                  <a:srgbClr val="FD8537"/>
                </a:solidFill>
                <a:latin typeface="Times New Roman"/>
                <a:cs typeface="Times New Roman"/>
              </a:rPr>
              <a:t> </a:t>
            </a:r>
            <a:r>
              <a:rPr sz="1900" spc="0" dirty="0" smtClean="0">
                <a:latin typeface="Arial"/>
                <a:cs typeface="Arial"/>
              </a:rPr>
              <a:t>Costl</a:t>
            </a:r>
            <a:r>
              <a:rPr sz="1900" spc="-4" dirty="0" smtClean="0">
                <a:latin typeface="Arial"/>
                <a:cs typeface="Arial"/>
              </a:rPr>
              <a:t>i</a:t>
            </a:r>
            <a:r>
              <a:rPr sz="1900" spc="0" dirty="0" smtClean="0">
                <a:latin typeface="Arial"/>
                <a:cs typeface="Arial"/>
              </a:rPr>
              <a:t>e</a:t>
            </a:r>
            <a:r>
              <a:rPr sz="1900" spc="-100" dirty="0" smtClean="0">
                <a:latin typeface="Arial"/>
                <a:cs typeface="Arial"/>
              </a:rPr>
              <a:t>r</a:t>
            </a:r>
            <a:r>
              <a:rPr sz="1900" spc="0" dirty="0" smtClean="0">
                <a:latin typeface="Arial"/>
                <a:cs typeface="Arial"/>
              </a:rPr>
              <a:t>.</a:t>
            </a:r>
            <a:endParaRPr sz="1900">
              <a:latin typeface="Arial"/>
              <a:cs typeface="Arial"/>
            </a:endParaRPr>
          </a:p>
        </p:txBody>
      </p:sp>
      <p:sp>
        <p:nvSpPr>
          <p:cNvPr id="7" name="object 7"/>
          <p:cNvSpPr txBox="1"/>
          <p:nvPr/>
        </p:nvSpPr>
        <p:spPr>
          <a:xfrm>
            <a:off x="231140" y="4410791"/>
            <a:ext cx="2966250" cy="266192"/>
          </a:xfrm>
          <a:prstGeom prst="rect">
            <a:avLst/>
          </a:prstGeom>
        </p:spPr>
        <p:txBody>
          <a:bodyPr wrap="square" lIns="0" tIns="0" rIns="0" bIns="0" rtlCol="0">
            <a:noAutofit/>
          </a:bodyPr>
          <a:lstStyle/>
          <a:p>
            <a:pPr marL="12700">
              <a:lnSpc>
                <a:spcPts val="2039"/>
              </a:lnSpc>
              <a:spcBef>
                <a:spcPts val="102"/>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23" dirty="0" smtClean="0">
                <a:solidFill>
                  <a:srgbClr val="FD8537"/>
                </a:solidFill>
                <a:latin typeface="Times New Roman"/>
                <a:cs typeface="Times New Roman"/>
              </a:rPr>
              <a:t> </a:t>
            </a:r>
            <a:r>
              <a:rPr sz="1900" spc="0" dirty="0" smtClean="0">
                <a:latin typeface="Arial"/>
                <a:cs typeface="Arial"/>
              </a:rPr>
              <a:t>Elabor</a:t>
            </a:r>
            <a:r>
              <a:rPr sz="1900" spc="4" dirty="0" smtClean="0">
                <a:latin typeface="Arial"/>
                <a:cs typeface="Arial"/>
              </a:rPr>
              <a:t>a</a:t>
            </a:r>
            <a:r>
              <a:rPr sz="1900" spc="0" dirty="0" smtClean="0">
                <a:latin typeface="Arial"/>
                <a:cs typeface="Arial"/>
              </a:rPr>
              <a:t>te</a:t>
            </a:r>
            <a:r>
              <a:rPr sz="1900" spc="-56" dirty="0" smtClean="0">
                <a:latin typeface="Arial"/>
                <a:cs typeface="Arial"/>
              </a:rPr>
              <a:t> </a:t>
            </a:r>
            <a:r>
              <a:rPr sz="1900" spc="0" dirty="0" smtClean="0">
                <a:latin typeface="Arial"/>
                <a:cs typeface="Arial"/>
              </a:rPr>
              <a:t>optical</a:t>
            </a:r>
            <a:r>
              <a:rPr sz="1900" spc="-24" dirty="0" smtClean="0">
                <a:latin typeface="Arial"/>
                <a:cs typeface="Arial"/>
              </a:rPr>
              <a:t> </a:t>
            </a:r>
            <a:r>
              <a:rPr sz="1900" spc="0" dirty="0" smtClean="0">
                <a:latin typeface="Arial"/>
                <a:cs typeface="Arial"/>
              </a:rPr>
              <a:t>system</a:t>
            </a:r>
            <a:endParaRPr sz="1900">
              <a:latin typeface="Arial"/>
              <a:cs typeface="Arial"/>
            </a:endParaRPr>
          </a:p>
        </p:txBody>
      </p:sp>
      <p:sp>
        <p:nvSpPr>
          <p:cNvPr id="6" name="object 6"/>
          <p:cNvSpPr txBox="1"/>
          <p:nvPr/>
        </p:nvSpPr>
        <p:spPr>
          <a:xfrm>
            <a:off x="3204979" y="4410791"/>
            <a:ext cx="1433122" cy="266192"/>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a</a:t>
            </a:r>
            <a:r>
              <a:rPr sz="1900" spc="4" dirty="0" smtClean="0">
                <a:latin typeface="Arial"/>
                <a:cs typeface="Arial"/>
              </a:rPr>
              <a:t>r</a:t>
            </a:r>
            <a:r>
              <a:rPr sz="1900" spc="0" dirty="0" smtClean="0">
                <a:latin typeface="Arial"/>
                <a:cs typeface="Arial"/>
              </a:rPr>
              <a:t>e</a:t>
            </a:r>
            <a:r>
              <a:rPr sz="1900" spc="-12" dirty="0" smtClean="0">
                <a:latin typeface="Arial"/>
                <a:cs typeface="Arial"/>
              </a:rPr>
              <a:t> </a:t>
            </a:r>
            <a:r>
              <a:rPr sz="1900" spc="0" dirty="0" smtClean="0">
                <a:latin typeface="Arial"/>
                <a:cs typeface="Arial"/>
              </a:rPr>
              <a:t>r</a:t>
            </a:r>
            <a:r>
              <a:rPr sz="1900" spc="4" dirty="0" smtClean="0">
                <a:latin typeface="Arial"/>
                <a:cs typeface="Arial"/>
              </a:rPr>
              <a:t>e</a:t>
            </a:r>
            <a:r>
              <a:rPr sz="1900" spc="0" dirty="0" smtClean="0">
                <a:latin typeface="Arial"/>
                <a:cs typeface="Arial"/>
              </a:rPr>
              <a:t>qui</a:t>
            </a:r>
            <a:r>
              <a:rPr sz="1900" spc="4" dirty="0" smtClean="0">
                <a:latin typeface="Arial"/>
                <a:cs typeface="Arial"/>
              </a:rPr>
              <a:t>r</a:t>
            </a:r>
            <a:r>
              <a:rPr sz="1900" spc="0" dirty="0" smtClean="0">
                <a:latin typeface="Arial"/>
                <a:cs typeface="Arial"/>
              </a:rPr>
              <a:t>e</a:t>
            </a:r>
            <a:r>
              <a:rPr sz="1900" spc="25" dirty="0" smtClean="0">
                <a:latin typeface="Arial"/>
                <a:cs typeface="Arial"/>
              </a:rPr>
              <a:t>d</a:t>
            </a:r>
            <a:r>
              <a:rPr sz="1900" spc="0" dirty="0" smtClean="0">
                <a:latin typeface="Arial"/>
                <a:cs typeface="Arial"/>
              </a:rPr>
              <a:t>.</a:t>
            </a:r>
            <a:endParaRPr sz="1900">
              <a:latin typeface="Arial"/>
              <a:cs typeface="Arial"/>
            </a:endParaRPr>
          </a:p>
        </p:txBody>
      </p:sp>
      <p:sp>
        <p:nvSpPr>
          <p:cNvPr id="5" name="object 5"/>
          <p:cNvSpPr txBox="1"/>
          <p:nvPr/>
        </p:nvSpPr>
        <p:spPr>
          <a:xfrm>
            <a:off x="231140" y="5139896"/>
            <a:ext cx="5061306" cy="817576"/>
          </a:xfrm>
          <a:prstGeom prst="rect">
            <a:avLst/>
          </a:prstGeom>
        </p:spPr>
        <p:txBody>
          <a:bodyPr wrap="square" lIns="0" tIns="0" rIns="0" bIns="0" rtlCol="0">
            <a:noAutofit/>
          </a:bodyPr>
          <a:lstStyle/>
          <a:p>
            <a:pPr marL="12700" marR="36118">
              <a:lnSpc>
                <a:spcPts val="2760"/>
              </a:lnSpc>
              <a:spcBef>
                <a:spcPts val="138"/>
              </a:spcBef>
            </a:pPr>
            <a:r>
              <a:rPr sz="2600" b="1" spc="0" dirty="0" smtClean="0">
                <a:solidFill>
                  <a:srgbClr val="E75C00"/>
                </a:solidFill>
                <a:latin typeface="Times New Roman"/>
                <a:cs typeface="Times New Roman"/>
              </a:rPr>
              <a:t>A</a:t>
            </a:r>
            <a:r>
              <a:rPr sz="2600" b="1" spc="4" dirty="0" smtClean="0">
                <a:solidFill>
                  <a:srgbClr val="E75C00"/>
                </a:solidFill>
                <a:latin typeface="Times New Roman"/>
                <a:cs typeface="Times New Roman"/>
              </a:rPr>
              <a:t>P</a:t>
            </a:r>
            <a:r>
              <a:rPr sz="2600" b="1" spc="0" dirty="0" smtClean="0">
                <a:solidFill>
                  <a:srgbClr val="E75C00"/>
                </a:solidFill>
                <a:latin typeface="Times New Roman"/>
                <a:cs typeface="Times New Roman"/>
              </a:rPr>
              <a:t>P</a:t>
            </a:r>
            <a:r>
              <a:rPr sz="2600" b="1" spc="4" dirty="0" smtClean="0">
                <a:solidFill>
                  <a:srgbClr val="E75C00"/>
                </a:solidFill>
                <a:latin typeface="Times New Roman"/>
                <a:cs typeface="Times New Roman"/>
              </a:rPr>
              <a:t>L</a:t>
            </a:r>
            <a:r>
              <a:rPr sz="2600" b="1" spc="0" dirty="0" smtClean="0">
                <a:solidFill>
                  <a:srgbClr val="E75C00"/>
                </a:solidFill>
                <a:latin typeface="Times New Roman"/>
                <a:cs typeface="Times New Roman"/>
              </a:rPr>
              <a:t>IC</a:t>
            </a:r>
            <a:r>
              <a:rPr sz="2600" b="1" spc="-200" dirty="0" smtClean="0">
                <a:solidFill>
                  <a:srgbClr val="E75C00"/>
                </a:solidFill>
                <a:latin typeface="Times New Roman"/>
                <a:cs typeface="Times New Roman"/>
              </a:rPr>
              <a:t>A</a:t>
            </a:r>
            <a:r>
              <a:rPr sz="2600" b="1" spc="0" dirty="0" smtClean="0">
                <a:solidFill>
                  <a:srgbClr val="E75C00"/>
                </a:solidFill>
                <a:latin typeface="Times New Roman"/>
                <a:cs typeface="Times New Roman"/>
              </a:rPr>
              <a:t>TION:</a:t>
            </a:r>
            <a:endParaRPr sz="2600">
              <a:latin typeface="Times New Roman"/>
              <a:cs typeface="Times New Roman"/>
            </a:endParaRPr>
          </a:p>
          <a:p>
            <a:pPr marL="12700">
              <a:lnSpc>
                <a:spcPct val="95825"/>
              </a:lnSpc>
              <a:spcBef>
                <a:spcPts val="1300"/>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23" dirty="0" smtClean="0">
                <a:solidFill>
                  <a:srgbClr val="FD8537"/>
                </a:solidFill>
                <a:latin typeface="Times New Roman"/>
                <a:cs typeface="Times New Roman"/>
              </a:rPr>
              <a:t> </a:t>
            </a:r>
            <a:r>
              <a:rPr sz="1900" spc="-209" dirty="0" smtClean="0">
                <a:latin typeface="Arial"/>
                <a:cs typeface="Arial"/>
              </a:rPr>
              <a:t>T</a:t>
            </a:r>
            <a:r>
              <a:rPr sz="1900" spc="0" dirty="0" smtClean="0">
                <a:latin typeface="Arial"/>
                <a:cs typeface="Arial"/>
              </a:rPr>
              <a:t>o</a:t>
            </a:r>
            <a:r>
              <a:rPr sz="1900" spc="-22" dirty="0" smtClean="0">
                <a:latin typeface="Arial"/>
                <a:cs typeface="Arial"/>
              </a:rPr>
              <a:t> </a:t>
            </a:r>
            <a:r>
              <a:rPr sz="1900" spc="0" dirty="0" smtClean="0">
                <a:latin typeface="Arial"/>
                <a:cs typeface="Arial"/>
              </a:rPr>
              <a:t>study</a:t>
            </a:r>
            <a:r>
              <a:rPr sz="1900" spc="-25" dirty="0" smtClean="0">
                <a:latin typeface="Arial"/>
                <a:cs typeface="Arial"/>
              </a:rPr>
              <a:t> </a:t>
            </a:r>
            <a:r>
              <a:rPr sz="1900" spc="0" dirty="0" smtClean="0">
                <a:latin typeface="Arial"/>
                <a:cs typeface="Arial"/>
              </a:rPr>
              <a:t>ho</a:t>
            </a:r>
            <a:r>
              <a:rPr sz="1900" spc="4" dirty="0" smtClean="0">
                <a:latin typeface="Arial"/>
                <a:cs typeface="Arial"/>
              </a:rPr>
              <a:t>m</a:t>
            </a:r>
            <a:r>
              <a:rPr sz="1900" spc="0" dirty="0" smtClean="0">
                <a:latin typeface="Arial"/>
                <a:cs typeface="Arial"/>
              </a:rPr>
              <a:t>oge</a:t>
            </a:r>
            <a:r>
              <a:rPr sz="1900" spc="4" dirty="0" smtClean="0">
                <a:latin typeface="Arial"/>
                <a:cs typeface="Arial"/>
              </a:rPr>
              <a:t>n</a:t>
            </a:r>
            <a:r>
              <a:rPr sz="1900" spc="0" dirty="0" smtClean="0">
                <a:latin typeface="Arial"/>
                <a:cs typeface="Arial"/>
              </a:rPr>
              <a:t>ecity</a:t>
            </a:r>
            <a:r>
              <a:rPr sz="1900" spc="-63" dirty="0" smtClean="0">
                <a:latin typeface="Arial"/>
                <a:cs typeface="Arial"/>
              </a:rPr>
              <a:t> </a:t>
            </a:r>
            <a:r>
              <a:rPr sz="1900" spc="0" dirty="0" smtClean="0">
                <a:latin typeface="Arial"/>
                <a:cs typeface="Arial"/>
              </a:rPr>
              <a:t>of</a:t>
            </a:r>
            <a:r>
              <a:rPr sz="1900" spc="-15" dirty="0" smtClean="0">
                <a:latin typeface="Arial"/>
                <a:cs typeface="Arial"/>
              </a:rPr>
              <a:t> </a:t>
            </a:r>
            <a:r>
              <a:rPr sz="1900" spc="0" dirty="0" smtClean="0">
                <a:latin typeface="Arial"/>
                <a:cs typeface="Arial"/>
              </a:rPr>
              <a:t>a</a:t>
            </a:r>
            <a:r>
              <a:rPr sz="1900" spc="-10" dirty="0" smtClean="0">
                <a:latin typeface="Arial"/>
                <a:cs typeface="Arial"/>
              </a:rPr>
              <a:t> </a:t>
            </a:r>
            <a:r>
              <a:rPr sz="1900" spc="0" dirty="0" smtClean="0">
                <a:latin typeface="Arial"/>
                <a:cs typeface="Arial"/>
              </a:rPr>
              <a:t>m</a:t>
            </a:r>
            <a:r>
              <a:rPr sz="1900" spc="4" dirty="0" smtClean="0">
                <a:latin typeface="Arial"/>
                <a:cs typeface="Arial"/>
              </a:rPr>
              <a:t>a</a:t>
            </a:r>
            <a:r>
              <a:rPr sz="1900" spc="0" dirty="0" smtClean="0">
                <a:latin typeface="Arial"/>
                <a:cs typeface="Arial"/>
              </a:rPr>
              <a:t>cr</a:t>
            </a:r>
            <a:r>
              <a:rPr sz="1900" spc="4" dirty="0" smtClean="0">
                <a:latin typeface="Arial"/>
                <a:cs typeface="Arial"/>
              </a:rPr>
              <a:t>o</a:t>
            </a:r>
            <a:r>
              <a:rPr sz="1900" spc="0" dirty="0" smtClean="0">
                <a:latin typeface="Arial"/>
                <a:cs typeface="Arial"/>
              </a:rPr>
              <a:t>m</a:t>
            </a:r>
            <a:r>
              <a:rPr sz="1900" spc="4" dirty="0" smtClean="0">
                <a:latin typeface="Arial"/>
                <a:cs typeface="Arial"/>
              </a:rPr>
              <a:t>o</a:t>
            </a:r>
            <a:r>
              <a:rPr sz="1900" spc="0" dirty="0" smtClean="0">
                <a:latin typeface="Arial"/>
                <a:cs typeface="Arial"/>
              </a:rPr>
              <a:t>lec</a:t>
            </a:r>
            <a:r>
              <a:rPr sz="1900" spc="14" dirty="0" smtClean="0">
                <a:latin typeface="Arial"/>
                <a:cs typeface="Arial"/>
              </a:rPr>
              <a:t>u</a:t>
            </a:r>
            <a:r>
              <a:rPr sz="1900" spc="0" dirty="0" smtClean="0">
                <a:latin typeface="Arial"/>
                <a:cs typeface="Arial"/>
              </a:rPr>
              <a:t>lar</a:t>
            </a:r>
            <a:endParaRPr sz="1900">
              <a:latin typeface="Arial"/>
              <a:cs typeface="Arial"/>
            </a:endParaRPr>
          </a:p>
        </p:txBody>
      </p:sp>
      <p:sp>
        <p:nvSpPr>
          <p:cNvPr id="4" name="object 4"/>
          <p:cNvSpPr txBox="1"/>
          <p:nvPr/>
        </p:nvSpPr>
        <p:spPr>
          <a:xfrm>
            <a:off x="5304610" y="5691281"/>
            <a:ext cx="891769" cy="266191"/>
          </a:xfrm>
          <a:prstGeom prst="rect">
            <a:avLst/>
          </a:prstGeom>
        </p:spPr>
        <p:txBody>
          <a:bodyPr wrap="square" lIns="0" tIns="0" rIns="0" bIns="0" rtlCol="0">
            <a:noAutofit/>
          </a:bodyPr>
          <a:lstStyle/>
          <a:p>
            <a:pPr marL="12700">
              <a:lnSpc>
                <a:spcPts val="2039"/>
              </a:lnSpc>
              <a:spcBef>
                <a:spcPts val="102"/>
              </a:spcBef>
            </a:pPr>
            <a:r>
              <a:rPr sz="1900" spc="0" dirty="0" smtClean="0">
                <a:latin typeface="Arial"/>
                <a:cs typeface="Arial"/>
              </a:rPr>
              <a:t>syste</a:t>
            </a:r>
            <a:r>
              <a:rPr sz="1900" spc="4" dirty="0" smtClean="0">
                <a:latin typeface="Arial"/>
                <a:cs typeface="Arial"/>
              </a:rPr>
              <a:t>m</a:t>
            </a:r>
            <a:r>
              <a:rPr sz="1900" spc="0" dirty="0" smtClean="0">
                <a:latin typeface="Arial"/>
                <a:cs typeface="Arial"/>
              </a:rPr>
              <a:t>.</a:t>
            </a:r>
            <a:endParaRPr sz="1900">
              <a:latin typeface="Arial"/>
              <a:cs typeface="Arial"/>
            </a:endParaRPr>
          </a:p>
        </p:txBody>
      </p:sp>
      <p:sp>
        <p:nvSpPr>
          <p:cNvPr id="3" name="object 3"/>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30</a:t>
            </a:r>
            <a:endParaRPr sz="1400">
              <a:latin typeface="Arial"/>
              <a:cs typeface="Arial"/>
            </a:endParaRPr>
          </a:p>
        </p:txBody>
      </p:sp>
      <p:sp>
        <p:nvSpPr>
          <p:cNvPr id="2" name="object 2"/>
          <p:cNvSpPr txBox="1"/>
          <p:nvPr/>
        </p:nvSpPr>
        <p:spPr>
          <a:xfrm>
            <a:off x="231140" y="6201821"/>
            <a:ext cx="4590392" cy="266192"/>
          </a:xfrm>
          <a:prstGeom prst="rect">
            <a:avLst/>
          </a:prstGeom>
        </p:spPr>
        <p:txBody>
          <a:bodyPr wrap="square" lIns="0" tIns="0" rIns="0" bIns="0" rtlCol="0">
            <a:noAutofit/>
          </a:bodyPr>
          <a:lstStyle/>
          <a:p>
            <a:pPr marL="12700">
              <a:lnSpc>
                <a:spcPts val="2039"/>
              </a:lnSpc>
              <a:spcBef>
                <a:spcPts val="102"/>
              </a:spcBef>
            </a:pPr>
            <a:r>
              <a:rPr sz="1300" spc="0" dirty="0" smtClean="0">
                <a:solidFill>
                  <a:srgbClr val="FD8537"/>
                </a:solidFill>
                <a:latin typeface="Wingdings"/>
                <a:cs typeface="Wingdings"/>
              </a:rPr>
              <a:t></a:t>
            </a:r>
            <a:r>
              <a:rPr sz="1300" spc="0" dirty="0" smtClean="0">
                <a:solidFill>
                  <a:srgbClr val="FD8537"/>
                </a:solidFill>
                <a:latin typeface="Times New Roman"/>
                <a:cs typeface="Times New Roman"/>
              </a:rPr>
              <a:t>  </a:t>
            </a:r>
            <a:r>
              <a:rPr sz="1300" spc="23" dirty="0" smtClean="0">
                <a:solidFill>
                  <a:srgbClr val="FD8537"/>
                </a:solidFill>
                <a:latin typeface="Times New Roman"/>
                <a:cs typeface="Times New Roman"/>
              </a:rPr>
              <a:t> </a:t>
            </a:r>
            <a:r>
              <a:rPr sz="1900" spc="0" dirty="0" smtClean="0">
                <a:latin typeface="Arial"/>
                <a:cs typeface="Arial"/>
              </a:rPr>
              <a:t>Analysis</a:t>
            </a:r>
            <a:r>
              <a:rPr sz="1900" spc="-60" dirty="0" smtClean="0">
                <a:latin typeface="Arial"/>
                <a:cs typeface="Arial"/>
              </a:rPr>
              <a:t> </a:t>
            </a:r>
            <a:r>
              <a:rPr sz="1900" spc="0" dirty="0" smtClean="0">
                <a:latin typeface="Arial"/>
                <a:cs typeface="Arial"/>
              </a:rPr>
              <a:t>of</a:t>
            </a:r>
            <a:r>
              <a:rPr sz="1900" spc="-15" dirty="0" smtClean="0">
                <a:latin typeface="Arial"/>
                <a:cs typeface="Arial"/>
              </a:rPr>
              <a:t> </a:t>
            </a:r>
            <a:r>
              <a:rPr sz="1900" spc="0" dirty="0" smtClean="0">
                <a:latin typeface="Arial"/>
                <a:cs typeface="Arial"/>
              </a:rPr>
              <a:t>co</a:t>
            </a:r>
            <a:r>
              <a:rPr sz="1900" spc="9" dirty="0" smtClean="0">
                <a:latin typeface="Arial"/>
                <a:cs typeface="Arial"/>
              </a:rPr>
              <a:t>m</a:t>
            </a:r>
            <a:r>
              <a:rPr sz="1900" spc="0" dirty="0" smtClean="0">
                <a:latin typeface="Arial"/>
                <a:cs typeface="Arial"/>
              </a:rPr>
              <a:t>plex</a:t>
            </a:r>
            <a:r>
              <a:rPr sz="1900" spc="-30" dirty="0" smtClean="0">
                <a:latin typeface="Arial"/>
                <a:cs typeface="Arial"/>
              </a:rPr>
              <a:t> </a:t>
            </a:r>
            <a:r>
              <a:rPr sz="1900" spc="0" dirty="0" smtClean="0">
                <a:latin typeface="Arial"/>
                <a:cs typeface="Arial"/>
              </a:rPr>
              <a:t>biologic</a:t>
            </a:r>
            <a:r>
              <a:rPr sz="1900" spc="4" dirty="0" smtClean="0">
                <a:latin typeface="Arial"/>
                <a:cs typeface="Arial"/>
              </a:rPr>
              <a:t>a</a:t>
            </a:r>
            <a:r>
              <a:rPr sz="1900" spc="0" dirty="0" smtClean="0">
                <a:latin typeface="Arial"/>
                <a:cs typeface="Arial"/>
              </a:rPr>
              <a:t>l</a:t>
            </a:r>
            <a:r>
              <a:rPr sz="1900" spc="-34" dirty="0" smtClean="0">
                <a:latin typeface="Arial"/>
                <a:cs typeface="Arial"/>
              </a:rPr>
              <a:t> </a:t>
            </a:r>
            <a:r>
              <a:rPr sz="1900" spc="0" dirty="0" smtClean="0">
                <a:latin typeface="Arial"/>
                <a:cs typeface="Arial"/>
              </a:rPr>
              <a:t>mi</a:t>
            </a:r>
            <a:r>
              <a:rPr sz="1900" spc="-9" dirty="0" smtClean="0">
                <a:latin typeface="Arial"/>
                <a:cs typeface="Arial"/>
              </a:rPr>
              <a:t>x</a:t>
            </a:r>
            <a:r>
              <a:rPr sz="1900" spc="0" dirty="0" smtClean="0">
                <a:latin typeface="Arial"/>
                <a:cs typeface="Arial"/>
              </a:rPr>
              <a:t>tu</a:t>
            </a:r>
            <a:r>
              <a:rPr sz="1900" spc="4" dirty="0" smtClean="0">
                <a:latin typeface="Arial"/>
                <a:cs typeface="Arial"/>
              </a:rPr>
              <a:t>r</a:t>
            </a:r>
            <a:r>
              <a:rPr sz="1900" spc="0" dirty="0" smtClean="0">
                <a:latin typeface="Arial"/>
                <a:cs typeface="Arial"/>
              </a:rPr>
              <a:t>es.</a:t>
            </a:r>
            <a:endParaRPr sz="19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7" name="object 27"/>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8" name="object 28"/>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5" name="object 25"/>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6" name="object 26"/>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4" name="object 24"/>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0" name="object 20"/>
          <p:cNvSpPr/>
          <p:nvPr/>
        </p:nvSpPr>
        <p:spPr>
          <a:xfrm>
            <a:off x="906780" y="0"/>
            <a:ext cx="1033271" cy="697991"/>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1333500" y="7620"/>
            <a:ext cx="2642616" cy="690371"/>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3493008" y="0"/>
            <a:ext cx="1005839" cy="697991"/>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3892296" y="7620"/>
            <a:ext cx="4322063" cy="690371"/>
          </a:xfrm>
          <a:prstGeom prst="rect">
            <a:avLst/>
          </a:prstGeom>
          <a:blipFill>
            <a:blip r:embed="rId5" cstate="print"/>
            <a:stretch>
              <a:fillRect/>
            </a:stretch>
          </a:blipFill>
        </p:spPr>
        <p:txBody>
          <a:bodyPr wrap="square" lIns="0" tIns="0" rIns="0" bIns="0" rtlCol="0">
            <a:noAutofit/>
          </a:bodyPr>
          <a:lstStyle/>
          <a:p>
            <a:endParaRPr/>
          </a:p>
        </p:txBody>
      </p:sp>
      <p:sp>
        <p:nvSpPr>
          <p:cNvPr id="19" name="object 19"/>
          <p:cNvSpPr txBox="1"/>
          <p:nvPr/>
        </p:nvSpPr>
        <p:spPr>
          <a:xfrm>
            <a:off x="517652" y="109295"/>
            <a:ext cx="8187464" cy="4282304"/>
          </a:xfrm>
          <a:prstGeom prst="rect">
            <a:avLst/>
          </a:prstGeom>
        </p:spPr>
        <p:txBody>
          <a:bodyPr wrap="square" lIns="0" tIns="0" rIns="0" bIns="0" rtlCol="0">
            <a:noAutofit/>
          </a:bodyPr>
          <a:lstStyle/>
          <a:p>
            <a:pPr marL="653201" marR="730476" algn="ctr">
              <a:lnSpc>
                <a:spcPts val="4185"/>
              </a:lnSpc>
              <a:spcBef>
                <a:spcPts val="209"/>
              </a:spcBef>
            </a:pPr>
            <a:r>
              <a:rPr sz="4000" b="1" spc="-4" dirty="0" smtClean="0">
                <a:solidFill>
                  <a:srgbClr val="00AFEF"/>
                </a:solidFill>
                <a:latin typeface="Times New Roman"/>
                <a:cs typeface="Times New Roman"/>
              </a:rPr>
              <a:t>C</a:t>
            </a:r>
            <a:r>
              <a:rPr sz="3200" b="1" spc="0" dirty="0" smtClean="0">
                <a:solidFill>
                  <a:srgbClr val="00AFEF"/>
                </a:solidFill>
                <a:latin typeface="Times New Roman"/>
                <a:cs typeface="Times New Roman"/>
              </a:rPr>
              <a:t>APILLA</a:t>
            </a:r>
            <a:r>
              <a:rPr sz="3200" b="1" spc="-109" dirty="0" smtClean="0">
                <a:solidFill>
                  <a:srgbClr val="00AFEF"/>
                </a:solidFill>
                <a:latin typeface="Times New Roman"/>
                <a:cs typeface="Times New Roman"/>
              </a:rPr>
              <a:t>R</a:t>
            </a:r>
            <a:r>
              <a:rPr sz="3200" b="1" spc="0" dirty="0" smtClean="0">
                <a:solidFill>
                  <a:srgbClr val="00AFEF"/>
                </a:solidFill>
                <a:latin typeface="Times New Roman"/>
                <a:cs typeface="Times New Roman"/>
              </a:rPr>
              <a:t>Y</a:t>
            </a:r>
            <a:r>
              <a:rPr sz="3200" b="1" spc="26" dirty="0" smtClean="0">
                <a:solidFill>
                  <a:srgbClr val="00AFEF"/>
                </a:solidFill>
                <a:latin typeface="Times New Roman"/>
                <a:cs typeface="Times New Roman"/>
              </a:rPr>
              <a:t> </a:t>
            </a:r>
            <a:r>
              <a:rPr sz="4000" b="1" spc="-4" dirty="0" smtClean="0">
                <a:solidFill>
                  <a:srgbClr val="00AFEF"/>
                </a:solidFill>
                <a:latin typeface="Times New Roman"/>
                <a:cs typeface="Times New Roman"/>
              </a:rPr>
              <a:t>E</a:t>
            </a:r>
            <a:r>
              <a:rPr sz="3200" b="1" spc="0" dirty="0" smtClean="0">
                <a:solidFill>
                  <a:srgbClr val="00AFEF"/>
                </a:solidFill>
                <a:latin typeface="Times New Roman"/>
                <a:cs typeface="Times New Roman"/>
              </a:rPr>
              <a:t>LECTROPHORE</a:t>
            </a:r>
            <a:r>
              <a:rPr sz="3200" b="1" spc="-14" dirty="0" smtClean="0">
                <a:solidFill>
                  <a:srgbClr val="00AFEF"/>
                </a:solidFill>
                <a:latin typeface="Times New Roman"/>
                <a:cs typeface="Times New Roman"/>
              </a:rPr>
              <a:t>S</a:t>
            </a:r>
            <a:r>
              <a:rPr sz="3200" b="1" spc="0" dirty="0" smtClean="0">
                <a:solidFill>
                  <a:srgbClr val="00AFEF"/>
                </a:solidFill>
                <a:latin typeface="Times New Roman"/>
                <a:cs typeface="Times New Roman"/>
              </a:rPr>
              <a:t>IS</a:t>
            </a:r>
            <a:endParaRPr sz="3200">
              <a:latin typeface="Times New Roman"/>
              <a:cs typeface="Times New Roman"/>
            </a:endParaRPr>
          </a:p>
          <a:p>
            <a:pPr marL="12700" marR="755" algn="just">
              <a:lnSpc>
                <a:spcPct val="95825"/>
              </a:lnSpc>
              <a:spcBef>
                <a:spcPts val="530"/>
              </a:spcBef>
            </a:pPr>
            <a:r>
              <a:rPr sz="1500" spc="-4" dirty="0" smtClean="0">
                <a:latin typeface="Arial"/>
                <a:cs typeface="Arial"/>
              </a:rPr>
              <a:t>T</a:t>
            </a:r>
            <a:r>
              <a:rPr sz="1500" spc="4" dirty="0" smtClean="0">
                <a:latin typeface="Arial"/>
                <a:cs typeface="Arial"/>
              </a:rPr>
              <a:t>h</a:t>
            </a:r>
            <a:r>
              <a:rPr sz="1500" spc="0" dirty="0" smtClean="0">
                <a:latin typeface="Arial"/>
                <a:cs typeface="Arial"/>
              </a:rPr>
              <a:t>e</a:t>
            </a:r>
            <a:r>
              <a:rPr sz="1500" spc="94" dirty="0" smtClean="0">
                <a:latin typeface="Arial"/>
                <a:cs typeface="Arial"/>
              </a:rPr>
              <a:t> </a:t>
            </a:r>
            <a:r>
              <a:rPr sz="1500" spc="4" dirty="0" smtClean="0">
                <a:latin typeface="Arial"/>
                <a:cs typeface="Arial"/>
              </a:rPr>
              <a:t>p</a:t>
            </a:r>
            <a:r>
              <a:rPr sz="1500" spc="0" dirty="0" smtClean="0">
                <a:latin typeface="Arial"/>
                <a:cs typeface="Arial"/>
              </a:rPr>
              <a:t>r</a:t>
            </a:r>
            <a:r>
              <a:rPr sz="1500" spc="-4" dirty="0" smtClean="0">
                <a:latin typeface="Arial"/>
                <a:cs typeface="Arial"/>
              </a:rPr>
              <a:t>i</a:t>
            </a:r>
            <a:r>
              <a:rPr sz="1500" spc="4" dirty="0" smtClean="0">
                <a:latin typeface="Arial"/>
                <a:cs typeface="Arial"/>
              </a:rPr>
              <a:t>nc</a:t>
            </a:r>
            <a:r>
              <a:rPr sz="1500" spc="0" dirty="0" smtClean="0">
                <a:latin typeface="Arial"/>
                <a:cs typeface="Arial"/>
              </a:rPr>
              <a:t>i</a:t>
            </a:r>
            <a:r>
              <a:rPr sz="1500" spc="4" dirty="0" smtClean="0">
                <a:latin typeface="Arial"/>
                <a:cs typeface="Arial"/>
              </a:rPr>
              <a:t>p</a:t>
            </a:r>
            <a:r>
              <a:rPr sz="1500" spc="0" dirty="0" smtClean="0">
                <a:latin typeface="Arial"/>
                <a:cs typeface="Arial"/>
              </a:rPr>
              <a:t>le</a:t>
            </a:r>
            <a:r>
              <a:rPr sz="1500" spc="89" dirty="0" smtClean="0">
                <a:latin typeface="Arial"/>
                <a:cs typeface="Arial"/>
              </a:rPr>
              <a:t> </a:t>
            </a:r>
            <a:r>
              <a:rPr sz="1500" spc="4" dirty="0" smtClean="0">
                <a:latin typeface="Arial"/>
                <a:cs typeface="Arial"/>
              </a:rPr>
              <a:t>beh</a:t>
            </a:r>
            <a:r>
              <a:rPr sz="1500" spc="-9" dirty="0" smtClean="0">
                <a:latin typeface="Arial"/>
                <a:cs typeface="Arial"/>
              </a:rPr>
              <a:t>i</a:t>
            </a:r>
            <a:r>
              <a:rPr sz="1500" spc="4" dirty="0" smtClean="0">
                <a:latin typeface="Arial"/>
                <a:cs typeface="Arial"/>
              </a:rPr>
              <a:t>n</a:t>
            </a:r>
            <a:r>
              <a:rPr sz="1500" spc="0" dirty="0" smtClean="0">
                <a:latin typeface="Arial"/>
                <a:cs typeface="Arial"/>
              </a:rPr>
              <a:t>d</a:t>
            </a:r>
            <a:r>
              <a:rPr sz="1500" spc="100" dirty="0" smtClean="0">
                <a:latin typeface="Arial"/>
                <a:cs typeface="Arial"/>
              </a:rPr>
              <a:t> </a:t>
            </a:r>
            <a:r>
              <a:rPr sz="1500" spc="4" dirty="0" smtClean="0">
                <a:latin typeface="Arial"/>
                <a:cs typeface="Arial"/>
              </a:rPr>
              <a:t>e</a:t>
            </a:r>
            <a:r>
              <a:rPr sz="1500" spc="0" dirty="0" smtClean="0">
                <a:latin typeface="Arial"/>
                <a:cs typeface="Arial"/>
              </a:rPr>
              <a:t>l</a:t>
            </a:r>
            <a:r>
              <a:rPr sz="1500" spc="-4" dirty="0" smtClean="0">
                <a:latin typeface="Arial"/>
                <a:cs typeface="Arial"/>
              </a:rPr>
              <a:t>e</a:t>
            </a:r>
            <a:r>
              <a:rPr sz="1500" spc="4" dirty="0" smtClean="0">
                <a:latin typeface="Arial"/>
                <a:cs typeface="Arial"/>
              </a:rPr>
              <a:t>c</a:t>
            </a:r>
            <a:r>
              <a:rPr sz="1500" spc="-9" dirty="0" smtClean="0">
                <a:latin typeface="Arial"/>
                <a:cs typeface="Arial"/>
              </a:rPr>
              <a:t>t</a:t>
            </a:r>
            <a:r>
              <a:rPr sz="1500" spc="0" dirty="0" smtClean="0">
                <a:latin typeface="Arial"/>
                <a:cs typeface="Arial"/>
              </a:rPr>
              <a:t>r</a:t>
            </a:r>
            <a:r>
              <a:rPr sz="1500" spc="9" dirty="0" smtClean="0">
                <a:latin typeface="Arial"/>
                <a:cs typeface="Arial"/>
              </a:rPr>
              <a:t>o</a:t>
            </a:r>
            <a:r>
              <a:rPr sz="1500" spc="4" dirty="0" smtClean="0">
                <a:latin typeface="Arial"/>
                <a:cs typeface="Arial"/>
              </a:rPr>
              <a:t>p</a:t>
            </a:r>
            <a:r>
              <a:rPr sz="1500" spc="-9" dirty="0" smtClean="0">
                <a:latin typeface="Arial"/>
                <a:cs typeface="Arial"/>
              </a:rPr>
              <a:t>h</a:t>
            </a:r>
            <a:r>
              <a:rPr sz="1500" spc="4" dirty="0" smtClean="0">
                <a:latin typeface="Arial"/>
                <a:cs typeface="Arial"/>
              </a:rPr>
              <a:t>o</a:t>
            </a:r>
            <a:r>
              <a:rPr sz="1500" spc="0" dirty="0" smtClean="0">
                <a:latin typeface="Arial"/>
                <a:cs typeface="Arial"/>
              </a:rPr>
              <a:t>resis</a:t>
            </a:r>
            <a:r>
              <a:rPr sz="1500" spc="104" dirty="0" smtClean="0">
                <a:latin typeface="Arial"/>
                <a:cs typeface="Arial"/>
              </a:rPr>
              <a:t> </a:t>
            </a:r>
            <a:r>
              <a:rPr sz="1500" spc="0" dirty="0" smtClean="0">
                <a:latin typeface="Arial"/>
                <a:cs typeface="Arial"/>
              </a:rPr>
              <a:t>is</a:t>
            </a:r>
            <a:r>
              <a:rPr sz="1500" spc="69" dirty="0" smtClean="0">
                <a:latin typeface="Arial"/>
                <a:cs typeface="Arial"/>
              </a:rPr>
              <a:t> </a:t>
            </a:r>
            <a:r>
              <a:rPr sz="1500" spc="0" dirty="0" smtClean="0">
                <a:latin typeface="Arial"/>
                <a:cs typeface="Arial"/>
              </a:rPr>
              <a:t>t</a:t>
            </a:r>
            <a:r>
              <a:rPr sz="1500" spc="4" dirty="0" smtClean="0">
                <a:latin typeface="Arial"/>
                <a:cs typeface="Arial"/>
              </a:rPr>
              <a:t>h</a:t>
            </a:r>
            <a:r>
              <a:rPr sz="1500" spc="-9" dirty="0" smtClean="0">
                <a:latin typeface="Arial"/>
                <a:cs typeface="Arial"/>
              </a:rPr>
              <a:t>a</a:t>
            </a:r>
            <a:r>
              <a:rPr sz="1500" spc="0" dirty="0" smtClean="0">
                <a:latin typeface="Arial"/>
                <a:cs typeface="Arial"/>
              </a:rPr>
              <a:t>t</a:t>
            </a:r>
            <a:r>
              <a:rPr sz="1500" spc="79" dirty="0" smtClean="0">
                <a:latin typeface="Arial"/>
                <a:cs typeface="Arial"/>
              </a:rPr>
              <a:t> </a:t>
            </a:r>
            <a:r>
              <a:rPr sz="1500" spc="4" dirty="0" smtClean="0">
                <a:latin typeface="Arial"/>
                <a:cs typeface="Arial"/>
              </a:rPr>
              <a:t>cha</a:t>
            </a:r>
            <a:r>
              <a:rPr sz="1500" spc="-9" dirty="0" smtClean="0">
                <a:latin typeface="Arial"/>
                <a:cs typeface="Arial"/>
              </a:rPr>
              <a:t>r</a:t>
            </a:r>
            <a:r>
              <a:rPr sz="1500" spc="4" dirty="0" smtClean="0">
                <a:latin typeface="Arial"/>
                <a:cs typeface="Arial"/>
              </a:rPr>
              <a:t>ge</a:t>
            </a:r>
            <a:r>
              <a:rPr sz="1500" spc="0" dirty="0" smtClean="0">
                <a:latin typeface="Arial"/>
                <a:cs typeface="Arial"/>
              </a:rPr>
              <a:t>d</a:t>
            </a:r>
            <a:r>
              <a:rPr sz="1500" spc="89" dirty="0" smtClean="0">
                <a:latin typeface="Arial"/>
                <a:cs typeface="Arial"/>
              </a:rPr>
              <a:t> </a:t>
            </a:r>
            <a:r>
              <a:rPr sz="1500" spc="0" dirty="0" smtClean="0">
                <a:latin typeface="Arial"/>
                <a:cs typeface="Arial"/>
              </a:rPr>
              <a:t>mol</a:t>
            </a:r>
            <a:r>
              <a:rPr sz="1500" spc="9" dirty="0" smtClean="0">
                <a:latin typeface="Arial"/>
                <a:cs typeface="Arial"/>
              </a:rPr>
              <a:t>e</a:t>
            </a:r>
            <a:r>
              <a:rPr sz="1500" spc="4" dirty="0" smtClean="0">
                <a:latin typeface="Arial"/>
                <a:cs typeface="Arial"/>
              </a:rPr>
              <a:t>cu</a:t>
            </a:r>
            <a:r>
              <a:rPr sz="1500" spc="0" dirty="0" smtClean="0">
                <a:latin typeface="Arial"/>
                <a:cs typeface="Arial"/>
              </a:rPr>
              <a:t>l</a:t>
            </a:r>
            <a:r>
              <a:rPr sz="1500" spc="4" dirty="0" smtClean="0">
                <a:latin typeface="Arial"/>
                <a:cs typeface="Arial"/>
              </a:rPr>
              <a:t>e</a:t>
            </a:r>
            <a:r>
              <a:rPr sz="1500" spc="0" dirty="0" smtClean="0">
                <a:latin typeface="Arial"/>
                <a:cs typeface="Arial"/>
              </a:rPr>
              <a:t>s</a:t>
            </a:r>
            <a:r>
              <a:rPr sz="1500" spc="89" dirty="0" smtClean="0">
                <a:latin typeface="Arial"/>
                <a:cs typeface="Arial"/>
              </a:rPr>
              <a:t> </a:t>
            </a:r>
            <a:r>
              <a:rPr sz="1500" spc="-14" dirty="0" smtClean="0">
                <a:latin typeface="Arial"/>
                <a:cs typeface="Arial"/>
              </a:rPr>
              <a:t>w</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94" dirty="0" smtClean="0">
                <a:latin typeface="Arial"/>
                <a:cs typeface="Arial"/>
              </a:rPr>
              <a:t> </a:t>
            </a:r>
            <a:r>
              <a:rPr sz="1500" spc="0" dirty="0" smtClean="0">
                <a:latin typeface="Arial"/>
                <a:cs typeface="Arial"/>
              </a:rPr>
              <a:t>m</a:t>
            </a:r>
            <a:r>
              <a:rPr sz="1500" spc="9" dirty="0" smtClean="0">
                <a:latin typeface="Arial"/>
                <a:cs typeface="Arial"/>
              </a:rPr>
              <a:t>i</a:t>
            </a:r>
            <a:r>
              <a:rPr sz="1500" spc="4" dirty="0" smtClean="0">
                <a:latin typeface="Arial"/>
                <a:cs typeface="Arial"/>
              </a:rPr>
              <a:t>g</a:t>
            </a:r>
            <a:r>
              <a:rPr sz="1500" spc="0" dirty="0" smtClean="0">
                <a:latin typeface="Arial"/>
                <a:cs typeface="Arial"/>
              </a:rPr>
              <a:t>r</a:t>
            </a:r>
            <a:r>
              <a:rPr sz="1500" spc="9" dirty="0" smtClean="0">
                <a:latin typeface="Arial"/>
                <a:cs typeface="Arial"/>
              </a:rPr>
              <a:t>a</a:t>
            </a:r>
            <a:r>
              <a:rPr sz="1500" spc="-9" dirty="0" smtClean="0">
                <a:latin typeface="Arial"/>
                <a:cs typeface="Arial"/>
              </a:rPr>
              <a:t>t</a:t>
            </a:r>
            <a:r>
              <a:rPr sz="1500" spc="0" dirty="0" smtClean="0">
                <a:latin typeface="Arial"/>
                <a:cs typeface="Arial"/>
              </a:rPr>
              <a:t>e</a:t>
            </a:r>
            <a:r>
              <a:rPr sz="1500" spc="84" dirty="0" smtClean="0">
                <a:latin typeface="Arial"/>
                <a:cs typeface="Arial"/>
              </a:rPr>
              <a:t> </a:t>
            </a:r>
            <a:r>
              <a:rPr sz="1500" spc="0" dirty="0" smtClean="0">
                <a:latin typeface="Arial"/>
                <a:cs typeface="Arial"/>
              </a:rPr>
              <a:t>t</a:t>
            </a:r>
            <a:r>
              <a:rPr sz="1500" spc="4" dirty="0" smtClean="0">
                <a:latin typeface="Arial"/>
                <a:cs typeface="Arial"/>
              </a:rPr>
              <a:t>o</a:t>
            </a:r>
            <a:r>
              <a:rPr sz="1500" spc="-14" dirty="0" smtClean="0">
                <a:latin typeface="Arial"/>
                <a:cs typeface="Arial"/>
              </a:rPr>
              <a:t>w</a:t>
            </a:r>
            <a:r>
              <a:rPr sz="1500" spc="4" dirty="0" smtClean="0">
                <a:latin typeface="Arial"/>
                <a:cs typeface="Arial"/>
              </a:rPr>
              <a:t>a</a:t>
            </a:r>
            <a:r>
              <a:rPr sz="1500" spc="0" dirty="0" smtClean="0">
                <a:latin typeface="Arial"/>
                <a:cs typeface="Arial"/>
              </a:rPr>
              <a:t>rd</a:t>
            </a:r>
            <a:r>
              <a:rPr sz="1500" spc="99"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a:t>
            </a:r>
            <a:r>
              <a:rPr sz="1500" spc="79" dirty="0" smtClean="0">
                <a:latin typeface="Arial"/>
                <a:cs typeface="Arial"/>
              </a:rPr>
              <a:t> </a:t>
            </a:r>
            <a:r>
              <a:rPr sz="1500" spc="4" dirty="0" smtClean="0">
                <a:latin typeface="Arial"/>
                <a:cs typeface="Arial"/>
              </a:rPr>
              <a:t>oppo</a:t>
            </a:r>
            <a:r>
              <a:rPr sz="1500" spc="-9" dirty="0" smtClean="0">
                <a:latin typeface="Arial"/>
                <a:cs typeface="Arial"/>
              </a:rPr>
              <a:t>sit</a:t>
            </a:r>
            <a:r>
              <a:rPr sz="1500" spc="0" dirty="0" smtClean="0">
                <a:latin typeface="Arial"/>
                <a:cs typeface="Arial"/>
              </a:rPr>
              <a:t>e</a:t>
            </a:r>
            <a:endParaRPr sz="1500">
              <a:latin typeface="Arial"/>
              <a:cs typeface="Arial"/>
            </a:endParaRPr>
          </a:p>
          <a:p>
            <a:pPr marL="12700" marR="2119785" algn="just">
              <a:lnSpc>
                <a:spcPct val="95825"/>
              </a:lnSpc>
              <a:spcBef>
                <a:spcPts val="975"/>
              </a:spcBef>
            </a:pPr>
            <a:r>
              <a:rPr sz="1500" spc="4" dirty="0" smtClean="0">
                <a:latin typeface="Arial"/>
                <a:cs typeface="Arial"/>
              </a:rPr>
              <a:t>po</a:t>
            </a:r>
            <a:r>
              <a:rPr sz="1500" spc="0" dirty="0" smtClean="0">
                <a:latin typeface="Arial"/>
                <a:cs typeface="Arial"/>
              </a:rPr>
              <a:t>le</a:t>
            </a:r>
            <a:r>
              <a:rPr sz="1500" spc="-9" dirty="0" smtClean="0">
                <a:latin typeface="Arial"/>
                <a:cs typeface="Arial"/>
              </a:rPr>
              <a:t> </a:t>
            </a:r>
            <a:r>
              <a:rPr sz="1500" spc="4" dirty="0" smtClean="0">
                <a:latin typeface="Arial"/>
                <a:cs typeface="Arial"/>
              </a:rPr>
              <a:t>an</a:t>
            </a:r>
            <a:r>
              <a:rPr sz="1500" spc="0" dirty="0" smtClean="0">
                <a:latin typeface="Arial"/>
                <a:cs typeface="Arial"/>
              </a:rPr>
              <a:t>d </a:t>
            </a:r>
            <a:r>
              <a:rPr sz="1500" spc="4" dirty="0" smtClean="0">
                <a:latin typeface="Arial"/>
                <a:cs typeface="Arial"/>
              </a:rPr>
              <a:t>sepa</a:t>
            </a:r>
            <a:r>
              <a:rPr sz="1500" spc="0" dirty="0" smtClean="0">
                <a:latin typeface="Arial"/>
                <a:cs typeface="Arial"/>
              </a:rPr>
              <a:t>r</a:t>
            </a:r>
            <a:r>
              <a:rPr sz="1500" spc="9" dirty="0" smtClean="0">
                <a:latin typeface="Arial"/>
                <a:cs typeface="Arial"/>
              </a:rPr>
              <a:t>a</a:t>
            </a:r>
            <a:r>
              <a:rPr sz="1500" spc="0" dirty="0" smtClean="0">
                <a:latin typeface="Arial"/>
                <a:cs typeface="Arial"/>
              </a:rPr>
              <a:t>te</a:t>
            </a:r>
            <a:r>
              <a:rPr sz="1500" spc="-14" dirty="0" smtClean="0">
                <a:latin typeface="Arial"/>
                <a:cs typeface="Arial"/>
              </a:rPr>
              <a:t> </a:t>
            </a:r>
            <a:r>
              <a:rPr sz="1500" spc="0" dirty="0" smtClean="0">
                <a:latin typeface="Arial"/>
                <a:cs typeface="Arial"/>
              </a:rPr>
              <a:t>f</a:t>
            </a:r>
            <a:r>
              <a:rPr sz="1500" spc="4" dirty="0" smtClean="0">
                <a:latin typeface="Arial"/>
                <a:cs typeface="Arial"/>
              </a:rPr>
              <a:t>ro</a:t>
            </a:r>
            <a:r>
              <a:rPr sz="1500" spc="0" dirty="0" smtClean="0">
                <a:latin typeface="Arial"/>
                <a:cs typeface="Arial"/>
              </a:rPr>
              <a:t>m</a:t>
            </a:r>
            <a:r>
              <a:rPr sz="1500" spc="-19" dirty="0" smtClean="0">
                <a:latin typeface="Arial"/>
                <a:cs typeface="Arial"/>
              </a:rPr>
              <a:t> </a:t>
            </a:r>
            <a:r>
              <a:rPr sz="1500" spc="4" dirty="0" smtClean="0">
                <a:latin typeface="Arial"/>
                <a:cs typeface="Arial"/>
              </a:rPr>
              <a:t>eac</a:t>
            </a:r>
            <a:r>
              <a:rPr sz="1500" spc="0" dirty="0" smtClean="0">
                <a:latin typeface="Arial"/>
                <a:cs typeface="Arial"/>
              </a:rPr>
              <a:t>h</a:t>
            </a:r>
            <a:r>
              <a:rPr sz="1500" spc="-14" dirty="0" smtClean="0">
                <a:latin typeface="Arial"/>
                <a:cs typeface="Arial"/>
              </a:rPr>
              <a:t> </a:t>
            </a:r>
            <a:r>
              <a:rPr sz="1500" spc="4" dirty="0" smtClean="0">
                <a:latin typeface="Arial"/>
                <a:cs typeface="Arial"/>
              </a:rPr>
              <a:t>o</a:t>
            </a:r>
            <a:r>
              <a:rPr sz="1500" spc="0" dirty="0" smtClean="0">
                <a:latin typeface="Arial"/>
                <a:cs typeface="Arial"/>
              </a:rPr>
              <a:t>t</a:t>
            </a:r>
            <a:r>
              <a:rPr sz="1500" spc="4" dirty="0" smtClean="0">
                <a:latin typeface="Arial"/>
                <a:cs typeface="Arial"/>
              </a:rPr>
              <a:t>he</a:t>
            </a:r>
            <a:r>
              <a:rPr sz="1500" spc="0" dirty="0" smtClean="0">
                <a:latin typeface="Arial"/>
                <a:cs typeface="Arial"/>
              </a:rPr>
              <a:t>r</a:t>
            </a:r>
            <a:r>
              <a:rPr sz="1500" spc="-9" dirty="0" smtClean="0">
                <a:latin typeface="Arial"/>
                <a:cs typeface="Arial"/>
              </a:rPr>
              <a:t> </a:t>
            </a:r>
            <a:r>
              <a:rPr sz="1500" spc="4" dirty="0" smtClean="0">
                <a:latin typeface="Arial"/>
                <a:cs typeface="Arial"/>
              </a:rPr>
              <a:t>base</a:t>
            </a:r>
            <a:r>
              <a:rPr sz="1500" spc="0" dirty="0" smtClean="0">
                <a:latin typeface="Arial"/>
                <a:cs typeface="Arial"/>
              </a:rPr>
              <a:t>d</a:t>
            </a:r>
            <a:r>
              <a:rPr sz="1500" spc="-14" dirty="0" smtClean="0">
                <a:latin typeface="Arial"/>
                <a:cs typeface="Arial"/>
              </a:rPr>
              <a:t> </a:t>
            </a:r>
            <a:r>
              <a:rPr sz="1500" spc="4" dirty="0" smtClean="0">
                <a:latin typeface="Arial"/>
                <a:cs typeface="Arial"/>
              </a:rPr>
              <a:t>o</a:t>
            </a:r>
            <a:r>
              <a:rPr sz="1500" spc="0" dirty="0" smtClean="0">
                <a:latin typeface="Arial"/>
                <a:cs typeface="Arial"/>
              </a:rPr>
              <a:t>n </a:t>
            </a:r>
            <a:r>
              <a:rPr sz="1500" b="1" spc="-4" dirty="0" smtClean="0">
                <a:latin typeface="Arial"/>
                <a:cs typeface="Arial"/>
              </a:rPr>
              <a:t>p</a:t>
            </a:r>
            <a:r>
              <a:rPr sz="1500" b="1" spc="4" dirty="0" smtClean="0">
                <a:latin typeface="Arial"/>
                <a:cs typeface="Arial"/>
              </a:rPr>
              <a:t>h</a:t>
            </a:r>
            <a:r>
              <a:rPr sz="1500" b="1" spc="-54" dirty="0" smtClean="0">
                <a:latin typeface="Arial"/>
                <a:cs typeface="Arial"/>
              </a:rPr>
              <a:t>y</a:t>
            </a:r>
            <a:r>
              <a:rPr sz="1500" b="1" spc="4" dirty="0" smtClean="0">
                <a:latin typeface="Arial"/>
                <a:cs typeface="Arial"/>
              </a:rPr>
              <a:t>s</a:t>
            </a:r>
            <a:r>
              <a:rPr sz="1500" b="1" spc="0" dirty="0" smtClean="0">
                <a:latin typeface="Arial"/>
                <a:cs typeface="Arial"/>
              </a:rPr>
              <a:t>i</a:t>
            </a:r>
            <a:r>
              <a:rPr sz="1500" b="1" spc="4" dirty="0" smtClean="0">
                <a:latin typeface="Arial"/>
                <a:cs typeface="Arial"/>
              </a:rPr>
              <a:t>ca</a:t>
            </a:r>
            <a:r>
              <a:rPr sz="1500" b="1" spc="0" dirty="0" smtClean="0">
                <a:latin typeface="Arial"/>
                <a:cs typeface="Arial"/>
              </a:rPr>
              <a:t>l</a:t>
            </a:r>
            <a:r>
              <a:rPr sz="1500" b="1" spc="29" dirty="0" smtClean="0">
                <a:latin typeface="Arial"/>
                <a:cs typeface="Arial"/>
              </a:rPr>
              <a:t> </a:t>
            </a:r>
            <a:r>
              <a:rPr sz="1500" b="1" spc="4" dirty="0" smtClean="0">
                <a:latin typeface="Arial"/>
                <a:cs typeface="Arial"/>
              </a:rPr>
              <a:t>c</a:t>
            </a:r>
            <a:r>
              <a:rPr sz="1500" b="1" spc="-4" dirty="0" smtClean="0">
                <a:latin typeface="Arial"/>
                <a:cs typeface="Arial"/>
              </a:rPr>
              <a:t>h</a:t>
            </a:r>
            <a:r>
              <a:rPr sz="1500" b="1" spc="4" dirty="0" smtClean="0">
                <a:latin typeface="Arial"/>
                <a:cs typeface="Arial"/>
              </a:rPr>
              <a:t>arac</a:t>
            </a:r>
            <a:r>
              <a:rPr sz="1500" b="1" spc="0" dirty="0" smtClean="0">
                <a:latin typeface="Arial"/>
                <a:cs typeface="Arial"/>
              </a:rPr>
              <a:t>t</a:t>
            </a:r>
            <a:r>
              <a:rPr sz="1500" b="1" spc="9" dirty="0" smtClean="0">
                <a:latin typeface="Arial"/>
                <a:cs typeface="Arial"/>
              </a:rPr>
              <a:t>e</a:t>
            </a:r>
            <a:r>
              <a:rPr sz="1500" b="1" spc="4" dirty="0" smtClean="0">
                <a:latin typeface="Arial"/>
                <a:cs typeface="Arial"/>
              </a:rPr>
              <a:t>r</a:t>
            </a:r>
            <a:r>
              <a:rPr sz="1500" b="1" spc="0" dirty="0" smtClean="0">
                <a:latin typeface="Arial"/>
                <a:cs typeface="Arial"/>
              </a:rPr>
              <a:t>i</a:t>
            </a:r>
            <a:r>
              <a:rPr sz="1500" b="1" spc="4" dirty="0" smtClean="0">
                <a:latin typeface="Arial"/>
                <a:cs typeface="Arial"/>
              </a:rPr>
              <a:t>s</a:t>
            </a:r>
            <a:r>
              <a:rPr sz="1500" b="1" spc="0" dirty="0" smtClean="0">
                <a:latin typeface="Arial"/>
                <a:cs typeface="Arial"/>
              </a:rPr>
              <a:t>t</a:t>
            </a:r>
            <a:r>
              <a:rPr sz="1500" b="1" spc="4" dirty="0" smtClean="0">
                <a:latin typeface="Arial"/>
                <a:cs typeface="Arial"/>
              </a:rPr>
              <a:t>ic</a:t>
            </a:r>
            <a:r>
              <a:rPr sz="1500" b="1" spc="19" dirty="0" smtClean="0">
                <a:latin typeface="Arial"/>
                <a:cs typeface="Arial"/>
              </a:rPr>
              <a:t>s</a:t>
            </a:r>
            <a:r>
              <a:rPr sz="1500" spc="0" dirty="0" smtClean="0">
                <a:latin typeface="Arial"/>
                <a:cs typeface="Arial"/>
              </a:rPr>
              <a:t>.</a:t>
            </a:r>
            <a:endParaRPr sz="1500">
              <a:latin typeface="Arial"/>
              <a:cs typeface="Arial"/>
            </a:endParaRPr>
          </a:p>
          <a:p>
            <a:pPr marL="12700" marR="762" algn="just">
              <a:lnSpc>
                <a:spcPts val="1724"/>
              </a:lnSpc>
              <a:spcBef>
                <a:spcPts val="975"/>
              </a:spcBef>
            </a:pPr>
            <a:r>
              <a:rPr sz="1500" spc="0" smtClean="0">
                <a:latin typeface="Arial"/>
                <a:cs typeface="Arial"/>
              </a:rPr>
              <a:t>Ca</a:t>
            </a:r>
            <a:r>
              <a:rPr sz="1500" spc="9" smtClean="0">
                <a:latin typeface="Arial"/>
                <a:cs typeface="Arial"/>
              </a:rPr>
              <a:t>p</a:t>
            </a:r>
            <a:r>
              <a:rPr sz="1500" spc="0" smtClean="0">
                <a:latin typeface="Arial"/>
                <a:cs typeface="Arial"/>
              </a:rPr>
              <a:t>i</a:t>
            </a:r>
            <a:r>
              <a:rPr sz="1500" spc="4" smtClean="0">
                <a:latin typeface="Arial"/>
                <a:cs typeface="Arial"/>
              </a:rPr>
              <a:t>l</a:t>
            </a:r>
            <a:r>
              <a:rPr sz="1500" spc="0" smtClean="0">
                <a:latin typeface="Arial"/>
                <a:cs typeface="Arial"/>
              </a:rPr>
              <a:t>l</a:t>
            </a:r>
            <a:r>
              <a:rPr sz="1500" spc="9" smtClean="0">
                <a:latin typeface="Arial"/>
                <a:cs typeface="Arial"/>
              </a:rPr>
              <a:t>a</a:t>
            </a:r>
            <a:r>
              <a:rPr sz="1500" spc="14" smtClean="0">
                <a:latin typeface="Arial"/>
                <a:cs typeface="Arial"/>
              </a:rPr>
              <a:t>r</a:t>
            </a:r>
            <a:r>
              <a:rPr sz="1500" spc="0" smtClean="0">
                <a:latin typeface="Arial"/>
                <a:cs typeface="Arial"/>
              </a:rPr>
              <a:t>y </a:t>
            </a:r>
            <a:r>
              <a:rPr sz="1500" spc="4" smtClean="0">
                <a:latin typeface="Arial"/>
                <a:cs typeface="Arial"/>
              </a:rPr>
              <a:t>e</a:t>
            </a:r>
            <a:r>
              <a:rPr sz="1500" spc="0" smtClean="0">
                <a:latin typeface="Arial"/>
                <a:cs typeface="Arial"/>
              </a:rPr>
              <a:t>l</a:t>
            </a:r>
            <a:r>
              <a:rPr sz="1500" spc="9" smtClean="0">
                <a:latin typeface="Arial"/>
                <a:cs typeface="Arial"/>
              </a:rPr>
              <a:t>e</a:t>
            </a:r>
            <a:r>
              <a:rPr sz="1500" spc="4" smtClean="0">
                <a:latin typeface="Arial"/>
                <a:cs typeface="Arial"/>
              </a:rPr>
              <a:t>c</a:t>
            </a:r>
            <a:r>
              <a:rPr sz="1500" spc="-9" smtClean="0">
                <a:latin typeface="Arial"/>
                <a:cs typeface="Arial"/>
              </a:rPr>
              <a:t>t</a:t>
            </a:r>
            <a:r>
              <a:rPr sz="1500" spc="0" smtClean="0">
                <a:latin typeface="Arial"/>
                <a:cs typeface="Arial"/>
              </a:rPr>
              <a:t>r</a:t>
            </a:r>
            <a:r>
              <a:rPr sz="1500" spc="9" smtClean="0">
                <a:latin typeface="Arial"/>
                <a:cs typeface="Arial"/>
              </a:rPr>
              <a:t>o</a:t>
            </a:r>
            <a:r>
              <a:rPr sz="1500" spc="-4" smtClean="0">
                <a:latin typeface="Arial"/>
                <a:cs typeface="Arial"/>
              </a:rPr>
              <a:t>p</a:t>
            </a:r>
            <a:r>
              <a:rPr sz="1500" spc="4" smtClean="0">
                <a:latin typeface="Arial"/>
                <a:cs typeface="Arial"/>
              </a:rPr>
              <a:t>ho</a:t>
            </a:r>
            <a:r>
              <a:rPr sz="1500" spc="0" smtClean="0">
                <a:latin typeface="Arial"/>
                <a:cs typeface="Arial"/>
              </a:rPr>
              <a:t>r</a:t>
            </a:r>
            <a:r>
              <a:rPr sz="1500" spc="9" smtClean="0">
                <a:latin typeface="Arial"/>
                <a:cs typeface="Arial"/>
              </a:rPr>
              <a:t>e</a:t>
            </a:r>
            <a:r>
              <a:rPr sz="1500" spc="4" smtClean="0">
                <a:latin typeface="Arial"/>
                <a:cs typeface="Arial"/>
              </a:rPr>
              <a:t>s</a:t>
            </a:r>
            <a:r>
              <a:rPr sz="1500" spc="-9" smtClean="0">
                <a:latin typeface="Arial"/>
                <a:cs typeface="Arial"/>
              </a:rPr>
              <a:t>i</a:t>
            </a:r>
            <a:r>
              <a:rPr sz="1500" spc="0" smtClean="0">
                <a:latin typeface="Arial"/>
                <a:cs typeface="Arial"/>
              </a:rPr>
              <a:t>s</a:t>
            </a:r>
            <a:r>
              <a:rPr sz="1500" spc="20" smtClean="0">
                <a:latin typeface="Arial"/>
                <a:cs typeface="Arial"/>
              </a:rPr>
              <a:t> </a:t>
            </a:r>
            <a:r>
              <a:rPr sz="1500" spc="4" smtClean="0">
                <a:latin typeface="Arial"/>
                <a:cs typeface="Arial"/>
              </a:rPr>
              <a:t>ha</a:t>
            </a:r>
            <a:r>
              <a:rPr sz="1500" spc="0" smtClean="0">
                <a:latin typeface="Arial"/>
                <a:cs typeface="Arial"/>
              </a:rPr>
              <a:t>s</a:t>
            </a:r>
            <a:r>
              <a:rPr sz="1500" spc="4" smtClean="0">
                <a:latin typeface="Arial"/>
                <a:cs typeface="Arial"/>
              </a:rPr>
              <a:t> g</a:t>
            </a:r>
            <a:r>
              <a:rPr sz="1500" spc="-4" smtClean="0">
                <a:latin typeface="Arial"/>
                <a:cs typeface="Arial"/>
              </a:rPr>
              <a:t>r</a:t>
            </a:r>
            <a:r>
              <a:rPr sz="1500" spc="4" smtClean="0">
                <a:latin typeface="Arial"/>
                <a:cs typeface="Arial"/>
              </a:rPr>
              <a:t>o</a:t>
            </a:r>
            <a:r>
              <a:rPr sz="1500" spc="0" smtClean="0">
                <a:latin typeface="Arial"/>
                <a:cs typeface="Arial"/>
              </a:rPr>
              <a:t>wn</a:t>
            </a:r>
            <a:r>
              <a:rPr sz="1500" spc="20" smtClean="0">
                <a:latin typeface="Arial"/>
                <a:cs typeface="Arial"/>
              </a:rPr>
              <a:t> </a:t>
            </a:r>
            <a:r>
              <a:rPr sz="1500" spc="-9" smtClean="0">
                <a:latin typeface="Arial"/>
                <a:cs typeface="Arial"/>
              </a:rPr>
              <a:t>t</a:t>
            </a:r>
            <a:r>
              <a:rPr sz="1500" spc="0" smtClean="0">
                <a:latin typeface="Arial"/>
                <a:cs typeface="Arial"/>
              </a:rPr>
              <a:t>o</a:t>
            </a:r>
            <a:r>
              <a:rPr sz="1500" spc="20" smtClean="0">
                <a:latin typeface="Arial"/>
                <a:cs typeface="Arial"/>
              </a:rPr>
              <a:t> </a:t>
            </a:r>
            <a:r>
              <a:rPr sz="1500" spc="-4" smtClean="0">
                <a:latin typeface="Arial"/>
                <a:cs typeface="Arial"/>
              </a:rPr>
              <a:t>b</a:t>
            </a:r>
            <a:r>
              <a:rPr sz="1500" spc="4" smtClean="0">
                <a:latin typeface="Arial"/>
                <a:cs typeface="Arial"/>
              </a:rPr>
              <a:t>eco</a:t>
            </a:r>
            <a:r>
              <a:rPr sz="1500" spc="0" smtClean="0">
                <a:latin typeface="Arial"/>
                <a:cs typeface="Arial"/>
              </a:rPr>
              <a:t>me</a:t>
            </a:r>
            <a:r>
              <a:rPr sz="1500" spc="10" smtClean="0">
                <a:latin typeface="Arial"/>
                <a:cs typeface="Arial"/>
              </a:rPr>
              <a:t> </a:t>
            </a:r>
            <a:r>
              <a:rPr sz="1500" spc="0" smtClean="0">
                <a:latin typeface="Arial"/>
                <a:cs typeface="Arial"/>
              </a:rPr>
              <a:t>a</a:t>
            </a:r>
            <a:r>
              <a:rPr sz="1500" spc="4" smtClean="0">
                <a:latin typeface="Arial"/>
                <a:cs typeface="Arial"/>
              </a:rPr>
              <a:t> co</a:t>
            </a:r>
            <a:r>
              <a:rPr sz="1500" spc="-9" smtClean="0">
                <a:latin typeface="Arial"/>
                <a:cs typeface="Arial"/>
              </a:rPr>
              <a:t>l</a:t>
            </a:r>
            <a:r>
              <a:rPr sz="1500" spc="0" smtClean="0">
                <a:latin typeface="Arial"/>
                <a:cs typeface="Arial"/>
              </a:rPr>
              <a:t>l</a:t>
            </a:r>
            <a:r>
              <a:rPr sz="1500" spc="4" smtClean="0">
                <a:latin typeface="Arial"/>
                <a:cs typeface="Arial"/>
              </a:rPr>
              <a:t>ec</a:t>
            </a:r>
            <a:r>
              <a:rPr sz="1500" spc="0" smtClean="0">
                <a:latin typeface="Arial"/>
                <a:cs typeface="Arial"/>
              </a:rPr>
              <a:t>t</a:t>
            </a:r>
            <a:r>
              <a:rPr sz="1500" spc="4" smtClean="0">
                <a:latin typeface="Arial"/>
                <a:cs typeface="Arial"/>
              </a:rPr>
              <a:t>i</a:t>
            </a:r>
            <a:r>
              <a:rPr sz="1500" spc="-4" smtClean="0">
                <a:latin typeface="Arial"/>
                <a:cs typeface="Arial"/>
              </a:rPr>
              <a:t>o</a:t>
            </a:r>
            <a:r>
              <a:rPr sz="1500" spc="0" smtClean="0">
                <a:latin typeface="Arial"/>
                <a:cs typeface="Arial"/>
              </a:rPr>
              <a:t>n</a:t>
            </a:r>
            <a:r>
              <a:rPr sz="1500" spc="25" smtClean="0">
                <a:latin typeface="Arial"/>
                <a:cs typeface="Arial"/>
              </a:rPr>
              <a:t> </a:t>
            </a:r>
            <a:r>
              <a:rPr sz="1500" spc="-4" smtClean="0">
                <a:latin typeface="Arial"/>
                <a:cs typeface="Arial"/>
              </a:rPr>
              <a:t>o</a:t>
            </a:r>
            <a:r>
              <a:rPr sz="1500" spc="0" smtClean="0">
                <a:latin typeface="Arial"/>
                <a:cs typeface="Arial"/>
              </a:rPr>
              <a:t>f</a:t>
            </a:r>
            <a:r>
              <a:rPr sz="1500" spc="4" smtClean="0">
                <a:latin typeface="Arial"/>
                <a:cs typeface="Arial"/>
              </a:rPr>
              <a:t> </a:t>
            </a:r>
            <a:r>
              <a:rPr sz="1500" spc="0" smtClean="0">
                <a:latin typeface="Arial"/>
                <a:cs typeface="Arial"/>
              </a:rPr>
              <a:t>a</a:t>
            </a:r>
            <a:r>
              <a:rPr sz="1500" spc="4" smtClean="0">
                <a:latin typeface="Arial"/>
                <a:cs typeface="Arial"/>
              </a:rPr>
              <a:t> </a:t>
            </a:r>
            <a:r>
              <a:rPr sz="1500" spc="0" smtClean="0">
                <a:latin typeface="Arial"/>
                <a:cs typeface="Arial"/>
              </a:rPr>
              <a:t>r</a:t>
            </a:r>
            <a:r>
              <a:rPr sz="1500" spc="9" smtClean="0">
                <a:latin typeface="Arial"/>
                <a:cs typeface="Arial"/>
              </a:rPr>
              <a:t>a</a:t>
            </a:r>
            <a:r>
              <a:rPr sz="1500" spc="4" smtClean="0">
                <a:latin typeface="Arial"/>
                <a:cs typeface="Arial"/>
              </a:rPr>
              <a:t>ng</a:t>
            </a:r>
            <a:r>
              <a:rPr sz="1500" spc="0" smtClean="0">
                <a:latin typeface="Arial"/>
                <a:cs typeface="Arial"/>
              </a:rPr>
              <a:t>e </a:t>
            </a:r>
            <a:r>
              <a:rPr sz="1500" spc="4" smtClean="0">
                <a:latin typeface="Arial"/>
                <a:cs typeface="Arial"/>
              </a:rPr>
              <a:t>o</a:t>
            </a:r>
            <a:r>
              <a:rPr sz="1500" spc="0" smtClean="0">
                <a:latin typeface="Arial"/>
                <a:cs typeface="Arial"/>
              </a:rPr>
              <a:t>f </a:t>
            </a:r>
            <a:r>
              <a:rPr sz="1500" spc="4" smtClean="0">
                <a:latin typeface="Arial"/>
                <a:cs typeface="Arial"/>
              </a:rPr>
              <a:t>sep</a:t>
            </a:r>
            <a:r>
              <a:rPr sz="1500" spc="-4" smtClean="0">
                <a:latin typeface="Arial"/>
                <a:cs typeface="Arial"/>
              </a:rPr>
              <a:t>a</a:t>
            </a:r>
            <a:r>
              <a:rPr sz="1500" spc="0" smtClean="0">
                <a:latin typeface="Arial"/>
                <a:cs typeface="Arial"/>
              </a:rPr>
              <a:t>rati</a:t>
            </a:r>
            <a:r>
              <a:rPr sz="1500" spc="9" smtClean="0">
                <a:latin typeface="Arial"/>
                <a:cs typeface="Arial"/>
              </a:rPr>
              <a:t>o</a:t>
            </a:r>
            <a:r>
              <a:rPr sz="1500" spc="0" smtClean="0">
                <a:latin typeface="Arial"/>
                <a:cs typeface="Arial"/>
              </a:rPr>
              <a:t>n</a:t>
            </a:r>
            <a:r>
              <a:rPr sz="1500" spc="15" smtClean="0">
                <a:latin typeface="Arial"/>
                <a:cs typeface="Arial"/>
              </a:rPr>
              <a:t> </a:t>
            </a:r>
            <a:r>
              <a:rPr sz="1500" spc="0" smtClean="0">
                <a:latin typeface="Arial"/>
                <a:cs typeface="Arial"/>
              </a:rPr>
              <a:t>techn</a:t>
            </a:r>
            <a:r>
              <a:rPr sz="1500" spc="4" smtClean="0">
                <a:latin typeface="Arial"/>
                <a:cs typeface="Arial"/>
              </a:rPr>
              <a:t>iqu</a:t>
            </a:r>
            <a:r>
              <a:rPr sz="1500" spc="-4" smtClean="0">
                <a:latin typeface="Arial"/>
                <a:cs typeface="Arial"/>
              </a:rPr>
              <a:t>e</a:t>
            </a:r>
            <a:r>
              <a:rPr sz="1500" spc="0" smtClean="0">
                <a:latin typeface="Arial"/>
                <a:cs typeface="Arial"/>
              </a:rPr>
              <a:t>s </a:t>
            </a:r>
            <a:endParaRPr sz="1500" smtClean="0">
              <a:latin typeface="Arial"/>
              <a:cs typeface="Arial"/>
            </a:endParaRPr>
          </a:p>
          <a:p>
            <a:pPr marL="12700" marR="762" algn="just">
              <a:lnSpc>
                <a:spcPts val="1724"/>
              </a:lnSpc>
              <a:spcBef>
                <a:spcPts val="974"/>
              </a:spcBef>
            </a:pPr>
            <a:r>
              <a:rPr sz="1500" spc="-14" smtClean="0">
                <a:latin typeface="Arial"/>
                <a:cs typeface="Arial"/>
              </a:rPr>
              <a:t>w</a:t>
            </a:r>
            <a:r>
              <a:rPr sz="1500" spc="14" smtClean="0">
                <a:latin typeface="Arial"/>
                <a:cs typeface="Arial"/>
              </a:rPr>
              <a:t>h</a:t>
            </a:r>
            <a:r>
              <a:rPr sz="1500" spc="0" smtClean="0">
                <a:latin typeface="Arial"/>
                <a:cs typeface="Arial"/>
              </a:rPr>
              <a:t>i</a:t>
            </a:r>
            <a:r>
              <a:rPr sz="1500" spc="9" smtClean="0">
                <a:latin typeface="Arial"/>
                <a:cs typeface="Arial"/>
              </a:rPr>
              <a:t>c</a:t>
            </a:r>
            <a:r>
              <a:rPr sz="1500" spc="0" smtClean="0">
                <a:latin typeface="Arial"/>
                <a:cs typeface="Arial"/>
              </a:rPr>
              <a:t>h</a:t>
            </a:r>
            <a:r>
              <a:rPr sz="1500" spc="25" smtClean="0">
                <a:latin typeface="Arial"/>
                <a:cs typeface="Arial"/>
              </a:rPr>
              <a:t> </a:t>
            </a:r>
            <a:r>
              <a:rPr sz="1500" spc="0" smtClean="0">
                <a:latin typeface="Arial"/>
                <a:cs typeface="Arial"/>
              </a:rPr>
              <a:t>i</a:t>
            </a:r>
            <a:r>
              <a:rPr sz="1500" spc="9" smtClean="0">
                <a:latin typeface="Arial"/>
                <a:cs typeface="Arial"/>
              </a:rPr>
              <a:t>n</a:t>
            </a:r>
            <a:r>
              <a:rPr sz="1500" spc="-19" smtClean="0">
                <a:latin typeface="Arial"/>
                <a:cs typeface="Arial"/>
              </a:rPr>
              <a:t>v</a:t>
            </a:r>
            <a:r>
              <a:rPr sz="1500" spc="4" smtClean="0">
                <a:latin typeface="Arial"/>
                <a:cs typeface="Arial"/>
              </a:rPr>
              <a:t>o</a:t>
            </a:r>
            <a:r>
              <a:rPr sz="1500" spc="14" smtClean="0">
                <a:latin typeface="Arial"/>
                <a:cs typeface="Arial"/>
              </a:rPr>
              <a:t>l</a:t>
            </a:r>
            <a:r>
              <a:rPr sz="1500" spc="-19" smtClean="0">
                <a:latin typeface="Arial"/>
                <a:cs typeface="Arial"/>
              </a:rPr>
              <a:t>v</a:t>
            </a:r>
            <a:r>
              <a:rPr sz="1500" spc="0" smtClean="0">
                <a:latin typeface="Arial"/>
                <a:cs typeface="Arial"/>
              </a:rPr>
              <a:t>e</a:t>
            </a:r>
            <a:r>
              <a:rPr sz="1500" spc="25" smtClean="0">
                <a:latin typeface="Arial"/>
                <a:cs typeface="Arial"/>
              </a:rPr>
              <a:t> </a:t>
            </a:r>
            <a:r>
              <a:rPr sz="1500" spc="0" smtClean="0">
                <a:latin typeface="Arial"/>
                <a:cs typeface="Arial"/>
              </a:rPr>
              <a:t>the</a:t>
            </a:r>
            <a:r>
              <a:rPr sz="1500" spc="14" smtClean="0">
                <a:latin typeface="Arial"/>
                <a:cs typeface="Arial"/>
              </a:rPr>
              <a:t> </a:t>
            </a:r>
            <a:r>
              <a:rPr sz="1500" spc="-4" smtClean="0">
                <a:latin typeface="Arial"/>
                <a:cs typeface="Arial"/>
              </a:rPr>
              <a:t>a</a:t>
            </a:r>
            <a:r>
              <a:rPr sz="1500" spc="4" smtClean="0">
                <a:latin typeface="Arial"/>
                <a:cs typeface="Arial"/>
              </a:rPr>
              <a:t>pp</a:t>
            </a:r>
            <a:r>
              <a:rPr sz="1500" spc="0" smtClean="0">
                <a:latin typeface="Arial"/>
                <a:cs typeface="Arial"/>
              </a:rPr>
              <a:t>l</a:t>
            </a:r>
            <a:r>
              <a:rPr sz="1500" spc="4" smtClean="0">
                <a:latin typeface="Arial"/>
                <a:cs typeface="Arial"/>
              </a:rPr>
              <a:t>ic</a:t>
            </a:r>
            <a:r>
              <a:rPr sz="1500" spc="-4" smtClean="0">
                <a:latin typeface="Arial"/>
                <a:cs typeface="Arial"/>
              </a:rPr>
              <a:t>a</a:t>
            </a:r>
            <a:r>
              <a:rPr sz="1500" spc="0" smtClean="0">
                <a:latin typeface="Arial"/>
                <a:cs typeface="Arial"/>
              </a:rPr>
              <a:t>t</a:t>
            </a:r>
            <a:r>
              <a:rPr sz="1500" spc="4" smtClean="0">
                <a:latin typeface="Arial"/>
                <a:cs typeface="Arial"/>
              </a:rPr>
              <a:t>io</a:t>
            </a:r>
            <a:r>
              <a:rPr sz="1500" spc="0" smtClean="0">
                <a:latin typeface="Arial"/>
                <a:cs typeface="Arial"/>
              </a:rPr>
              <a:t>n</a:t>
            </a:r>
            <a:r>
              <a:rPr sz="1500" spc="19" smtClean="0">
                <a:latin typeface="Arial"/>
                <a:cs typeface="Arial"/>
              </a:rPr>
              <a:t> </a:t>
            </a:r>
            <a:r>
              <a:rPr sz="1500" spc="-4" smtClean="0">
                <a:latin typeface="Arial"/>
                <a:cs typeface="Arial"/>
              </a:rPr>
              <a:t>o</a:t>
            </a:r>
            <a:r>
              <a:rPr sz="1500" spc="0" smtClean="0">
                <a:latin typeface="Arial"/>
                <a:cs typeface="Arial"/>
              </a:rPr>
              <a:t>f</a:t>
            </a:r>
            <a:r>
              <a:rPr sz="1500" spc="4" smtClean="0">
                <a:latin typeface="Arial"/>
                <a:cs typeface="Arial"/>
              </a:rPr>
              <a:t> h</a:t>
            </a:r>
            <a:r>
              <a:rPr sz="1500" spc="0" smtClean="0">
                <a:latin typeface="Arial"/>
                <a:cs typeface="Arial"/>
              </a:rPr>
              <a:t>i</a:t>
            </a:r>
            <a:r>
              <a:rPr sz="1500" spc="4" smtClean="0">
                <a:latin typeface="Arial"/>
                <a:cs typeface="Arial"/>
              </a:rPr>
              <a:t>g</a:t>
            </a:r>
            <a:r>
              <a:rPr sz="1500" spc="0" smtClean="0">
                <a:latin typeface="Arial"/>
                <a:cs typeface="Arial"/>
              </a:rPr>
              <a:t>h</a:t>
            </a:r>
            <a:r>
              <a:rPr sz="1500" spc="9" smtClean="0">
                <a:latin typeface="Arial"/>
                <a:cs typeface="Arial"/>
              </a:rPr>
              <a:t> </a:t>
            </a:r>
            <a:r>
              <a:rPr sz="1500" spc="-19" smtClean="0">
                <a:latin typeface="Arial"/>
                <a:cs typeface="Arial"/>
              </a:rPr>
              <a:t>v</a:t>
            </a:r>
            <a:r>
              <a:rPr sz="1500" spc="4" smtClean="0">
                <a:latin typeface="Arial"/>
                <a:cs typeface="Arial"/>
              </a:rPr>
              <a:t>o</a:t>
            </a:r>
            <a:r>
              <a:rPr sz="1500" spc="0" smtClean="0">
                <a:latin typeface="Arial"/>
                <a:cs typeface="Arial"/>
              </a:rPr>
              <a:t>l</a:t>
            </a:r>
            <a:r>
              <a:rPr sz="1500" spc="4" smtClean="0">
                <a:latin typeface="Arial"/>
                <a:cs typeface="Arial"/>
              </a:rPr>
              <a:t>tag</a:t>
            </a:r>
            <a:r>
              <a:rPr sz="1500" spc="-4" smtClean="0">
                <a:latin typeface="Arial"/>
                <a:cs typeface="Arial"/>
              </a:rPr>
              <a:t>e</a:t>
            </a:r>
            <a:r>
              <a:rPr sz="1500" spc="0" smtClean="0">
                <a:latin typeface="Arial"/>
                <a:cs typeface="Arial"/>
              </a:rPr>
              <a:t>s </a:t>
            </a:r>
            <a:r>
              <a:rPr sz="1500" spc="4" smtClean="0">
                <a:latin typeface="Arial"/>
                <a:cs typeface="Arial"/>
              </a:rPr>
              <a:t>ac</a:t>
            </a:r>
            <a:r>
              <a:rPr sz="1500" spc="0" smtClean="0">
                <a:latin typeface="Arial"/>
                <a:cs typeface="Arial"/>
              </a:rPr>
              <a:t>ro</a:t>
            </a:r>
            <a:r>
              <a:rPr sz="1500" spc="4" smtClean="0">
                <a:latin typeface="Arial"/>
                <a:cs typeface="Arial"/>
              </a:rPr>
              <a:t>s</a:t>
            </a:r>
            <a:r>
              <a:rPr sz="1500" spc="0" smtClean="0">
                <a:latin typeface="Arial"/>
                <a:cs typeface="Arial"/>
              </a:rPr>
              <a:t>s</a:t>
            </a:r>
            <a:r>
              <a:rPr sz="1500" spc="14" smtClean="0">
                <a:latin typeface="Arial"/>
                <a:cs typeface="Arial"/>
              </a:rPr>
              <a:t> </a:t>
            </a:r>
            <a:r>
              <a:rPr sz="1500" spc="-4" smtClean="0">
                <a:latin typeface="Arial"/>
                <a:cs typeface="Arial"/>
              </a:rPr>
              <a:t>bu</a:t>
            </a:r>
            <a:r>
              <a:rPr sz="1500" spc="-19" smtClean="0">
                <a:latin typeface="Arial"/>
                <a:cs typeface="Arial"/>
              </a:rPr>
              <a:t>f</a:t>
            </a:r>
            <a:r>
              <a:rPr sz="1500" spc="0" smtClean="0">
                <a:latin typeface="Arial"/>
                <a:cs typeface="Arial"/>
              </a:rPr>
              <a:t>fer</a:t>
            </a:r>
            <a:r>
              <a:rPr sz="1500" spc="4" smtClean="0">
                <a:latin typeface="Arial"/>
                <a:cs typeface="Arial"/>
              </a:rPr>
              <a:t> </a:t>
            </a:r>
            <a:r>
              <a:rPr sz="1500" spc="0" smtClean="0">
                <a:latin typeface="Arial"/>
                <a:cs typeface="Arial"/>
              </a:rPr>
              <a:t>f</a:t>
            </a:r>
            <a:r>
              <a:rPr sz="1500" spc="4" smtClean="0">
                <a:latin typeface="Arial"/>
                <a:cs typeface="Arial"/>
              </a:rPr>
              <a:t>i</a:t>
            </a:r>
            <a:r>
              <a:rPr sz="1500" spc="0" smtClean="0">
                <a:latin typeface="Arial"/>
                <a:cs typeface="Arial"/>
              </a:rPr>
              <a:t>l</a:t>
            </a:r>
            <a:r>
              <a:rPr sz="1500" spc="-4" smtClean="0">
                <a:latin typeface="Arial"/>
                <a:cs typeface="Arial"/>
              </a:rPr>
              <a:t>l</a:t>
            </a:r>
            <a:r>
              <a:rPr sz="1500" spc="4" smtClean="0">
                <a:latin typeface="Arial"/>
                <a:cs typeface="Arial"/>
              </a:rPr>
              <a:t>e</a:t>
            </a:r>
            <a:r>
              <a:rPr sz="1500" spc="0" smtClean="0">
                <a:latin typeface="Arial"/>
                <a:cs typeface="Arial"/>
              </a:rPr>
              <a:t>d</a:t>
            </a:r>
            <a:r>
              <a:rPr sz="1500" spc="9" smtClean="0">
                <a:latin typeface="Arial"/>
                <a:cs typeface="Arial"/>
              </a:rPr>
              <a:t> </a:t>
            </a:r>
            <a:r>
              <a:rPr sz="1500" spc="4" smtClean="0">
                <a:latin typeface="Arial"/>
                <a:cs typeface="Arial"/>
              </a:rPr>
              <a:t>cap</a:t>
            </a:r>
            <a:r>
              <a:rPr sz="1500" spc="0" smtClean="0">
                <a:latin typeface="Arial"/>
                <a:cs typeface="Arial"/>
              </a:rPr>
              <a:t>i</a:t>
            </a:r>
            <a:r>
              <a:rPr sz="1500" spc="4" smtClean="0">
                <a:latin typeface="Arial"/>
                <a:cs typeface="Arial"/>
              </a:rPr>
              <a:t>l</a:t>
            </a:r>
            <a:r>
              <a:rPr sz="1500" spc="0" smtClean="0">
                <a:latin typeface="Arial"/>
                <a:cs typeface="Arial"/>
              </a:rPr>
              <a:t>l</a:t>
            </a:r>
            <a:r>
              <a:rPr sz="1500" spc="9" smtClean="0">
                <a:latin typeface="Arial"/>
                <a:cs typeface="Arial"/>
              </a:rPr>
              <a:t>a</a:t>
            </a:r>
            <a:r>
              <a:rPr sz="1500" spc="0" smtClean="0">
                <a:latin typeface="Arial"/>
                <a:cs typeface="Arial"/>
              </a:rPr>
              <a:t>r</a:t>
            </a:r>
            <a:r>
              <a:rPr sz="1500" spc="-4" smtClean="0">
                <a:latin typeface="Arial"/>
                <a:cs typeface="Arial"/>
              </a:rPr>
              <a:t>i</a:t>
            </a:r>
            <a:r>
              <a:rPr sz="1500" spc="4" smtClean="0">
                <a:latin typeface="Arial"/>
                <a:cs typeface="Arial"/>
              </a:rPr>
              <a:t>e</a:t>
            </a:r>
            <a:r>
              <a:rPr sz="1500" spc="0" smtClean="0">
                <a:latin typeface="Arial"/>
                <a:cs typeface="Arial"/>
              </a:rPr>
              <a:t>s</a:t>
            </a:r>
            <a:r>
              <a:rPr sz="1500" spc="9" smtClean="0">
                <a:latin typeface="Arial"/>
                <a:cs typeface="Arial"/>
              </a:rPr>
              <a:t> </a:t>
            </a:r>
            <a:r>
              <a:rPr sz="1500" spc="4" smtClean="0">
                <a:latin typeface="Arial"/>
                <a:cs typeface="Arial"/>
              </a:rPr>
              <a:t>t</a:t>
            </a:r>
            <a:r>
              <a:rPr sz="1500" spc="0" smtClean="0">
                <a:latin typeface="Arial"/>
                <a:cs typeface="Arial"/>
              </a:rPr>
              <a:t>o</a:t>
            </a:r>
            <a:r>
              <a:rPr sz="1500" spc="9" smtClean="0">
                <a:latin typeface="Arial"/>
                <a:cs typeface="Arial"/>
              </a:rPr>
              <a:t> </a:t>
            </a:r>
            <a:r>
              <a:rPr sz="1500" spc="-4" smtClean="0">
                <a:latin typeface="Arial"/>
                <a:cs typeface="Arial"/>
              </a:rPr>
              <a:t>a</a:t>
            </a:r>
            <a:r>
              <a:rPr sz="1500" spc="4" smtClean="0">
                <a:latin typeface="Arial"/>
                <a:cs typeface="Arial"/>
              </a:rPr>
              <a:t>ch</a:t>
            </a:r>
            <a:r>
              <a:rPr sz="1500" spc="0" smtClean="0">
                <a:latin typeface="Arial"/>
                <a:cs typeface="Arial"/>
              </a:rPr>
              <a:t>i</a:t>
            </a:r>
            <a:r>
              <a:rPr sz="1500" spc="9" smtClean="0">
                <a:latin typeface="Arial"/>
                <a:cs typeface="Arial"/>
              </a:rPr>
              <a:t>e</a:t>
            </a:r>
            <a:r>
              <a:rPr sz="1500" spc="-19" smtClean="0">
                <a:latin typeface="Arial"/>
                <a:cs typeface="Arial"/>
              </a:rPr>
              <a:t>v</a:t>
            </a:r>
            <a:r>
              <a:rPr sz="1500" spc="0" smtClean="0">
                <a:latin typeface="Arial"/>
                <a:cs typeface="Arial"/>
              </a:rPr>
              <a:t>e </a:t>
            </a:r>
            <a:endParaRPr sz="1500" smtClean="0">
              <a:latin typeface="Arial"/>
              <a:cs typeface="Arial"/>
            </a:endParaRPr>
          </a:p>
          <a:p>
            <a:pPr marL="12700" marR="762" algn="just">
              <a:lnSpc>
                <a:spcPts val="1724"/>
              </a:lnSpc>
              <a:spcBef>
                <a:spcPts val="974"/>
              </a:spcBef>
            </a:pPr>
            <a:r>
              <a:rPr sz="1500" spc="4" smtClean="0">
                <a:latin typeface="Arial"/>
                <a:cs typeface="Arial"/>
              </a:rPr>
              <a:t>sepa</a:t>
            </a:r>
            <a:r>
              <a:rPr sz="1500" spc="0" smtClean="0">
                <a:latin typeface="Arial"/>
                <a:cs typeface="Arial"/>
              </a:rPr>
              <a:t>r</a:t>
            </a:r>
            <a:r>
              <a:rPr sz="1500" spc="9" smtClean="0">
                <a:latin typeface="Arial"/>
                <a:cs typeface="Arial"/>
              </a:rPr>
              <a:t>a</a:t>
            </a:r>
            <a:r>
              <a:rPr sz="1500" spc="0" smtClean="0">
                <a:latin typeface="Arial"/>
                <a:cs typeface="Arial"/>
              </a:rPr>
              <a:t>t</a:t>
            </a:r>
            <a:r>
              <a:rPr sz="1500" spc="4" smtClean="0">
                <a:latin typeface="Arial"/>
                <a:cs typeface="Arial"/>
              </a:rPr>
              <a:t>ion</a:t>
            </a:r>
            <a:r>
              <a:rPr sz="1500" spc="0" smtClean="0">
                <a:latin typeface="Arial"/>
                <a:cs typeface="Arial"/>
              </a:rPr>
              <a:t>s</a:t>
            </a:r>
            <a:r>
              <a:rPr sz="1500" spc="-34" smtClean="0">
                <a:latin typeface="Arial"/>
                <a:cs typeface="Arial"/>
              </a:rPr>
              <a:t> </a:t>
            </a:r>
            <a:r>
              <a:rPr sz="1500" spc="0" smtClean="0">
                <a:latin typeface="Arial"/>
                <a:cs typeface="Arial"/>
              </a:rPr>
              <a:t>.</a:t>
            </a:r>
            <a:endParaRPr sz="1500" smtClean="0">
              <a:latin typeface="Arial"/>
              <a:cs typeface="Arial"/>
            </a:endParaRPr>
          </a:p>
          <a:p>
            <a:pPr marL="12700">
              <a:lnSpc>
                <a:spcPts val="1724"/>
              </a:lnSpc>
              <a:spcBef>
                <a:spcPts val="1004"/>
              </a:spcBef>
            </a:pPr>
            <a:r>
              <a:rPr sz="1500" b="1" spc="0" smtClean="0">
                <a:latin typeface="Arial"/>
                <a:cs typeface="Arial"/>
              </a:rPr>
              <a:t>Capi</a:t>
            </a:r>
            <a:r>
              <a:rPr sz="1500" b="1" spc="4" smtClean="0">
                <a:latin typeface="Arial"/>
                <a:cs typeface="Arial"/>
              </a:rPr>
              <a:t>l</a:t>
            </a:r>
            <a:r>
              <a:rPr sz="1500" b="1" spc="-9" smtClean="0">
                <a:latin typeface="Arial"/>
                <a:cs typeface="Arial"/>
              </a:rPr>
              <a:t>l</a:t>
            </a:r>
            <a:r>
              <a:rPr sz="1500" b="1" spc="4" smtClean="0">
                <a:latin typeface="Arial"/>
                <a:cs typeface="Arial"/>
              </a:rPr>
              <a:t>a</a:t>
            </a:r>
            <a:r>
              <a:rPr sz="1500" b="1" spc="25" smtClean="0">
                <a:latin typeface="Arial"/>
                <a:cs typeface="Arial"/>
              </a:rPr>
              <a:t>r</a:t>
            </a:r>
            <a:r>
              <a:rPr sz="1500" b="1" spc="0" smtClean="0">
                <a:latin typeface="Arial"/>
                <a:cs typeface="Arial"/>
              </a:rPr>
              <a:t>y</a:t>
            </a:r>
            <a:r>
              <a:rPr sz="1500" b="1" spc="100" smtClean="0">
                <a:latin typeface="Arial"/>
                <a:cs typeface="Arial"/>
              </a:rPr>
              <a:t> </a:t>
            </a:r>
            <a:r>
              <a:rPr sz="1500" b="1" spc="4" dirty="0" smtClean="0">
                <a:latin typeface="Arial"/>
                <a:cs typeface="Arial"/>
              </a:rPr>
              <a:t>e</a:t>
            </a:r>
            <a:r>
              <a:rPr sz="1500" b="1" spc="0" dirty="0" smtClean="0">
                <a:latin typeface="Arial"/>
                <a:cs typeface="Arial"/>
              </a:rPr>
              <a:t>l</a:t>
            </a:r>
            <a:r>
              <a:rPr sz="1500" b="1" spc="4" dirty="0" smtClean="0">
                <a:latin typeface="Arial"/>
                <a:cs typeface="Arial"/>
              </a:rPr>
              <a:t>ec</a:t>
            </a:r>
            <a:r>
              <a:rPr sz="1500" b="1" spc="0" dirty="0" smtClean="0">
                <a:latin typeface="Arial"/>
                <a:cs typeface="Arial"/>
              </a:rPr>
              <a:t>t</a:t>
            </a:r>
            <a:r>
              <a:rPr sz="1500" b="1" spc="4" dirty="0" smtClean="0">
                <a:latin typeface="Arial"/>
                <a:cs typeface="Arial"/>
              </a:rPr>
              <a:t>r</a:t>
            </a:r>
            <a:r>
              <a:rPr sz="1500" b="1" spc="-14" dirty="0" smtClean="0">
                <a:latin typeface="Arial"/>
                <a:cs typeface="Arial"/>
              </a:rPr>
              <a:t>o</a:t>
            </a:r>
            <a:r>
              <a:rPr sz="1500" b="1" spc="-4" dirty="0" smtClean="0">
                <a:latin typeface="Arial"/>
                <a:cs typeface="Arial"/>
              </a:rPr>
              <a:t>pho</a:t>
            </a:r>
            <a:r>
              <a:rPr sz="1500" b="1" spc="4" dirty="0" smtClean="0">
                <a:latin typeface="Arial"/>
                <a:cs typeface="Arial"/>
              </a:rPr>
              <a:t>res</a:t>
            </a:r>
            <a:r>
              <a:rPr sz="1500" b="1" spc="0" dirty="0" smtClean="0">
                <a:latin typeface="Arial"/>
                <a:cs typeface="Arial"/>
              </a:rPr>
              <a:t>is</a:t>
            </a:r>
            <a:r>
              <a:rPr sz="1500" b="1" spc="0" smtClean="0">
                <a:latin typeface="Arial"/>
                <a:cs typeface="Arial"/>
              </a:rPr>
              <a:t>,</a:t>
            </a:r>
            <a:r>
              <a:rPr sz="1500" b="1" spc="134" smtClean="0">
                <a:latin typeface="Arial"/>
                <a:cs typeface="Arial"/>
              </a:rPr>
              <a:t> </a:t>
            </a:r>
            <a:r>
              <a:rPr sz="1500" b="1" spc="0" smtClean="0">
                <a:latin typeface="Arial"/>
                <a:cs typeface="Arial"/>
              </a:rPr>
              <a:t>th</a:t>
            </a:r>
            <a:r>
              <a:rPr sz="1500" b="1" spc="4" smtClean="0">
                <a:latin typeface="Arial"/>
                <a:cs typeface="Arial"/>
              </a:rPr>
              <a:t>e</a:t>
            </a:r>
            <a:r>
              <a:rPr sz="1500" b="1" spc="-4" smtClean="0">
                <a:latin typeface="Arial"/>
                <a:cs typeface="Arial"/>
              </a:rPr>
              <a:t>n</a:t>
            </a:r>
            <a:r>
              <a:rPr sz="1500" b="1" spc="0" smtClean="0">
                <a:latin typeface="Arial"/>
                <a:cs typeface="Arial"/>
              </a:rPr>
              <a:t>,</a:t>
            </a:r>
            <a:r>
              <a:rPr sz="1500" b="1" spc="119" smtClean="0">
                <a:latin typeface="Arial"/>
                <a:cs typeface="Arial"/>
              </a:rPr>
              <a:t> </a:t>
            </a:r>
            <a:r>
              <a:rPr sz="1500" b="1" spc="-9" smtClean="0">
                <a:latin typeface="Arial"/>
                <a:cs typeface="Arial"/>
              </a:rPr>
              <a:t>i</a:t>
            </a:r>
            <a:r>
              <a:rPr sz="1500" b="1" spc="0" smtClean="0">
                <a:latin typeface="Arial"/>
                <a:cs typeface="Arial"/>
              </a:rPr>
              <a:t>s</a:t>
            </a:r>
            <a:r>
              <a:rPr sz="1500" b="1" spc="144" smtClean="0">
                <a:latin typeface="Arial"/>
                <a:cs typeface="Arial"/>
              </a:rPr>
              <a:t> </a:t>
            </a:r>
            <a:r>
              <a:rPr sz="1500" b="1" spc="0" dirty="0" smtClean="0">
                <a:latin typeface="Arial"/>
                <a:cs typeface="Arial"/>
              </a:rPr>
              <a:t>the</a:t>
            </a:r>
            <a:r>
              <a:rPr sz="1500" b="1" spc="129" dirty="0" smtClean="0">
                <a:latin typeface="Arial"/>
                <a:cs typeface="Arial"/>
              </a:rPr>
              <a:t> </a:t>
            </a:r>
            <a:r>
              <a:rPr sz="1500" b="1" spc="0" dirty="0" smtClean="0">
                <a:latin typeface="Arial"/>
                <a:cs typeface="Arial"/>
              </a:rPr>
              <a:t>te</a:t>
            </a:r>
            <a:r>
              <a:rPr sz="1500" b="1" spc="4" dirty="0" smtClean="0">
                <a:latin typeface="Arial"/>
                <a:cs typeface="Arial"/>
              </a:rPr>
              <a:t>c</a:t>
            </a:r>
            <a:r>
              <a:rPr sz="1500" b="1" spc="-4" dirty="0" smtClean="0">
                <a:latin typeface="Arial"/>
                <a:cs typeface="Arial"/>
              </a:rPr>
              <a:t>hn</a:t>
            </a:r>
            <a:r>
              <a:rPr sz="1500" b="1" spc="0" dirty="0" smtClean="0">
                <a:latin typeface="Arial"/>
                <a:cs typeface="Arial"/>
              </a:rPr>
              <a:t>iq</a:t>
            </a:r>
            <a:r>
              <a:rPr sz="1500" b="1" spc="-4" dirty="0" smtClean="0">
                <a:latin typeface="Arial"/>
                <a:cs typeface="Arial"/>
              </a:rPr>
              <a:t>u</a:t>
            </a:r>
            <a:r>
              <a:rPr sz="1500" b="1" spc="0" dirty="0" smtClean="0">
                <a:latin typeface="Arial"/>
                <a:cs typeface="Arial"/>
              </a:rPr>
              <a:t>e</a:t>
            </a:r>
            <a:r>
              <a:rPr sz="1500" b="1" spc="119" dirty="0" smtClean="0">
                <a:latin typeface="Arial"/>
                <a:cs typeface="Arial"/>
              </a:rPr>
              <a:t> </a:t>
            </a:r>
            <a:r>
              <a:rPr sz="1500" b="1" spc="-4" dirty="0" smtClean="0">
                <a:latin typeface="Arial"/>
                <a:cs typeface="Arial"/>
              </a:rPr>
              <a:t>o</a:t>
            </a:r>
            <a:r>
              <a:rPr sz="1500" b="1" spc="0" dirty="0" smtClean="0">
                <a:latin typeface="Arial"/>
                <a:cs typeface="Arial"/>
              </a:rPr>
              <a:t>f</a:t>
            </a:r>
            <a:r>
              <a:rPr sz="1500" b="1" spc="144" dirty="0" smtClean="0">
                <a:latin typeface="Arial"/>
                <a:cs typeface="Arial"/>
              </a:rPr>
              <a:t> </a:t>
            </a:r>
            <a:r>
              <a:rPr sz="1500" b="1" spc="-4" dirty="0" smtClean="0">
                <a:latin typeface="Arial"/>
                <a:cs typeface="Arial"/>
              </a:rPr>
              <a:t>p</a:t>
            </a:r>
            <a:r>
              <a:rPr sz="1500" b="1" spc="4" dirty="0" smtClean="0">
                <a:latin typeface="Arial"/>
                <a:cs typeface="Arial"/>
              </a:rPr>
              <a:t>er</a:t>
            </a:r>
            <a:r>
              <a:rPr sz="1500" b="1" spc="0" dirty="0" smtClean="0">
                <a:latin typeface="Arial"/>
                <a:cs typeface="Arial"/>
              </a:rPr>
              <a:t>fo</a:t>
            </a:r>
            <a:r>
              <a:rPr sz="1500" b="1" spc="4" dirty="0" smtClean="0">
                <a:latin typeface="Arial"/>
                <a:cs typeface="Arial"/>
              </a:rPr>
              <a:t>r</a:t>
            </a:r>
            <a:r>
              <a:rPr sz="1500" b="1" spc="-14" dirty="0" smtClean="0">
                <a:latin typeface="Arial"/>
                <a:cs typeface="Arial"/>
              </a:rPr>
              <a:t>m</a:t>
            </a:r>
            <a:r>
              <a:rPr sz="1500" b="1" spc="0" dirty="0" smtClean="0">
                <a:latin typeface="Arial"/>
                <a:cs typeface="Arial"/>
              </a:rPr>
              <a:t>ing</a:t>
            </a:r>
            <a:r>
              <a:rPr sz="1500" b="1" spc="134" dirty="0" smtClean="0">
                <a:latin typeface="Arial"/>
                <a:cs typeface="Arial"/>
              </a:rPr>
              <a:t> </a:t>
            </a:r>
            <a:r>
              <a:rPr sz="1500" b="1" spc="-4" dirty="0" smtClean="0">
                <a:latin typeface="Arial"/>
                <a:cs typeface="Arial"/>
              </a:rPr>
              <a:t>e</a:t>
            </a:r>
            <a:r>
              <a:rPr sz="1500" b="1" spc="-9" dirty="0" smtClean="0">
                <a:latin typeface="Arial"/>
                <a:cs typeface="Arial"/>
              </a:rPr>
              <a:t>l</a:t>
            </a:r>
            <a:r>
              <a:rPr sz="1500" b="1" spc="4" dirty="0" smtClean="0">
                <a:latin typeface="Arial"/>
                <a:cs typeface="Arial"/>
              </a:rPr>
              <a:t>ec</a:t>
            </a:r>
            <a:r>
              <a:rPr sz="1500" b="1" spc="0" dirty="0" smtClean="0">
                <a:latin typeface="Arial"/>
                <a:cs typeface="Arial"/>
              </a:rPr>
              <a:t>t</a:t>
            </a:r>
            <a:r>
              <a:rPr sz="1500" b="1" spc="9" dirty="0" smtClean="0">
                <a:latin typeface="Arial"/>
                <a:cs typeface="Arial"/>
              </a:rPr>
              <a:t>r</a:t>
            </a:r>
            <a:r>
              <a:rPr sz="1500" b="1" spc="-4" dirty="0" smtClean="0">
                <a:latin typeface="Arial"/>
                <a:cs typeface="Arial"/>
              </a:rPr>
              <a:t>opho</a:t>
            </a:r>
            <a:r>
              <a:rPr sz="1500" b="1" spc="4" dirty="0" smtClean="0">
                <a:latin typeface="Arial"/>
                <a:cs typeface="Arial"/>
              </a:rPr>
              <a:t>re</a:t>
            </a:r>
            <a:r>
              <a:rPr sz="1500" b="1" spc="-4" dirty="0" smtClean="0">
                <a:latin typeface="Arial"/>
                <a:cs typeface="Arial"/>
              </a:rPr>
              <a:t>s</a:t>
            </a:r>
            <a:r>
              <a:rPr sz="1500" b="1" spc="0" dirty="0" smtClean="0">
                <a:latin typeface="Arial"/>
                <a:cs typeface="Arial"/>
              </a:rPr>
              <a:t>is</a:t>
            </a:r>
            <a:r>
              <a:rPr sz="1500" b="1" spc="144" dirty="0" smtClean="0">
                <a:latin typeface="Arial"/>
                <a:cs typeface="Arial"/>
              </a:rPr>
              <a:t> </a:t>
            </a:r>
            <a:r>
              <a:rPr sz="1500" b="1" spc="4" dirty="0" smtClean="0">
                <a:latin typeface="Arial"/>
                <a:cs typeface="Arial"/>
              </a:rPr>
              <a:t>i</a:t>
            </a:r>
            <a:r>
              <a:rPr sz="1500" b="1" spc="0" dirty="0" smtClean="0">
                <a:latin typeface="Arial"/>
                <a:cs typeface="Arial"/>
              </a:rPr>
              <a:t>n</a:t>
            </a:r>
            <a:r>
              <a:rPr sz="1500" b="1" spc="119" dirty="0" smtClean="0">
                <a:latin typeface="Arial"/>
                <a:cs typeface="Arial"/>
              </a:rPr>
              <a:t> </a:t>
            </a:r>
            <a:r>
              <a:rPr sz="1500" b="1" spc="-4" dirty="0" smtClean="0">
                <a:latin typeface="Arial"/>
                <a:cs typeface="Arial"/>
              </a:rPr>
              <a:t>bu</a:t>
            </a:r>
            <a:r>
              <a:rPr sz="1500" b="1" spc="0" dirty="0" smtClean="0">
                <a:latin typeface="Arial"/>
                <a:cs typeface="Arial"/>
              </a:rPr>
              <a:t>f</a:t>
            </a:r>
            <a:r>
              <a:rPr sz="1500" b="1" spc="9" dirty="0" smtClean="0">
                <a:latin typeface="Arial"/>
                <a:cs typeface="Arial"/>
              </a:rPr>
              <a:t>f</a:t>
            </a:r>
            <a:r>
              <a:rPr sz="1500" b="1" spc="4" dirty="0" smtClean="0">
                <a:latin typeface="Arial"/>
                <a:cs typeface="Arial"/>
              </a:rPr>
              <a:t>e</a:t>
            </a:r>
            <a:r>
              <a:rPr sz="1500" b="1" spc="-4" dirty="0" smtClean="0">
                <a:latin typeface="Arial"/>
                <a:cs typeface="Arial"/>
              </a:rPr>
              <a:t>r</a:t>
            </a:r>
            <a:r>
              <a:rPr sz="1500" b="1" spc="0" dirty="0" smtClean="0">
                <a:latin typeface="Arial"/>
                <a:cs typeface="Arial"/>
              </a:rPr>
              <a:t>- </a:t>
            </a:r>
            <a:endParaRPr sz="1500">
              <a:latin typeface="Arial"/>
              <a:cs typeface="Arial"/>
            </a:endParaRPr>
          </a:p>
          <a:p>
            <a:pPr marL="12700">
              <a:lnSpc>
                <a:spcPts val="1769"/>
              </a:lnSpc>
              <a:spcBef>
                <a:spcPts val="974"/>
              </a:spcBef>
            </a:pPr>
            <a:r>
              <a:rPr sz="1500" b="1" spc="0" dirty="0" smtClean="0">
                <a:latin typeface="Arial"/>
                <a:cs typeface="Arial"/>
              </a:rPr>
              <a:t>f</a:t>
            </a:r>
            <a:r>
              <a:rPr sz="1500" b="1" spc="4" dirty="0" smtClean="0">
                <a:latin typeface="Arial"/>
                <a:cs typeface="Arial"/>
              </a:rPr>
              <a:t>i</a:t>
            </a:r>
            <a:r>
              <a:rPr sz="1500" b="1" spc="0" dirty="0" smtClean="0">
                <a:latin typeface="Arial"/>
                <a:cs typeface="Arial"/>
              </a:rPr>
              <a:t>l</a:t>
            </a:r>
            <a:r>
              <a:rPr sz="1500" b="1" spc="4" dirty="0" smtClean="0">
                <a:latin typeface="Arial"/>
                <a:cs typeface="Arial"/>
              </a:rPr>
              <a:t>le</a:t>
            </a:r>
            <a:r>
              <a:rPr sz="1500" b="1" spc="-4" dirty="0" smtClean="0">
                <a:latin typeface="Arial"/>
                <a:cs typeface="Arial"/>
              </a:rPr>
              <a:t>d</a:t>
            </a:r>
            <a:r>
              <a:rPr sz="1500" b="1" spc="0" dirty="0" smtClean="0">
                <a:latin typeface="Arial"/>
                <a:cs typeface="Arial"/>
              </a:rPr>
              <a:t>,</a:t>
            </a:r>
            <a:r>
              <a:rPr sz="1500" b="1" spc="375" dirty="0" smtClean="0">
                <a:latin typeface="Arial"/>
                <a:cs typeface="Arial"/>
              </a:rPr>
              <a:t> </a:t>
            </a:r>
            <a:r>
              <a:rPr sz="1500" b="1" spc="-4" dirty="0" smtClean="0">
                <a:latin typeface="Arial"/>
                <a:cs typeface="Arial"/>
              </a:rPr>
              <a:t>n</a:t>
            </a:r>
            <a:r>
              <a:rPr sz="1500" b="1" spc="4" dirty="0" smtClean="0">
                <a:latin typeface="Arial"/>
                <a:cs typeface="Arial"/>
              </a:rPr>
              <a:t>arr</a:t>
            </a:r>
            <a:r>
              <a:rPr sz="1500" b="1" spc="-4" dirty="0" smtClean="0">
                <a:latin typeface="Arial"/>
                <a:cs typeface="Arial"/>
              </a:rPr>
              <a:t>o</a:t>
            </a:r>
            <a:r>
              <a:rPr sz="1500" b="1" spc="34" dirty="0" smtClean="0">
                <a:latin typeface="Arial"/>
                <a:cs typeface="Arial"/>
              </a:rPr>
              <a:t>w</a:t>
            </a:r>
            <a:r>
              <a:rPr sz="1500" b="1" spc="4" dirty="0" smtClean="0">
                <a:latin typeface="Arial"/>
                <a:cs typeface="Arial"/>
              </a:rPr>
              <a:t>-</a:t>
            </a:r>
            <a:r>
              <a:rPr sz="1500" b="1" spc="-4" dirty="0" smtClean="0">
                <a:latin typeface="Arial"/>
                <a:cs typeface="Arial"/>
              </a:rPr>
              <a:t>bo</a:t>
            </a:r>
            <a:r>
              <a:rPr sz="1500" b="1" spc="4" dirty="0" smtClean="0">
                <a:latin typeface="Arial"/>
                <a:cs typeface="Arial"/>
              </a:rPr>
              <a:t>r</a:t>
            </a:r>
            <a:r>
              <a:rPr sz="1500" b="1" spc="0" dirty="0" smtClean="0">
                <a:latin typeface="Arial"/>
                <a:cs typeface="Arial"/>
              </a:rPr>
              <a:t>e</a:t>
            </a:r>
            <a:r>
              <a:rPr sz="1500" b="1" spc="-49" dirty="0" smtClean="0">
                <a:latin typeface="Arial"/>
                <a:cs typeface="Arial"/>
              </a:rPr>
              <a:t> </a:t>
            </a:r>
            <a:r>
              <a:rPr sz="1500" b="1" spc="4" dirty="0" smtClean="0">
                <a:latin typeface="Arial"/>
                <a:cs typeface="Arial"/>
              </a:rPr>
              <a:t>ca</a:t>
            </a:r>
            <a:r>
              <a:rPr sz="1500" b="1" spc="-4" dirty="0" smtClean="0">
                <a:latin typeface="Arial"/>
                <a:cs typeface="Arial"/>
              </a:rPr>
              <a:t>p</a:t>
            </a:r>
            <a:r>
              <a:rPr sz="1500" b="1" spc="0" dirty="0" smtClean="0">
                <a:latin typeface="Arial"/>
                <a:cs typeface="Arial"/>
              </a:rPr>
              <a:t>i</a:t>
            </a:r>
            <a:r>
              <a:rPr sz="1500" b="1" spc="4" dirty="0" smtClean="0">
                <a:latin typeface="Arial"/>
                <a:cs typeface="Arial"/>
              </a:rPr>
              <a:t>l</a:t>
            </a:r>
            <a:r>
              <a:rPr sz="1500" b="1" spc="0" dirty="0" smtClean="0">
                <a:latin typeface="Arial"/>
                <a:cs typeface="Arial"/>
              </a:rPr>
              <a:t>l</a:t>
            </a:r>
            <a:r>
              <a:rPr sz="1500" b="1" spc="4" dirty="0" smtClean="0">
                <a:latin typeface="Arial"/>
                <a:cs typeface="Arial"/>
              </a:rPr>
              <a:t>ar</a:t>
            </a:r>
            <a:r>
              <a:rPr sz="1500" b="1" spc="0" dirty="0" smtClean="0">
                <a:latin typeface="Arial"/>
                <a:cs typeface="Arial"/>
              </a:rPr>
              <a:t>i</a:t>
            </a:r>
            <a:r>
              <a:rPr sz="1500" b="1" spc="4" dirty="0" smtClean="0">
                <a:latin typeface="Arial"/>
                <a:cs typeface="Arial"/>
              </a:rPr>
              <a:t>e</a:t>
            </a:r>
            <a:r>
              <a:rPr sz="1500" b="1" spc="19" dirty="0" smtClean="0">
                <a:latin typeface="Arial"/>
                <a:cs typeface="Arial"/>
              </a:rPr>
              <a:t>s</a:t>
            </a:r>
            <a:r>
              <a:rPr sz="1500" spc="0" dirty="0" smtClean="0">
                <a:latin typeface="Arial"/>
                <a:cs typeface="Arial"/>
              </a:rPr>
              <a:t>,</a:t>
            </a:r>
            <a:r>
              <a:rPr sz="1500" spc="-39" dirty="0" smtClean="0">
                <a:latin typeface="Arial"/>
                <a:cs typeface="Arial"/>
              </a:rPr>
              <a:t> </a:t>
            </a:r>
            <a:r>
              <a:rPr sz="1500" spc="4" dirty="0" smtClean="0">
                <a:latin typeface="Arial"/>
                <a:cs typeface="Arial"/>
              </a:rPr>
              <a:t>no</a:t>
            </a:r>
            <a:r>
              <a:rPr sz="1500" spc="0" dirty="0" smtClean="0">
                <a:latin typeface="Arial"/>
                <a:cs typeface="Arial"/>
              </a:rPr>
              <a:t>rm</a:t>
            </a:r>
            <a:r>
              <a:rPr sz="1500" spc="4" dirty="0" smtClean="0">
                <a:latin typeface="Arial"/>
                <a:cs typeface="Arial"/>
              </a:rPr>
              <a:t>a</a:t>
            </a:r>
            <a:r>
              <a:rPr sz="1500" spc="0" dirty="0" smtClean="0">
                <a:latin typeface="Arial"/>
                <a:cs typeface="Arial"/>
              </a:rPr>
              <a:t>l</a:t>
            </a:r>
            <a:r>
              <a:rPr sz="1500" spc="4" dirty="0" smtClean="0">
                <a:latin typeface="Arial"/>
                <a:cs typeface="Arial"/>
              </a:rPr>
              <a:t>l</a:t>
            </a:r>
            <a:r>
              <a:rPr sz="1500" spc="0" dirty="0" smtClean="0">
                <a:latin typeface="Arial"/>
                <a:cs typeface="Arial"/>
              </a:rPr>
              <a:t>y</a:t>
            </a:r>
            <a:r>
              <a:rPr sz="1500" spc="-9" dirty="0" smtClean="0">
                <a:latin typeface="Arial"/>
                <a:cs typeface="Arial"/>
              </a:rPr>
              <a:t> </a:t>
            </a:r>
            <a:r>
              <a:rPr sz="1500" spc="0" dirty="0" smtClean="0">
                <a:latin typeface="Arial"/>
                <a:cs typeface="Arial"/>
              </a:rPr>
              <a:t>f</a:t>
            </a:r>
            <a:r>
              <a:rPr sz="1500" spc="4" dirty="0" smtClean="0">
                <a:latin typeface="Arial"/>
                <a:cs typeface="Arial"/>
              </a:rPr>
              <a:t>ro</a:t>
            </a:r>
            <a:r>
              <a:rPr sz="1500" spc="0" dirty="0" smtClean="0">
                <a:latin typeface="Arial"/>
                <a:cs typeface="Arial"/>
              </a:rPr>
              <a:t>m</a:t>
            </a:r>
            <a:r>
              <a:rPr sz="1500" spc="-19" dirty="0" smtClean="0">
                <a:latin typeface="Arial"/>
                <a:cs typeface="Arial"/>
              </a:rPr>
              <a:t> </a:t>
            </a:r>
            <a:r>
              <a:rPr sz="1500" spc="4" dirty="0" smtClean="0">
                <a:latin typeface="Arial"/>
                <a:cs typeface="Arial"/>
              </a:rPr>
              <a:t>2</a:t>
            </a:r>
            <a:r>
              <a:rPr sz="1500" spc="0" dirty="0" smtClean="0">
                <a:latin typeface="Arial"/>
                <a:cs typeface="Arial"/>
              </a:rPr>
              <a:t>5 </a:t>
            </a:r>
            <a:r>
              <a:rPr sz="1500" spc="4" dirty="0" smtClean="0">
                <a:latin typeface="Arial"/>
                <a:cs typeface="Arial"/>
              </a:rPr>
              <a:t>t</a:t>
            </a:r>
            <a:r>
              <a:rPr sz="1500" spc="0" dirty="0" smtClean="0">
                <a:latin typeface="Arial"/>
                <a:cs typeface="Arial"/>
              </a:rPr>
              <a:t>o </a:t>
            </a:r>
            <a:r>
              <a:rPr sz="1500" spc="4" dirty="0" smtClean="0">
                <a:latin typeface="Arial"/>
                <a:cs typeface="Arial"/>
              </a:rPr>
              <a:t>10</a:t>
            </a:r>
            <a:r>
              <a:rPr sz="1500" spc="0" dirty="0" smtClean="0">
                <a:latin typeface="Arial"/>
                <a:cs typeface="Arial"/>
              </a:rPr>
              <a:t>0</a:t>
            </a:r>
            <a:r>
              <a:rPr sz="1500" spc="410" dirty="0" smtClean="0">
                <a:latin typeface="Arial"/>
                <a:cs typeface="Arial"/>
              </a:rPr>
              <a:t> </a:t>
            </a:r>
            <a:r>
              <a:rPr sz="1500" spc="0" dirty="0" smtClean="0">
                <a:latin typeface="Arial"/>
                <a:cs typeface="Arial"/>
              </a:rPr>
              <a:t>mm </a:t>
            </a:r>
            <a:r>
              <a:rPr sz="1500" spc="4" dirty="0" smtClean="0">
                <a:latin typeface="Arial"/>
                <a:cs typeface="Arial"/>
              </a:rPr>
              <a:t>i</a:t>
            </a:r>
            <a:r>
              <a:rPr sz="1500" spc="0" dirty="0" smtClean="0">
                <a:latin typeface="Arial"/>
                <a:cs typeface="Arial"/>
              </a:rPr>
              <a:t>n i</a:t>
            </a:r>
            <a:r>
              <a:rPr sz="1500" spc="4" dirty="0" smtClean="0">
                <a:latin typeface="Arial"/>
                <a:cs typeface="Arial"/>
              </a:rPr>
              <a:t>n</a:t>
            </a:r>
            <a:r>
              <a:rPr sz="1500" spc="0" dirty="0" smtClean="0">
                <a:latin typeface="Arial"/>
                <a:cs typeface="Arial"/>
              </a:rPr>
              <a:t>t</a:t>
            </a:r>
            <a:r>
              <a:rPr sz="1500" spc="4" dirty="0" smtClean="0">
                <a:latin typeface="Arial"/>
                <a:cs typeface="Arial"/>
              </a:rPr>
              <a:t>e</a:t>
            </a:r>
            <a:r>
              <a:rPr sz="1500" spc="0" dirty="0" smtClean="0">
                <a:latin typeface="Arial"/>
                <a:cs typeface="Arial"/>
              </a:rPr>
              <a:t>r</a:t>
            </a:r>
            <a:r>
              <a:rPr sz="1500" spc="9" dirty="0" smtClean="0">
                <a:latin typeface="Arial"/>
                <a:cs typeface="Arial"/>
              </a:rPr>
              <a:t>n</a:t>
            </a:r>
            <a:r>
              <a:rPr sz="1500" spc="4" dirty="0" smtClean="0">
                <a:latin typeface="Arial"/>
                <a:cs typeface="Arial"/>
              </a:rPr>
              <a:t>a</a:t>
            </a:r>
            <a:r>
              <a:rPr sz="1500" spc="0" dirty="0" smtClean="0">
                <a:latin typeface="Arial"/>
                <a:cs typeface="Arial"/>
              </a:rPr>
              <a:t>l</a:t>
            </a:r>
            <a:r>
              <a:rPr sz="1500" spc="-9" dirty="0" smtClean="0">
                <a:latin typeface="Arial"/>
                <a:cs typeface="Arial"/>
              </a:rPr>
              <a:t> </a:t>
            </a:r>
            <a:r>
              <a:rPr sz="1500" spc="4" dirty="0" smtClean="0">
                <a:latin typeface="Arial"/>
                <a:cs typeface="Arial"/>
              </a:rPr>
              <a:t>d</a:t>
            </a:r>
            <a:r>
              <a:rPr sz="1500" spc="0" dirty="0" smtClean="0">
                <a:latin typeface="Arial"/>
                <a:cs typeface="Arial"/>
              </a:rPr>
              <a:t>i</a:t>
            </a:r>
            <a:r>
              <a:rPr sz="1500" spc="9" dirty="0" smtClean="0">
                <a:latin typeface="Arial"/>
                <a:cs typeface="Arial"/>
              </a:rPr>
              <a:t>a</a:t>
            </a:r>
            <a:r>
              <a:rPr sz="1500" spc="0" dirty="0" smtClean="0">
                <a:latin typeface="Arial"/>
                <a:cs typeface="Arial"/>
              </a:rPr>
              <a:t>m</a:t>
            </a:r>
            <a:r>
              <a:rPr sz="1500" spc="4" dirty="0" smtClean="0">
                <a:latin typeface="Arial"/>
                <a:cs typeface="Arial"/>
              </a:rPr>
              <a:t>e</a:t>
            </a:r>
            <a:r>
              <a:rPr sz="1500" spc="0" dirty="0" smtClean="0">
                <a:latin typeface="Arial"/>
                <a:cs typeface="Arial"/>
              </a:rPr>
              <a:t>t</a:t>
            </a:r>
            <a:r>
              <a:rPr sz="1500" spc="9" dirty="0" smtClean="0">
                <a:latin typeface="Arial"/>
                <a:cs typeface="Arial"/>
              </a:rPr>
              <a:t>e</a:t>
            </a:r>
            <a:r>
              <a:rPr sz="1500" spc="0" dirty="0" smtClean="0">
                <a:latin typeface="Arial"/>
                <a:cs typeface="Arial"/>
              </a:rPr>
              <a:t>r</a:t>
            </a:r>
            <a:r>
              <a:rPr sz="1500" spc="-4" dirty="0" smtClean="0">
                <a:latin typeface="Arial"/>
                <a:cs typeface="Arial"/>
              </a:rPr>
              <a:t> </a:t>
            </a:r>
            <a:r>
              <a:rPr sz="1500" spc="0" dirty="0" smtClean="0">
                <a:latin typeface="Arial"/>
                <a:cs typeface="Arial"/>
              </a:rPr>
              <a:t>(</a:t>
            </a:r>
            <a:r>
              <a:rPr sz="1500" spc="4" dirty="0" smtClean="0">
                <a:latin typeface="Arial"/>
                <a:cs typeface="Arial"/>
              </a:rPr>
              <a:t>I</a:t>
            </a:r>
            <a:r>
              <a:rPr sz="1500" spc="0" dirty="0" smtClean="0">
                <a:latin typeface="Arial"/>
                <a:cs typeface="Arial"/>
              </a:rPr>
              <a:t>D</a:t>
            </a:r>
            <a:r>
              <a:rPr sz="1500" spc="4" dirty="0" smtClean="0">
                <a:latin typeface="Arial"/>
                <a:cs typeface="Arial"/>
              </a:rPr>
              <a:t>)</a:t>
            </a:r>
            <a:r>
              <a:rPr sz="1500" spc="0" dirty="0" smtClean="0">
                <a:latin typeface="Arial"/>
                <a:cs typeface="Arial"/>
              </a:rPr>
              <a:t>.</a:t>
            </a:r>
            <a:endParaRPr sz="1500">
              <a:latin typeface="Arial"/>
              <a:cs typeface="Arial"/>
            </a:endParaRPr>
          </a:p>
          <a:p>
            <a:pPr marL="12700" marR="4358795" algn="just">
              <a:lnSpc>
                <a:spcPct val="95825"/>
              </a:lnSpc>
              <a:spcBef>
                <a:spcPts val="1025"/>
              </a:spcBef>
            </a:pPr>
            <a:r>
              <a:rPr sz="1500" spc="0" smtClean="0">
                <a:latin typeface="Arial"/>
                <a:cs typeface="Arial"/>
              </a:rPr>
              <a:t>A</a:t>
            </a:r>
            <a:r>
              <a:rPr sz="1500" spc="-94" smtClean="0">
                <a:latin typeface="Arial"/>
                <a:cs typeface="Arial"/>
              </a:rPr>
              <a:t> </a:t>
            </a:r>
            <a:r>
              <a:rPr sz="1500" spc="4" smtClean="0">
                <a:latin typeface="Arial"/>
                <a:cs typeface="Arial"/>
              </a:rPr>
              <a:t>h</a:t>
            </a:r>
            <a:r>
              <a:rPr sz="1500" spc="0" smtClean="0">
                <a:latin typeface="Arial"/>
                <a:cs typeface="Arial"/>
              </a:rPr>
              <a:t>i</a:t>
            </a:r>
            <a:r>
              <a:rPr sz="1500" spc="9" smtClean="0">
                <a:latin typeface="Arial"/>
                <a:cs typeface="Arial"/>
              </a:rPr>
              <a:t>g</a:t>
            </a:r>
            <a:r>
              <a:rPr sz="1500" spc="0" smtClean="0">
                <a:latin typeface="Arial"/>
                <a:cs typeface="Arial"/>
              </a:rPr>
              <a:t>h </a:t>
            </a:r>
            <a:r>
              <a:rPr sz="1500" spc="-19" dirty="0" smtClean="0">
                <a:latin typeface="Arial"/>
                <a:cs typeface="Arial"/>
              </a:rPr>
              <a:t>v</a:t>
            </a:r>
            <a:r>
              <a:rPr sz="1500" spc="4" dirty="0" smtClean="0">
                <a:latin typeface="Arial"/>
                <a:cs typeface="Arial"/>
              </a:rPr>
              <a:t>o</a:t>
            </a:r>
            <a:r>
              <a:rPr sz="1500" spc="0" dirty="0" smtClean="0">
                <a:latin typeface="Arial"/>
                <a:cs typeface="Arial"/>
              </a:rPr>
              <a:t>l</a:t>
            </a:r>
            <a:r>
              <a:rPr sz="1500" spc="4" dirty="0" smtClean="0">
                <a:latin typeface="Arial"/>
                <a:cs typeface="Arial"/>
              </a:rPr>
              <a:t>tag</a:t>
            </a:r>
            <a:r>
              <a:rPr sz="1500" spc="0" dirty="0" smtClean="0">
                <a:latin typeface="Arial"/>
                <a:cs typeface="Arial"/>
              </a:rPr>
              <a:t>e (</a:t>
            </a:r>
            <a:r>
              <a:rPr sz="1500" spc="4" dirty="0" smtClean="0">
                <a:latin typeface="Arial"/>
                <a:cs typeface="Arial"/>
              </a:rPr>
              <a:t>t</a:t>
            </a:r>
            <a:r>
              <a:rPr sz="1500" spc="-19" dirty="0" smtClean="0">
                <a:latin typeface="Arial"/>
                <a:cs typeface="Arial"/>
              </a:rPr>
              <a:t>y</a:t>
            </a:r>
            <a:r>
              <a:rPr sz="1500" spc="4" dirty="0" smtClean="0">
                <a:latin typeface="Arial"/>
                <a:cs typeface="Arial"/>
              </a:rPr>
              <a:t>p</a:t>
            </a:r>
            <a:r>
              <a:rPr sz="1500" spc="0" dirty="0" smtClean="0">
                <a:latin typeface="Arial"/>
                <a:cs typeface="Arial"/>
              </a:rPr>
              <a:t>i</a:t>
            </a:r>
            <a:r>
              <a:rPr sz="1500" spc="4" dirty="0" smtClean="0">
                <a:latin typeface="Arial"/>
                <a:cs typeface="Arial"/>
              </a:rPr>
              <a:t>ca</a:t>
            </a:r>
            <a:r>
              <a:rPr sz="1500" spc="0" dirty="0" smtClean="0">
                <a:latin typeface="Arial"/>
                <a:cs typeface="Arial"/>
              </a:rPr>
              <a:t>l</a:t>
            </a:r>
            <a:r>
              <a:rPr sz="1500" spc="4" dirty="0" smtClean="0">
                <a:latin typeface="Arial"/>
                <a:cs typeface="Arial"/>
              </a:rPr>
              <a:t>l</a:t>
            </a:r>
            <a:r>
              <a:rPr sz="1500" spc="0" dirty="0" smtClean="0">
                <a:latin typeface="Arial"/>
                <a:cs typeface="Arial"/>
              </a:rPr>
              <a:t>y</a:t>
            </a:r>
            <a:r>
              <a:rPr sz="1500" spc="4" dirty="0" smtClean="0">
                <a:latin typeface="Arial"/>
                <a:cs typeface="Arial"/>
              </a:rPr>
              <a:t> 10-3</a:t>
            </a:r>
            <a:r>
              <a:rPr sz="1500" spc="0" dirty="0" smtClean="0">
                <a:latin typeface="Arial"/>
                <a:cs typeface="Arial"/>
              </a:rPr>
              <a:t>0</a:t>
            </a:r>
            <a:r>
              <a:rPr sz="1500" spc="-9" dirty="0" smtClean="0">
                <a:latin typeface="Arial"/>
                <a:cs typeface="Arial"/>
              </a:rPr>
              <a:t> </a:t>
            </a:r>
            <a:r>
              <a:rPr sz="1500" spc="4" dirty="0" smtClean="0">
                <a:latin typeface="Arial"/>
                <a:cs typeface="Arial"/>
              </a:rPr>
              <a:t>k</a:t>
            </a:r>
            <a:r>
              <a:rPr sz="1500" spc="-4" dirty="0" smtClean="0">
                <a:latin typeface="Arial"/>
                <a:cs typeface="Arial"/>
              </a:rPr>
              <a:t>V</a:t>
            </a:r>
            <a:r>
              <a:rPr sz="1500" spc="0" dirty="0" smtClean="0">
                <a:latin typeface="Arial"/>
                <a:cs typeface="Arial"/>
              </a:rPr>
              <a:t>) </a:t>
            </a:r>
            <a:r>
              <a:rPr sz="1500" spc="4" smtClean="0">
                <a:latin typeface="Arial"/>
                <a:cs typeface="Arial"/>
              </a:rPr>
              <a:t>i</a:t>
            </a:r>
            <a:r>
              <a:rPr sz="1500" spc="0" smtClean="0">
                <a:latin typeface="Arial"/>
                <a:cs typeface="Arial"/>
              </a:rPr>
              <a:t>s </a:t>
            </a:r>
            <a:r>
              <a:rPr sz="1500" spc="4" smtClean="0">
                <a:latin typeface="Arial"/>
                <a:cs typeface="Arial"/>
              </a:rPr>
              <a:t>app</a:t>
            </a:r>
            <a:r>
              <a:rPr sz="1500" spc="0" smtClean="0">
                <a:latin typeface="Arial"/>
                <a:cs typeface="Arial"/>
              </a:rPr>
              <a:t>l</a:t>
            </a:r>
            <a:r>
              <a:rPr sz="1500" spc="4" smtClean="0">
                <a:latin typeface="Arial"/>
                <a:cs typeface="Arial"/>
              </a:rPr>
              <a:t>ie</a:t>
            </a:r>
            <a:r>
              <a:rPr sz="1500" spc="14" smtClean="0">
                <a:latin typeface="Arial"/>
                <a:cs typeface="Arial"/>
              </a:rPr>
              <a:t>d</a:t>
            </a:r>
            <a:r>
              <a:rPr sz="1500" spc="0" dirty="0" smtClean="0">
                <a:latin typeface="Arial"/>
                <a:cs typeface="Arial"/>
              </a:rPr>
              <a:t>.</a:t>
            </a:r>
            <a:endParaRPr sz="1500">
              <a:latin typeface="Arial"/>
              <a:cs typeface="Arial"/>
            </a:endParaRPr>
          </a:p>
          <a:p>
            <a:pPr marL="12700" marR="2022249" algn="just">
              <a:lnSpc>
                <a:spcPct val="95825"/>
              </a:lnSpc>
              <a:spcBef>
                <a:spcPts val="975"/>
              </a:spcBef>
            </a:pPr>
            <a:r>
              <a:rPr sz="1500" spc="0" dirty="0" smtClean="0">
                <a:latin typeface="Arial"/>
                <a:cs typeface="Arial"/>
              </a:rPr>
              <a:t>Ca</a:t>
            </a:r>
            <a:r>
              <a:rPr sz="1500" spc="9" dirty="0" smtClean="0">
                <a:latin typeface="Arial"/>
                <a:cs typeface="Arial"/>
              </a:rPr>
              <a:t>p</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9" dirty="0" smtClean="0">
                <a:latin typeface="Arial"/>
                <a:cs typeface="Arial"/>
              </a:rPr>
              <a:t>a</a:t>
            </a:r>
            <a:r>
              <a:rPr sz="1500" spc="0" dirty="0" smtClean="0">
                <a:latin typeface="Arial"/>
                <a:cs typeface="Arial"/>
              </a:rPr>
              <a:t>r</a:t>
            </a:r>
            <a:r>
              <a:rPr sz="1500" spc="4" dirty="0" smtClean="0">
                <a:latin typeface="Arial"/>
                <a:cs typeface="Arial"/>
              </a:rPr>
              <a:t>ie</a:t>
            </a:r>
            <a:r>
              <a:rPr sz="1500" spc="0" dirty="0" smtClean="0">
                <a:latin typeface="Arial"/>
                <a:cs typeface="Arial"/>
              </a:rPr>
              <a:t>s </a:t>
            </a:r>
            <a:r>
              <a:rPr sz="1500" spc="4" dirty="0" smtClean="0">
                <a:latin typeface="Arial"/>
                <a:cs typeface="Arial"/>
              </a:rPr>
              <a:t>a</a:t>
            </a:r>
            <a:r>
              <a:rPr sz="1500" spc="0" dirty="0" smtClean="0">
                <a:latin typeface="Arial"/>
                <a:cs typeface="Arial"/>
              </a:rPr>
              <a:t>re</a:t>
            </a:r>
            <a:r>
              <a:rPr sz="1500" spc="-9" dirty="0" smtClean="0">
                <a:latin typeface="Arial"/>
                <a:cs typeface="Arial"/>
              </a:rPr>
              <a:t> </a:t>
            </a:r>
            <a:r>
              <a:rPr sz="1500" spc="0" dirty="0" smtClean="0">
                <a:latin typeface="Arial"/>
                <a:cs typeface="Arial"/>
              </a:rPr>
              <a:t>t</a:t>
            </a:r>
            <a:r>
              <a:rPr sz="1500" spc="-14" dirty="0" smtClean="0">
                <a:latin typeface="Arial"/>
                <a:cs typeface="Arial"/>
              </a:rPr>
              <a:t>y</a:t>
            </a:r>
            <a:r>
              <a:rPr sz="1500" spc="4" dirty="0" smtClean="0">
                <a:latin typeface="Arial"/>
                <a:cs typeface="Arial"/>
              </a:rPr>
              <a:t>p</a:t>
            </a:r>
            <a:r>
              <a:rPr sz="1500" spc="0" dirty="0" smtClean="0">
                <a:latin typeface="Arial"/>
                <a:cs typeface="Arial"/>
              </a:rPr>
              <a:t>i</a:t>
            </a:r>
            <a:r>
              <a:rPr sz="1500" spc="4" dirty="0" smtClean="0">
                <a:latin typeface="Arial"/>
                <a:cs typeface="Arial"/>
              </a:rPr>
              <a:t>ca</a:t>
            </a:r>
            <a:r>
              <a:rPr sz="1500" spc="0" dirty="0" smtClean="0">
                <a:latin typeface="Arial"/>
                <a:cs typeface="Arial"/>
              </a:rPr>
              <a:t>l</a:t>
            </a:r>
            <a:r>
              <a:rPr sz="1500" spc="4" dirty="0" smtClean="0">
                <a:latin typeface="Arial"/>
                <a:cs typeface="Arial"/>
              </a:rPr>
              <a:t>l</a:t>
            </a:r>
            <a:r>
              <a:rPr sz="1500" spc="0" dirty="0" smtClean="0">
                <a:latin typeface="Arial"/>
                <a:cs typeface="Arial"/>
              </a:rPr>
              <a:t>y</a:t>
            </a:r>
            <a:r>
              <a:rPr sz="1500" spc="14" dirty="0" smtClean="0">
                <a:latin typeface="Arial"/>
                <a:cs typeface="Arial"/>
              </a:rPr>
              <a:t> </a:t>
            </a:r>
            <a:r>
              <a:rPr sz="1500" spc="4" dirty="0" smtClean="0">
                <a:latin typeface="Arial"/>
                <a:cs typeface="Arial"/>
              </a:rPr>
              <a:t>o</a:t>
            </a:r>
            <a:r>
              <a:rPr sz="1500" spc="0" dirty="0" smtClean="0">
                <a:latin typeface="Arial"/>
                <a:cs typeface="Arial"/>
              </a:rPr>
              <a:t>f</a:t>
            </a:r>
            <a:r>
              <a:rPr sz="1500" spc="-14" dirty="0" smtClean="0">
                <a:latin typeface="Arial"/>
                <a:cs typeface="Arial"/>
              </a:rPr>
              <a:t> </a:t>
            </a:r>
            <a:r>
              <a:rPr sz="1500" spc="4" dirty="0" smtClean="0">
                <a:latin typeface="Arial"/>
                <a:cs typeface="Arial"/>
              </a:rPr>
              <a:t>5</a:t>
            </a:r>
            <a:r>
              <a:rPr sz="1500" spc="0" dirty="0" smtClean="0">
                <a:latin typeface="Arial"/>
                <a:cs typeface="Arial"/>
              </a:rPr>
              <a:t>0 µm</a:t>
            </a:r>
            <a:r>
              <a:rPr sz="1500" spc="4" dirty="0" smtClean="0">
                <a:latin typeface="Arial"/>
                <a:cs typeface="Arial"/>
              </a:rPr>
              <a:t> </a:t>
            </a:r>
            <a:r>
              <a:rPr sz="1500" spc="0" dirty="0" smtClean="0">
                <a:latin typeface="Arial"/>
                <a:cs typeface="Arial"/>
              </a:rPr>
              <a:t>i</a:t>
            </a:r>
            <a:r>
              <a:rPr sz="1500" spc="4" dirty="0" smtClean="0">
                <a:latin typeface="Arial"/>
                <a:cs typeface="Arial"/>
              </a:rPr>
              <a:t>nne</a:t>
            </a:r>
            <a:r>
              <a:rPr sz="1500" spc="0" dirty="0" smtClean="0">
                <a:latin typeface="Arial"/>
                <a:cs typeface="Arial"/>
              </a:rPr>
              <a:t>r</a:t>
            </a:r>
            <a:r>
              <a:rPr sz="1500" spc="-9" dirty="0" smtClean="0">
                <a:latin typeface="Arial"/>
                <a:cs typeface="Arial"/>
              </a:rPr>
              <a:t> </a:t>
            </a:r>
            <a:r>
              <a:rPr sz="1500" spc="4" dirty="0" smtClean="0">
                <a:latin typeface="Arial"/>
                <a:cs typeface="Arial"/>
              </a:rPr>
              <a:t>d</a:t>
            </a:r>
            <a:r>
              <a:rPr sz="1500" spc="0" dirty="0" smtClean="0">
                <a:latin typeface="Arial"/>
                <a:cs typeface="Arial"/>
              </a:rPr>
              <a:t>i</a:t>
            </a:r>
            <a:r>
              <a:rPr sz="1500" spc="4" dirty="0" smtClean="0">
                <a:latin typeface="Arial"/>
                <a:cs typeface="Arial"/>
              </a:rPr>
              <a:t>a</a:t>
            </a:r>
            <a:r>
              <a:rPr sz="1500" spc="0" dirty="0" smtClean="0">
                <a:latin typeface="Arial"/>
                <a:cs typeface="Arial"/>
              </a:rPr>
              <a:t>m</a:t>
            </a:r>
            <a:r>
              <a:rPr sz="1500" spc="4" dirty="0" smtClean="0">
                <a:latin typeface="Arial"/>
                <a:cs typeface="Arial"/>
              </a:rPr>
              <a:t>e</a:t>
            </a:r>
            <a:r>
              <a:rPr sz="1500" spc="0" dirty="0" smtClean="0">
                <a:latin typeface="Arial"/>
                <a:cs typeface="Arial"/>
              </a:rPr>
              <a:t>t</a:t>
            </a:r>
            <a:r>
              <a:rPr sz="1500" spc="4" dirty="0" smtClean="0">
                <a:latin typeface="Arial"/>
                <a:cs typeface="Arial"/>
              </a:rPr>
              <a:t>e</a:t>
            </a:r>
            <a:r>
              <a:rPr sz="1500" spc="0" dirty="0" smtClean="0">
                <a:latin typeface="Arial"/>
                <a:cs typeface="Arial"/>
              </a:rPr>
              <a:t>r</a:t>
            </a:r>
            <a:r>
              <a:rPr sz="1500" spc="-9" dirty="0" smtClean="0">
                <a:latin typeface="Arial"/>
                <a:cs typeface="Arial"/>
              </a:rPr>
              <a:t> </a:t>
            </a:r>
            <a:r>
              <a:rPr sz="1500" spc="4" dirty="0" smtClean="0">
                <a:latin typeface="Arial"/>
                <a:cs typeface="Arial"/>
              </a:rPr>
              <a:t>an</a:t>
            </a:r>
            <a:r>
              <a:rPr sz="1500" spc="0" dirty="0" smtClean="0">
                <a:latin typeface="Arial"/>
                <a:cs typeface="Arial"/>
              </a:rPr>
              <a:t>d </a:t>
            </a:r>
            <a:r>
              <a:rPr sz="1500" spc="4" dirty="0" smtClean="0">
                <a:latin typeface="Arial"/>
                <a:cs typeface="Arial"/>
              </a:rPr>
              <a:t>0.</a:t>
            </a:r>
            <a:r>
              <a:rPr sz="1500" spc="0" dirty="0" smtClean="0">
                <a:latin typeface="Arial"/>
                <a:cs typeface="Arial"/>
              </a:rPr>
              <a:t>5</a:t>
            </a:r>
            <a:r>
              <a:rPr sz="1500" spc="-14" dirty="0" smtClean="0">
                <a:latin typeface="Arial"/>
                <a:cs typeface="Arial"/>
              </a:rPr>
              <a:t> </a:t>
            </a:r>
            <a:r>
              <a:rPr sz="1500" spc="4" dirty="0" smtClean="0">
                <a:latin typeface="Arial"/>
                <a:cs typeface="Arial"/>
              </a:rPr>
              <a:t>t</a:t>
            </a:r>
            <a:r>
              <a:rPr sz="1500" spc="0" dirty="0" smtClean="0">
                <a:latin typeface="Arial"/>
                <a:cs typeface="Arial"/>
              </a:rPr>
              <a:t>o 1 m</a:t>
            </a:r>
            <a:r>
              <a:rPr sz="1500" spc="-9" dirty="0" smtClean="0">
                <a:latin typeface="Arial"/>
                <a:cs typeface="Arial"/>
              </a:rPr>
              <a:t> </a:t>
            </a:r>
            <a:r>
              <a:rPr sz="1500" spc="4" dirty="0" smtClean="0">
                <a:latin typeface="Arial"/>
                <a:cs typeface="Arial"/>
              </a:rPr>
              <a:t>i</a:t>
            </a:r>
            <a:r>
              <a:rPr sz="1500" spc="0" dirty="0" smtClean="0">
                <a:latin typeface="Arial"/>
                <a:cs typeface="Arial"/>
              </a:rPr>
              <a:t>n</a:t>
            </a:r>
            <a:r>
              <a:rPr sz="1500" spc="9" dirty="0" smtClean="0">
                <a:latin typeface="Arial"/>
                <a:cs typeface="Arial"/>
              </a:rPr>
              <a:t> </a:t>
            </a:r>
            <a:r>
              <a:rPr sz="1500" spc="0" dirty="0" smtClean="0">
                <a:latin typeface="Arial"/>
                <a:cs typeface="Arial"/>
              </a:rPr>
              <a:t>l</a:t>
            </a:r>
            <a:r>
              <a:rPr sz="1500" spc="4" dirty="0" smtClean="0">
                <a:latin typeface="Arial"/>
                <a:cs typeface="Arial"/>
              </a:rPr>
              <a:t>eng</a:t>
            </a:r>
            <a:r>
              <a:rPr sz="1500" spc="0" dirty="0" smtClean="0">
                <a:latin typeface="Arial"/>
                <a:cs typeface="Arial"/>
              </a:rPr>
              <a:t>t</a:t>
            </a:r>
            <a:r>
              <a:rPr sz="1500" spc="14" dirty="0" smtClean="0">
                <a:latin typeface="Arial"/>
                <a:cs typeface="Arial"/>
              </a:rPr>
              <a:t>h</a:t>
            </a:r>
            <a:r>
              <a:rPr sz="1500" spc="0" dirty="0" smtClean="0">
                <a:solidFill>
                  <a:srgbClr val="E75C00"/>
                </a:solidFill>
                <a:latin typeface="Arial"/>
                <a:cs typeface="Arial"/>
              </a:rPr>
              <a:t>.</a:t>
            </a:r>
            <a:endParaRPr sz="1500">
              <a:latin typeface="Arial"/>
              <a:cs typeface="Arial"/>
            </a:endParaRPr>
          </a:p>
          <a:p>
            <a:pPr marL="12700" marR="465864" algn="just">
              <a:lnSpc>
                <a:spcPct val="95825"/>
              </a:lnSpc>
              <a:spcBef>
                <a:spcPts val="977"/>
              </a:spcBef>
            </a:pPr>
            <a:r>
              <a:rPr sz="1500" spc="0" dirty="0" smtClean="0">
                <a:latin typeface="Arial"/>
                <a:cs typeface="Arial"/>
              </a:rPr>
              <a:t>Due </a:t>
            </a:r>
            <a:r>
              <a:rPr sz="1500" spc="4" dirty="0" smtClean="0">
                <a:latin typeface="Arial"/>
                <a:cs typeface="Arial"/>
              </a:rPr>
              <a:t>t</a:t>
            </a:r>
            <a:r>
              <a:rPr sz="1500" spc="0" dirty="0" smtClean="0">
                <a:latin typeface="Arial"/>
                <a:cs typeface="Arial"/>
              </a:rPr>
              <a:t>o</a:t>
            </a:r>
            <a:r>
              <a:rPr sz="1500" spc="-9" dirty="0" smtClean="0">
                <a:latin typeface="Arial"/>
                <a:cs typeface="Arial"/>
              </a:rPr>
              <a:t> </a:t>
            </a:r>
            <a:r>
              <a:rPr sz="1500" spc="4" dirty="0" smtClean="0">
                <a:latin typeface="Arial"/>
                <a:cs typeface="Arial"/>
              </a:rPr>
              <a:t>e</a:t>
            </a:r>
            <a:r>
              <a:rPr sz="1500" spc="0" dirty="0" smtClean="0">
                <a:latin typeface="Arial"/>
                <a:cs typeface="Arial"/>
              </a:rPr>
              <a:t>l</a:t>
            </a:r>
            <a:r>
              <a:rPr sz="1500" spc="9" dirty="0" smtClean="0">
                <a:latin typeface="Arial"/>
                <a:cs typeface="Arial"/>
              </a:rPr>
              <a:t>e</a:t>
            </a:r>
            <a:r>
              <a:rPr sz="1500" spc="4" dirty="0" smtClean="0">
                <a:latin typeface="Arial"/>
                <a:cs typeface="Arial"/>
              </a:rPr>
              <a:t>c</a:t>
            </a:r>
            <a:r>
              <a:rPr sz="1500" spc="0" dirty="0" smtClean="0">
                <a:latin typeface="Arial"/>
                <a:cs typeface="Arial"/>
              </a:rPr>
              <a:t>t</a:t>
            </a:r>
            <a:r>
              <a:rPr sz="1500" spc="4" dirty="0" smtClean="0">
                <a:latin typeface="Arial"/>
                <a:cs typeface="Arial"/>
              </a:rPr>
              <a:t>roos</a:t>
            </a:r>
            <a:r>
              <a:rPr sz="1500" spc="0" dirty="0" smtClean="0">
                <a:latin typeface="Arial"/>
                <a:cs typeface="Arial"/>
              </a:rPr>
              <a:t>m</a:t>
            </a:r>
            <a:r>
              <a:rPr sz="1500" spc="4" dirty="0" smtClean="0">
                <a:latin typeface="Arial"/>
                <a:cs typeface="Arial"/>
              </a:rPr>
              <a:t>o</a:t>
            </a:r>
            <a:r>
              <a:rPr sz="1500" spc="0" dirty="0" smtClean="0">
                <a:latin typeface="Arial"/>
                <a:cs typeface="Arial"/>
              </a:rPr>
              <a:t>t</a:t>
            </a:r>
            <a:r>
              <a:rPr sz="1500" spc="4" dirty="0" smtClean="0">
                <a:latin typeface="Arial"/>
                <a:cs typeface="Arial"/>
              </a:rPr>
              <a:t>i</a:t>
            </a:r>
            <a:r>
              <a:rPr sz="1500" spc="0" dirty="0" smtClean="0">
                <a:latin typeface="Arial"/>
                <a:cs typeface="Arial"/>
              </a:rPr>
              <a:t>c</a:t>
            </a:r>
            <a:r>
              <a:rPr sz="1500" spc="-24" dirty="0" smtClean="0">
                <a:latin typeface="Arial"/>
                <a:cs typeface="Arial"/>
              </a:rPr>
              <a:t> </a:t>
            </a:r>
            <a:r>
              <a:rPr sz="1500" spc="0" dirty="0" smtClean="0">
                <a:latin typeface="Arial"/>
                <a:cs typeface="Arial"/>
              </a:rPr>
              <a:t>f</a:t>
            </a:r>
            <a:r>
              <a:rPr sz="1500" spc="4" dirty="0" smtClean="0">
                <a:latin typeface="Arial"/>
                <a:cs typeface="Arial"/>
              </a:rPr>
              <a:t>lo</a:t>
            </a:r>
            <a:r>
              <a:rPr sz="1500" spc="-100" dirty="0" smtClean="0">
                <a:latin typeface="Arial"/>
                <a:cs typeface="Arial"/>
              </a:rPr>
              <a:t>w</a:t>
            </a:r>
            <a:r>
              <a:rPr sz="1500" spc="0" dirty="0" smtClean="0">
                <a:latin typeface="Arial"/>
                <a:cs typeface="Arial"/>
              </a:rPr>
              <a:t>,</a:t>
            </a:r>
            <a:r>
              <a:rPr sz="1500" spc="9" dirty="0" smtClean="0">
                <a:latin typeface="Arial"/>
                <a:cs typeface="Arial"/>
              </a:rPr>
              <a:t> </a:t>
            </a:r>
            <a:r>
              <a:rPr sz="1500" spc="4" dirty="0" smtClean="0">
                <a:latin typeface="Arial"/>
                <a:cs typeface="Arial"/>
              </a:rPr>
              <a:t>a</a:t>
            </a:r>
            <a:r>
              <a:rPr sz="1500" spc="0" dirty="0" smtClean="0">
                <a:latin typeface="Arial"/>
                <a:cs typeface="Arial"/>
              </a:rPr>
              <a:t>ll </a:t>
            </a:r>
            <a:r>
              <a:rPr sz="1500" spc="4" dirty="0" smtClean="0">
                <a:latin typeface="Arial"/>
                <a:cs typeface="Arial"/>
              </a:rPr>
              <a:t>sa</a:t>
            </a:r>
            <a:r>
              <a:rPr sz="1500" spc="0" dirty="0" smtClean="0">
                <a:latin typeface="Arial"/>
                <a:cs typeface="Arial"/>
              </a:rPr>
              <a:t>m</a:t>
            </a:r>
            <a:r>
              <a:rPr sz="1500" spc="4" dirty="0" smtClean="0">
                <a:latin typeface="Arial"/>
                <a:cs typeface="Arial"/>
              </a:rPr>
              <a:t>p</a:t>
            </a:r>
            <a:r>
              <a:rPr sz="1500" spc="0" dirty="0" smtClean="0">
                <a:latin typeface="Arial"/>
                <a:cs typeface="Arial"/>
              </a:rPr>
              <a:t>le</a:t>
            </a:r>
            <a:r>
              <a:rPr sz="1500" spc="4" dirty="0" smtClean="0">
                <a:latin typeface="Arial"/>
                <a:cs typeface="Arial"/>
              </a:rPr>
              <a:t> co</a:t>
            </a:r>
            <a:r>
              <a:rPr sz="1500" spc="0" dirty="0" smtClean="0">
                <a:latin typeface="Arial"/>
                <a:cs typeface="Arial"/>
              </a:rPr>
              <a:t>m</a:t>
            </a:r>
            <a:r>
              <a:rPr sz="1500" spc="4" dirty="0" smtClean="0">
                <a:latin typeface="Arial"/>
                <a:cs typeface="Arial"/>
              </a:rPr>
              <a:t>ponen</a:t>
            </a:r>
            <a:r>
              <a:rPr sz="1500" spc="0" dirty="0" smtClean="0">
                <a:latin typeface="Arial"/>
                <a:cs typeface="Arial"/>
              </a:rPr>
              <a:t>ts</a:t>
            </a:r>
            <a:r>
              <a:rPr sz="1500" spc="-25" dirty="0" smtClean="0">
                <a:latin typeface="Arial"/>
                <a:cs typeface="Arial"/>
              </a:rPr>
              <a:t> </a:t>
            </a:r>
            <a:r>
              <a:rPr sz="1500" spc="0" dirty="0" smtClean="0">
                <a:latin typeface="Arial"/>
                <a:cs typeface="Arial"/>
              </a:rPr>
              <a:t>mi</a:t>
            </a:r>
            <a:r>
              <a:rPr sz="1500" spc="4" dirty="0" smtClean="0">
                <a:latin typeface="Arial"/>
                <a:cs typeface="Arial"/>
              </a:rPr>
              <a:t>g</a:t>
            </a:r>
            <a:r>
              <a:rPr sz="1500" spc="0" dirty="0" smtClean="0">
                <a:latin typeface="Arial"/>
                <a:cs typeface="Arial"/>
              </a:rPr>
              <a:t>r</a:t>
            </a:r>
            <a:r>
              <a:rPr sz="1500" spc="9" dirty="0" smtClean="0">
                <a:latin typeface="Arial"/>
                <a:cs typeface="Arial"/>
              </a:rPr>
              <a:t>a</a:t>
            </a:r>
            <a:r>
              <a:rPr sz="1500" spc="0" dirty="0" smtClean="0">
                <a:latin typeface="Arial"/>
                <a:cs typeface="Arial"/>
              </a:rPr>
              <a:t>te</a:t>
            </a:r>
            <a:r>
              <a:rPr sz="1500" spc="-4" dirty="0" smtClean="0">
                <a:latin typeface="Arial"/>
                <a:cs typeface="Arial"/>
              </a:rPr>
              <a:t> </a:t>
            </a:r>
            <a:r>
              <a:rPr sz="1500" spc="0" dirty="0" smtClean="0">
                <a:latin typeface="Arial"/>
                <a:cs typeface="Arial"/>
              </a:rPr>
              <a:t>t</a:t>
            </a:r>
            <a:r>
              <a:rPr sz="1500" spc="4" dirty="0" smtClean="0">
                <a:latin typeface="Arial"/>
                <a:cs typeface="Arial"/>
              </a:rPr>
              <a:t>o</a:t>
            </a:r>
            <a:r>
              <a:rPr sz="1500" spc="-14" dirty="0" smtClean="0">
                <a:latin typeface="Arial"/>
                <a:cs typeface="Arial"/>
              </a:rPr>
              <a:t>w</a:t>
            </a:r>
            <a:r>
              <a:rPr sz="1500" spc="4" dirty="0" smtClean="0">
                <a:latin typeface="Arial"/>
                <a:cs typeface="Arial"/>
              </a:rPr>
              <a:t>a</a:t>
            </a:r>
            <a:r>
              <a:rPr sz="1500" spc="0" dirty="0" smtClean="0">
                <a:latin typeface="Arial"/>
                <a:cs typeface="Arial"/>
              </a:rPr>
              <a:t>r</a:t>
            </a:r>
            <a:r>
              <a:rPr sz="1500" spc="9" dirty="0" smtClean="0">
                <a:latin typeface="Arial"/>
                <a:cs typeface="Arial"/>
              </a:rPr>
              <a:t>d</a:t>
            </a:r>
            <a:r>
              <a:rPr sz="1500" spc="0" dirty="0" smtClean="0">
                <a:latin typeface="Arial"/>
                <a:cs typeface="Arial"/>
              </a:rPr>
              <a:t>s t</a:t>
            </a:r>
            <a:r>
              <a:rPr sz="1500" spc="4" dirty="0" smtClean="0">
                <a:latin typeface="Arial"/>
                <a:cs typeface="Arial"/>
              </a:rPr>
              <a:t>h</a:t>
            </a:r>
            <a:r>
              <a:rPr sz="1500" spc="0" dirty="0" smtClean="0">
                <a:latin typeface="Arial"/>
                <a:cs typeface="Arial"/>
              </a:rPr>
              <a:t>e </a:t>
            </a:r>
            <a:r>
              <a:rPr sz="1500" spc="4" dirty="0" smtClean="0">
                <a:latin typeface="Arial"/>
                <a:cs typeface="Arial"/>
              </a:rPr>
              <a:t>nega</a:t>
            </a:r>
            <a:r>
              <a:rPr sz="1500" spc="0" dirty="0" smtClean="0">
                <a:latin typeface="Arial"/>
                <a:cs typeface="Arial"/>
              </a:rPr>
              <a:t>t</a:t>
            </a:r>
            <a:r>
              <a:rPr sz="1500" spc="4" dirty="0" smtClean="0">
                <a:latin typeface="Arial"/>
                <a:cs typeface="Arial"/>
              </a:rPr>
              <a:t>i</a:t>
            </a:r>
            <a:r>
              <a:rPr sz="1500" spc="-19" dirty="0" smtClean="0">
                <a:latin typeface="Arial"/>
                <a:cs typeface="Arial"/>
              </a:rPr>
              <a:t>v</a:t>
            </a:r>
            <a:r>
              <a:rPr sz="1500" spc="0" dirty="0" smtClean="0">
                <a:latin typeface="Arial"/>
                <a:cs typeface="Arial"/>
              </a:rPr>
              <a:t>e</a:t>
            </a:r>
            <a:r>
              <a:rPr sz="1500" spc="9" dirty="0" smtClean="0">
                <a:latin typeface="Arial"/>
                <a:cs typeface="Arial"/>
              </a:rPr>
              <a:t> </a:t>
            </a:r>
            <a:r>
              <a:rPr sz="1500" spc="4" dirty="0" smtClean="0">
                <a:latin typeface="Arial"/>
                <a:cs typeface="Arial"/>
              </a:rPr>
              <a:t>e</a:t>
            </a:r>
            <a:r>
              <a:rPr sz="1500" spc="0" dirty="0" smtClean="0">
                <a:latin typeface="Arial"/>
                <a:cs typeface="Arial"/>
              </a:rPr>
              <a:t>l</a:t>
            </a:r>
            <a:r>
              <a:rPr sz="1500" spc="9" dirty="0" smtClean="0">
                <a:latin typeface="Arial"/>
                <a:cs typeface="Arial"/>
              </a:rPr>
              <a:t>e</a:t>
            </a:r>
            <a:r>
              <a:rPr sz="1500" spc="4" dirty="0" smtClean="0">
                <a:latin typeface="Arial"/>
                <a:cs typeface="Arial"/>
              </a:rPr>
              <a:t>c</a:t>
            </a:r>
            <a:r>
              <a:rPr sz="1500" spc="0" dirty="0" smtClean="0">
                <a:latin typeface="Arial"/>
                <a:cs typeface="Arial"/>
              </a:rPr>
              <a:t>t</a:t>
            </a:r>
            <a:r>
              <a:rPr sz="1500" spc="4" dirty="0" smtClean="0">
                <a:latin typeface="Arial"/>
                <a:cs typeface="Arial"/>
              </a:rPr>
              <a:t>rod</a:t>
            </a:r>
            <a:r>
              <a:rPr sz="1500" spc="14" dirty="0" smtClean="0">
                <a:latin typeface="Arial"/>
                <a:cs typeface="Arial"/>
              </a:rPr>
              <a:t>e</a:t>
            </a:r>
            <a:r>
              <a:rPr sz="1500" spc="0" dirty="0" smtClean="0">
                <a:latin typeface="Arial"/>
                <a:cs typeface="Arial"/>
              </a:rPr>
              <a:t>.</a:t>
            </a:r>
            <a:endParaRPr sz="1500">
              <a:latin typeface="Arial"/>
              <a:cs typeface="Arial"/>
            </a:endParaRPr>
          </a:p>
          <a:p>
            <a:pPr marL="12700" marR="5616" algn="just">
              <a:lnSpc>
                <a:spcPct val="95825"/>
              </a:lnSpc>
              <a:spcBef>
                <a:spcPts val="975"/>
              </a:spcBef>
            </a:pPr>
            <a:r>
              <a:rPr sz="1500" spc="-4" dirty="0" smtClean="0">
                <a:latin typeface="Arial"/>
                <a:cs typeface="Arial"/>
              </a:rPr>
              <a:t>T</a:t>
            </a:r>
            <a:r>
              <a:rPr sz="1500" spc="4" dirty="0" smtClean="0">
                <a:latin typeface="Arial"/>
                <a:cs typeface="Arial"/>
              </a:rPr>
              <a:t>h</a:t>
            </a:r>
            <a:r>
              <a:rPr sz="1500" spc="0" dirty="0" smtClean="0">
                <a:latin typeface="Arial"/>
                <a:cs typeface="Arial"/>
              </a:rPr>
              <a:t>e</a:t>
            </a:r>
            <a:r>
              <a:rPr sz="1500" spc="9" dirty="0" smtClean="0">
                <a:latin typeface="Arial"/>
                <a:cs typeface="Arial"/>
              </a:rPr>
              <a:t> </a:t>
            </a:r>
            <a:r>
              <a:rPr sz="1500" spc="4" dirty="0" smtClean="0">
                <a:latin typeface="Arial"/>
                <a:cs typeface="Arial"/>
              </a:rPr>
              <a:t>cap</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9" dirty="0" smtClean="0">
                <a:latin typeface="Arial"/>
                <a:cs typeface="Arial"/>
              </a:rPr>
              <a:t>a</a:t>
            </a:r>
            <a:r>
              <a:rPr sz="1500" spc="0" dirty="0" smtClean="0">
                <a:latin typeface="Arial"/>
                <a:cs typeface="Arial"/>
              </a:rPr>
              <a:t>ry</a:t>
            </a:r>
            <a:r>
              <a:rPr sz="1500" spc="9" dirty="0" smtClean="0">
                <a:latin typeface="Arial"/>
                <a:cs typeface="Arial"/>
              </a:rPr>
              <a:t> </a:t>
            </a:r>
            <a:r>
              <a:rPr sz="1500" spc="-4" dirty="0" smtClean="0">
                <a:latin typeface="Arial"/>
                <a:cs typeface="Arial"/>
              </a:rPr>
              <a:t>c</a:t>
            </a:r>
            <a:r>
              <a:rPr sz="1500" spc="4" dirty="0" smtClean="0">
                <a:latin typeface="Arial"/>
                <a:cs typeface="Arial"/>
              </a:rPr>
              <a:t>a</a:t>
            </a:r>
            <a:r>
              <a:rPr sz="1500" spc="0" dirty="0" smtClean="0">
                <a:latin typeface="Arial"/>
                <a:cs typeface="Arial"/>
              </a:rPr>
              <a:t>n </a:t>
            </a:r>
            <a:r>
              <a:rPr sz="1500" spc="4" dirty="0" smtClean="0">
                <a:latin typeface="Arial"/>
                <a:cs typeface="Arial"/>
              </a:rPr>
              <a:t>a</a:t>
            </a:r>
            <a:r>
              <a:rPr sz="1500" spc="0" dirty="0" smtClean="0">
                <a:latin typeface="Arial"/>
                <a:cs typeface="Arial"/>
              </a:rPr>
              <a:t>l</a:t>
            </a:r>
            <a:r>
              <a:rPr sz="1500" spc="4" dirty="0" smtClean="0">
                <a:latin typeface="Arial"/>
                <a:cs typeface="Arial"/>
              </a:rPr>
              <a:t>s</a:t>
            </a:r>
            <a:r>
              <a:rPr sz="1500" spc="0" dirty="0" smtClean="0">
                <a:latin typeface="Arial"/>
                <a:cs typeface="Arial"/>
              </a:rPr>
              <a:t>o</a:t>
            </a:r>
            <a:r>
              <a:rPr sz="1500" spc="14" dirty="0" smtClean="0">
                <a:latin typeface="Arial"/>
                <a:cs typeface="Arial"/>
              </a:rPr>
              <a:t> </a:t>
            </a:r>
            <a:r>
              <a:rPr sz="1500" spc="4" dirty="0" smtClean="0">
                <a:latin typeface="Arial"/>
                <a:cs typeface="Arial"/>
              </a:rPr>
              <a:t>b</a:t>
            </a:r>
            <a:r>
              <a:rPr sz="1500" spc="0" dirty="0" smtClean="0">
                <a:latin typeface="Arial"/>
                <a:cs typeface="Arial"/>
              </a:rPr>
              <a:t>e f</a:t>
            </a:r>
            <a:r>
              <a:rPr sz="1500" spc="4" dirty="0" smtClean="0">
                <a:latin typeface="Arial"/>
                <a:cs typeface="Arial"/>
              </a:rPr>
              <a:t>i</a:t>
            </a:r>
            <a:r>
              <a:rPr sz="1500" spc="0" dirty="0" smtClean="0">
                <a:latin typeface="Arial"/>
                <a:cs typeface="Arial"/>
              </a:rPr>
              <a:t>l</a:t>
            </a:r>
            <a:r>
              <a:rPr sz="1500" spc="4" dirty="0" smtClean="0">
                <a:latin typeface="Arial"/>
                <a:cs typeface="Arial"/>
              </a:rPr>
              <a:t>le</a:t>
            </a:r>
            <a:r>
              <a:rPr sz="1500" spc="0" dirty="0" smtClean="0">
                <a:latin typeface="Arial"/>
                <a:cs typeface="Arial"/>
              </a:rPr>
              <a:t>d</a:t>
            </a:r>
            <a:r>
              <a:rPr sz="1500" spc="19" dirty="0" smtClean="0">
                <a:latin typeface="Arial"/>
                <a:cs typeface="Arial"/>
              </a:rPr>
              <a:t> </a:t>
            </a:r>
            <a:r>
              <a:rPr sz="1500" spc="-14" dirty="0" smtClean="0">
                <a:latin typeface="Arial"/>
                <a:cs typeface="Arial"/>
              </a:rPr>
              <a:t>w</a:t>
            </a:r>
            <a:r>
              <a:rPr sz="1500" spc="0" dirty="0" smtClean="0">
                <a:latin typeface="Arial"/>
                <a:cs typeface="Arial"/>
              </a:rPr>
              <a:t>i</a:t>
            </a:r>
            <a:r>
              <a:rPr sz="1500" spc="4" dirty="0" smtClean="0">
                <a:latin typeface="Arial"/>
                <a:cs typeface="Arial"/>
              </a:rPr>
              <a:t>t</a:t>
            </a:r>
            <a:r>
              <a:rPr sz="1500" spc="0" dirty="0" smtClean="0">
                <a:latin typeface="Arial"/>
                <a:cs typeface="Arial"/>
              </a:rPr>
              <a:t>h</a:t>
            </a:r>
            <a:r>
              <a:rPr sz="1500" spc="9" dirty="0" smtClean="0">
                <a:latin typeface="Arial"/>
                <a:cs typeface="Arial"/>
              </a:rPr>
              <a:t> </a:t>
            </a:r>
            <a:r>
              <a:rPr sz="1500" spc="0" dirty="0" smtClean="0">
                <a:latin typeface="Arial"/>
                <a:cs typeface="Arial"/>
              </a:rPr>
              <a:t>a</a:t>
            </a:r>
            <a:r>
              <a:rPr sz="1500" spc="25" dirty="0" smtClean="0">
                <a:latin typeface="Arial"/>
                <a:cs typeface="Arial"/>
              </a:rPr>
              <a:t> </a:t>
            </a:r>
            <a:r>
              <a:rPr sz="1500" spc="-4" dirty="0" smtClean="0">
                <a:latin typeface="Arial"/>
                <a:cs typeface="Arial"/>
              </a:rPr>
              <a:t>g</a:t>
            </a:r>
            <a:r>
              <a:rPr sz="1500" spc="4" dirty="0" smtClean="0">
                <a:latin typeface="Arial"/>
                <a:cs typeface="Arial"/>
              </a:rPr>
              <a:t>e</a:t>
            </a:r>
            <a:r>
              <a:rPr sz="1500" spc="0" dirty="0" smtClean="0">
                <a:latin typeface="Arial"/>
                <a:cs typeface="Arial"/>
              </a:rPr>
              <a:t>l,</a:t>
            </a:r>
            <a:r>
              <a:rPr sz="1500" spc="9" dirty="0" smtClean="0">
                <a:latin typeface="Arial"/>
                <a:cs typeface="Arial"/>
              </a:rPr>
              <a:t> </a:t>
            </a:r>
            <a:r>
              <a:rPr sz="1500" spc="-14" dirty="0" smtClean="0">
                <a:latin typeface="Arial"/>
                <a:cs typeface="Arial"/>
              </a:rPr>
              <a:t>w</a:t>
            </a:r>
            <a:r>
              <a:rPr sz="1500" spc="4" dirty="0" smtClean="0">
                <a:latin typeface="Arial"/>
                <a:cs typeface="Arial"/>
              </a:rPr>
              <a:t>h</a:t>
            </a:r>
            <a:r>
              <a:rPr sz="1500" spc="0" dirty="0" smtClean="0">
                <a:latin typeface="Arial"/>
                <a:cs typeface="Arial"/>
              </a:rPr>
              <a:t>i</a:t>
            </a:r>
            <a:r>
              <a:rPr sz="1500" spc="4" dirty="0" smtClean="0">
                <a:latin typeface="Arial"/>
                <a:cs typeface="Arial"/>
              </a:rPr>
              <a:t>c</a:t>
            </a:r>
            <a:r>
              <a:rPr sz="1500" spc="0" dirty="0" smtClean="0">
                <a:latin typeface="Arial"/>
                <a:cs typeface="Arial"/>
              </a:rPr>
              <a:t>h</a:t>
            </a:r>
            <a:r>
              <a:rPr sz="1500" spc="24" dirty="0" smtClean="0">
                <a:latin typeface="Arial"/>
                <a:cs typeface="Arial"/>
              </a:rPr>
              <a:t> </a:t>
            </a:r>
            <a:r>
              <a:rPr sz="1500" spc="4" dirty="0" smtClean="0">
                <a:latin typeface="Arial"/>
                <a:cs typeface="Arial"/>
              </a:rPr>
              <a:t>e</a:t>
            </a:r>
            <a:r>
              <a:rPr sz="1500" spc="0" dirty="0" smtClean="0">
                <a:latin typeface="Arial"/>
                <a:cs typeface="Arial"/>
              </a:rPr>
              <a:t>l</a:t>
            </a:r>
            <a:r>
              <a:rPr sz="1500" spc="4" dirty="0" smtClean="0">
                <a:latin typeface="Arial"/>
                <a:cs typeface="Arial"/>
              </a:rPr>
              <a:t>i</a:t>
            </a:r>
            <a:r>
              <a:rPr sz="1500" spc="0" dirty="0" smtClean="0">
                <a:latin typeface="Arial"/>
                <a:cs typeface="Arial"/>
              </a:rPr>
              <a:t>m</a:t>
            </a:r>
            <a:r>
              <a:rPr sz="1500" spc="-9" dirty="0" smtClean="0">
                <a:latin typeface="Arial"/>
                <a:cs typeface="Arial"/>
              </a:rPr>
              <a:t>i</a:t>
            </a:r>
            <a:r>
              <a:rPr sz="1500" spc="4" dirty="0" smtClean="0">
                <a:latin typeface="Arial"/>
                <a:cs typeface="Arial"/>
              </a:rPr>
              <a:t>na</a:t>
            </a:r>
            <a:r>
              <a:rPr sz="1500" spc="0" dirty="0" smtClean="0">
                <a:latin typeface="Arial"/>
                <a:cs typeface="Arial"/>
              </a:rPr>
              <a:t>tes</a:t>
            </a:r>
            <a:r>
              <a:rPr sz="1500" spc="14" dirty="0" smtClean="0">
                <a:latin typeface="Arial"/>
                <a:cs typeface="Arial"/>
              </a:rPr>
              <a:t> </a:t>
            </a:r>
            <a:r>
              <a:rPr sz="1500" spc="0" dirty="0" smtClean="0">
                <a:latin typeface="Arial"/>
                <a:cs typeface="Arial"/>
              </a:rPr>
              <a:t>the</a:t>
            </a:r>
            <a:r>
              <a:rPr sz="1500" spc="4" dirty="0" smtClean="0">
                <a:latin typeface="Arial"/>
                <a:cs typeface="Arial"/>
              </a:rPr>
              <a:t> e</a:t>
            </a:r>
            <a:r>
              <a:rPr sz="1500" spc="0" dirty="0" smtClean="0">
                <a:latin typeface="Arial"/>
                <a:cs typeface="Arial"/>
              </a:rPr>
              <a:t>l</a:t>
            </a:r>
            <a:r>
              <a:rPr sz="1500" spc="4" dirty="0" smtClean="0">
                <a:latin typeface="Arial"/>
                <a:cs typeface="Arial"/>
              </a:rPr>
              <a:t>e</a:t>
            </a:r>
            <a:r>
              <a:rPr sz="1500" spc="-4" dirty="0" smtClean="0">
                <a:latin typeface="Arial"/>
                <a:cs typeface="Arial"/>
              </a:rPr>
              <a:t>c</a:t>
            </a:r>
            <a:r>
              <a:rPr sz="1500" spc="0" dirty="0" smtClean="0">
                <a:latin typeface="Arial"/>
                <a:cs typeface="Arial"/>
              </a:rPr>
              <a:t>t</a:t>
            </a:r>
            <a:r>
              <a:rPr sz="1500" spc="-4" dirty="0" smtClean="0">
                <a:latin typeface="Arial"/>
                <a:cs typeface="Arial"/>
              </a:rPr>
              <a:t>r</a:t>
            </a:r>
            <a:r>
              <a:rPr sz="1500" spc="4" dirty="0" smtClean="0">
                <a:latin typeface="Arial"/>
                <a:cs typeface="Arial"/>
              </a:rPr>
              <a:t>o</a:t>
            </a:r>
            <a:r>
              <a:rPr sz="1500" spc="-4" dirty="0" smtClean="0">
                <a:latin typeface="Arial"/>
                <a:cs typeface="Arial"/>
              </a:rPr>
              <a:t>o</a:t>
            </a:r>
            <a:r>
              <a:rPr sz="1500" spc="4" dirty="0" smtClean="0">
                <a:latin typeface="Arial"/>
                <a:cs typeface="Arial"/>
              </a:rPr>
              <a:t>s</a:t>
            </a:r>
            <a:r>
              <a:rPr sz="1500" spc="0" dirty="0" smtClean="0">
                <a:latin typeface="Arial"/>
                <a:cs typeface="Arial"/>
              </a:rPr>
              <a:t>m</a:t>
            </a:r>
            <a:r>
              <a:rPr sz="1500" spc="4" dirty="0" smtClean="0">
                <a:latin typeface="Arial"/>
                <a:cs typeface="Arial"/>
              </a:rPr>
              <a:t>o</a:t>
            </a:r>
            <a:r>
              <a:rPr sz="1500" spc="0" dirty="0" smtClean="0">
                <a:latin typeface="Arial"/>
                <a:cs typeface="Arial"/>
              </a:rPr>
              <a:t>t</a:t>
            </a:r>
            <a:r>
              <a:rPr sz="1500" spc="-4" dirty="0" smtClean="0">
                <a:latin typeface="Arial"/>
                <a:cs typeface="Arial"/>
              </a:rPr>
              <a:t>i</a:t>
            </a:r>
            <a:r>
              <a:rPr sz="1500" spc="0" dirty="0" smtClean="0">
                <a:latin typeface="Arial"/>
                <a:cs typeface="Arial"/>
              </a:rPr>
              <a:t>c</a:t>
            </a:r>
            <a:r>
              <a:rPr sz="1500" spc="19" dirty="0" smtClean="0">
                <a:latin typeface="Arial"/>
                <a:cs typeface="Arial"/>
              </a:rPr>
              <a:t> </a:t>
            </a:r>
            <a:r>
              <a:rPr sz="1500" spc="0" dirty="0" smtClean="0">
                <a:latin typeface="Arial"/>
                <a:cs typeface="Arial"/>
              </a:rPr>
              <a:t>f</a:t>
            </a:r>
            <a:r>
              <a:rPr sz="1500" spc="4" dirty="0" smtClean="0">
                <a:latin typeface="Arial"/>
                <a:cs typeface="Arial"/>
              </a:rPr>
              <a:t>lo</a:t>
            </a:r>
            <a:r>
              <a:rPr sz="1500" spc="-94" dirty="0" smtClean="0">
                <a:latin typeface="Arial"/>
                <a:cs typeface="Arial"/>
              </a:rPr>
              <a:t>w</a:t>
            </a:r>
            <a:r>
              <a:rPr sz="1500" spc="0" dirty="0" smtClean="0">
                <a:latin typeface="Arial"/>
                <a:cs typeface="Arial"/>
              </a:rPr>
              <a:t>.</a:t>
            </a:r>
            <a:r>
              <a:rPr sz="1500" spc="19" dirty="0" smtClean="0">
                <a:latin typeface="Arial"/>
                <a:cs typeface="Arial"/>
              </a:rPr>
              <a:t> </a:t>
            </a:r>
            <a:r>
              <a:rPr sz="1500" spc="-4" dirty="0" smtClean="0">
                <a:latin typeface="Arial"/>
                <a:cs typeface="Arial"/>
              </a:rPr>
              <a:t>S</a:t>
            </a:r>
            <a:r>
              <a:rPr sz="1500" spc="4" dirty="0" smtClean="0">
                <a:latin typeface="Arial"/>
                <a:cs typeface="Arial"/>
              </a:rPr>
              <a:t>ep</a:t>
            </a:r>
            <a:r>
              <a:rPr sz="1500" spc="-4" dirty="0" smtClean="0">
                <a:latin typeface="Arial"/>
                <a:cs typeface="Arial"/>
              </a:rPr>
              <a:t>a</a:t>
            </a:r>
            <a:r>
              <a:rPr sz="1500" spc="-9" dirty="0" smtClean="0">
                <a:latin typeface="Arial"/>
                <a:cs typeface="Arial"/>
              </a:rPr>
              <a:t>r</a:t>
            </a:r>
            <a:r>
              <a:rPr sz="1500" spc="4" dirty="0" smtClean="0">
                <a:latin typeface="Arial"/>
                <a:cs typeface="Arial"/>
              </a:rPr>
              <a:t>a</a:t>
            </a:r>
            <a:r>
              <a:rPr sz="1500" spc="0" dirty="0" smtClean="0">
                <a:latin typeface="Arial"/>
                <a:cs typeface="Arial"/>
              </a:rPr>
              <a:t>t</a:t>
            </a:r>
            <a:r>
              <a:rPr sz="1500" spc="4" dirty="0" smtClean="0">
                <a:latin typeface="Arial"/>
                <a:cs typeface="Arial"/>
              </a:rPr>
              <a:t>io</a:t>
            </a:r>
            <a:r>
              <a:rPr sz="1500" spc="0" dirty="0" smtClean="0">
                <a:latin typeface="Arial"/>
                <a:cs typeface="Arial"/>
              </a:rPr>
              <a:t>n</a:t>
            </a:r>
            <a:r>
              <a:rPr sz="1500" spc="19" dirty="0" smtClean="0">
                <a:latin typeface="Arial"/>
                <a:cs typeface="Arial"/>
              </a:rPr>
              <a:t> </a:t>
            </a:r>
            <a:r>
              <a:rPr sz="1500" spc="4" dirty="0" smtClean="0">
                <a:latin typeface="Arial"/>
                <a:cs typeface="Arial"/>
              </a:rPr>
              <a:t>is</a:t>
            </a:r>
            <a:endParaRPr sz="1500">
              <a:latin typeface="Arial"/>
              <a:cs typeface="Arial"/>
            </a:endParaRPr>
          </a:p>
        </p:txBody>
      </p:sp>
      <p:sp>
        <p:nvSpPr>
          <p:cNvPr id="18" name="object 18"/>
          <p:cNvSpPr txBox="1"/>
          <p:nvPr/>
        </p:nvSpPr>
        <p:spPr>
          <a:xfrm>
            <a:off x="231140" y="745818"/>
            <a:ext cx="120802" cy="216204"/>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a:t>
            </a:r>
            <a:endParaRPr sz="1500">
              <a:latin typeface="Arial"/>
              <a:cs typeface="Arial"/>
            </a:endParaRPr>
          </a:p>
        </p:txBody>
      </p:sp>
      <p:sp>
        <p:nvSpPr>
          <p:cNvPr id="17" name="object 17"/>
          <p:cNvSpPr txBox="1"/>
          <p:nvPr/>
        </p:nvSpPr>
        <p:spPr>
          <a:xfrm>
            <a:off x="231140" y="1431865"/>
            <a:ext cx="120650" cy="215900"/>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a:t>
            </a:r>
            <a:endParaRPr sz="1500">
              <a:latin typeface="Arial"/>
              <a:cs typeface="Arial"/>
            </a:endParaRPr>
          </a:p>
        </p:txBody>
      </p:sp>
      <p:sp>
        <p:nvSpPr>
          <p:cNvPr id="16" name="object 16"/>
          <p:cNvSpPr txBox="1"/>
          <p:nvPr/>
        </p:nvSpPr>
        <p:spPr>
          <a:xfrm>
            <a:off x="231140" y="2460946"/>
            <a:ext cx="120650" cy="215900"/>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a:t>
            </a:r>
            <a:endParaRPr sz="1500">
              <a:latin typeface="Arial"/>
              <a:cs typeface="Arial"/>
            </a:endParaRPr>
          </a:p>
        </p:txBody>
      </p:sp>
      <p:sp>
        <p:nvSpPr>
          <p:cNvPr id="15" name="object 15"/>
          <p:cNvSpPr txBox="1"/>
          <p:nvPr/>
        </p:nvSpPr>
        <p:spPr>
          <a:xfrm>
            <a:off x="231140" y="3146746"/>
            <a:ext cx="120650" cy="1244853"/>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a:t>
            </a:r>
            <a:endParaRPr sz="1500">
              <a:latin typeface="Arial"/>
              <a:cs typeface="Arial"/>
            </a:endParaRPr>
          </a:p>
          <a:p>
            <a:pPr marL="12700">
              <a:lnSpc>
                <a:spcPct val="95825"/>
              </a:lnSpc>
              <a:spcBef>
                <a:spcPts val="893"/>
              </a:spcBef>
            </a:pPr>
            <a:r>
              <a:rPr sz="1500" spc="0" dirty="0" smtClean="0">
                <a:latin typeface="Arial"/>
                <a:cs typeface="Arial"/>
              </a:rPr>
              <a:t>•</a:t>
            </a:r>
            <a:endParaRPr sz="1500">
              <a:latin typeface="Arial"/>
              <a:cs typeface="Arial"/>
            </a:endParaRPr>
          </a:p>
          <a:p>
            <a:pPr marL="12700">
              <a:lnSpc>
                <a:spcPct val="95825"/>
              </a:lnSpc>
              <a:spcBef>
                <a:spcPts val="977"/>
              </a:spcBef>
            </a:pPr>
            <a:r>
              <a:rPr sz="1500" spc="0" dirty="0" smtClean="0">
                <a:latin typeface="Arial"/>
                <a:cs typeface="Arial"/>
              </a:rPr>
              <a:t>•</a:t>
            </a:r>
            <a:endParaRPr sz="1500">
              <a:latin typeface="Arial"/>
              <a:cs typeface="Arial"/>
            </a:endParaRPr>
          </a:p>
          <a:p>
            <a:pPr marL="12700">
              <a:lnSpc>
                <a:spcPct val="95825"/>
              </a:lnSpc>
              <a:spcBef>
                <a:spcPts val="975"/>
              </a:spcBef>
            </a:pPr>
            <a:r>
              <a:rPr sz="1500" spc="0" dirty="0" smtClean="0">
                <a:latin typeface="Arial"/>
                <a:cs typeface="Arial"/>
              </a:rPr>
              <a:t>•</a:t>
            </a:r>
            <a:endParaRPr sz="1500">
              <a:latin typeface="Arial"/>
              <a:cs typeface="Arial"/>
            </a:endParaRPr>
          </a:p>
        </p:txBody>
      </p:sp>
      <p:sp>
        <p:nvSpPr>
          <p:cNvPr id="14" name="object 14"/>
          <p:cNvSpPr txBox="1"/>
          <p:nvPr/>
        </p:nvSpPr>
        <p:spPr>
          <a:xfrm>
            <a:off x="517652" y="4518600"/>
            <a:ext cx="1222121"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acco</a:t>
            </a:r>
            <a:r>
              <a:rPr sz="1500" spc="0" dirty="0" smtClean="0">
                <a:latin typeface="Arial"/>
                <a:cs typeface="Arial"/>
              </a:rPr>
              <a:t>m</a:t>
            </a:r>
            <a:r>
              <a:rPr sz="1500" spc="4" dirty="0" smtClean="0">
                <a:latin typeface="Arial"/>
                <a:cs typeface="Arial"/>
              </a:rPr>
              <a:t>p</a:t>
            </a:r>
            <a:r>
              <a:rPr sz="1500" spc="0" dirty="0" smtClean="0">
                <a:latin typeface="Arial"/>
                <a:cs typeface="Arial"/>
              </a:rPr>
              <a:t>l</a:t>
            </a:r>
            <a:r>
              <a:rPr sz="1500" spc="-4" dirty="0" smtClean="0">
                <a:latin typeface="Arial"/>
                <a:cs typeface="Arial"/>
              </a:rPr>
              <a:t>i</a:t>
            </a:r>
            <a:r>
              <a:rPr sz="1500" spc="4" dirty="0" smtClean="0">
                <a:latin typeface="Arial"/>
                <a:cs typeface="Arial"/>
              </a:rPr>
              <a:t>she</a:t>
            </a:r>
            <a:r>
              <a:rPr sz="1500" spc="0" dirty="0" smtClean="0">
                <a:latin typeface="Arial"/>
                <a:cs typeface="Arial"/>
              </a:rPr>
              <a:t>d</a:t>
            </a:r>
            <a:endParaRPr sz="1500">
              <a:latin typeface="Arial"/>
              <a:cs typeface="Arial"/>
            </a:endParaRPr>
          </a:p>
        </p:txBody>
      </p:sp>
      <p:sp>
        <p:nvSpPr>
          <p:cNvPr id="13" name="object 13"/>
          <p:cNvSpPr txBox="1"/>
          <p:nvPr/>
        </p:nvSpPr>
        <p:spPr>
          <a:xfrm>
            <a:off x="1857502" y="4518600"/>
            <a:ext cx="256667"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as</a:t>
            </a:r>
            <a:endParaRPr sz="1500">
              <a:latin typeface="Arial"/>
              <a:cs typeface="Arial"/>
            </a:endParaRPr>
          </a:p>
        </p:txBody>
      </p:sp>
      <p:sp>
        <p:nvSpPr>
          <p:cNvPr id="12" name="object 12"/>
          <p:cNvSpPr txBox="1"/>
          <p:nvPr/>
        </p:nvSpPr>
        <p:spPr>
          <a:xfrm>
            <a:off x="2229358" y="4518600"/>
            <a:ext cx="202945"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in</a:t>
            </a:r>
            <a:endParaRPr sz="1500">
              <a:latin typeface="Arial"/>
              <a:cs typeface="Arial"/>
            </a:endParaRPr>
          </a:p>
        </p:txBody>
      </p:sp>
      <p:sp>
        <p:nvSpPr>
          <p:cNvPr id="11" name="object 11"/>
          <p:cNvSpPr txBox="1"/>
          <p:nvPr/>
        </p:nvSpPr>
        <p:spPr>
          <a:xfrm>
            <a:off x="2549398" y="4518600"/>
            <a:ext cx="1123632"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c</a:t>
            </a:r>
            <a:r>
              <a:rPr sz="1500" spc="-4" dirty="0" smtClean="0">
                <a:latin typeface="Arial"/>
                <a:cs typeface="Arial"/>
              </a:rPr>
              <a:t>o</a:t>
            </a:r>
            <a:r>
              <a:rPr sz="1500" spc="4" dirty="0" smtClean="0">
                <a:latin typeface="Arial"/>
                <a:cs typeface="Arial"/>
              </a:rPr>
              <a:t>n</a:t>
            </a:r>
            <a:r>
              <a:rPr sz="1500" spc="-19" dirty="0" smtClean="0">
                <a:latin typeface="Arial"/>
                <a:cs typeface="Arial"/>
              </a:rPr>
              <a:t>v</a:t>
            </a:r>
            <a:r>
              <a:rPr sz="1500" spc="4" dirty="0" smtClean="0">
                <a:latin typeface="Arial"/>
                <a:cs typeface="Arial"/>
              </a:rPr>
              <a:t>en</a:t>
            </a:r>
            <a:r>
              <a:rPr sz="1500" spc="0" dirty="0" smtClean="0">
                <a:latin typeface="Arial"/>
                <a:cs typeface="Arial"/>
              </a:rPr>
              <a:t>t</a:t>
            </a:r>
            <a:r>
              <a:rPr sz="1500" spc="4" dirty="0" smtClean="0">
                <a:latin typeface="Arial"/>
                <a:cs typeface="Arial"/>
              </a:rPr>
              <a:t>ion</a:t>
            </a:r>
            <a:r>
              <a:rPr sz="1500" spc="-4" dirty="0" smtClean="0">
                <a:latin typeface="Arial"/>
                <a:cs typeface="Arial"/>
              </a:rPr>
              <a:t>a</a:t>
            </a:r>
            <a:r>
              <a:rPr sz="1500" spc="0" dirty="0" smtClean="0">
                <a:latin typeface="Arial"/>
                <a:cs typeface="Arial"/>
              </a:rPr>
              <a:t>l</a:t>
            </a:r>
            <a:endParaRPr sz="1500">
              <a:latin typeface="Arial"/>
              <a:cs typeface="Arial"/>
            </a:endParaRPr>
          </a:p>
        </p:txBody>
      </p:sp>
      <p:sp>
        <p:nvSpPr>
          <p:cNvPr id="10" name="object 10"/>
          <p:cNvSpPr txBox="1"/>
          <p:nvPr/>
        </p:nvSpPr>
        <p:spPr>
          <a:xfrm>
            <a:off x="3791839" y="4518600"/>
            <a:ext cx="310388"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gel</a:t>
            </a:r>
            <a:endParaRPr sz="1500">
              <a:latin typeface="Arial"/>
              <a:cs typeface="Arial"/>
            </a:endParaRPr>
          </a:p>
        </p:txBody>
      </p:sp>
      <p:sp>
        <p:nvSpPr>
          <p:cNvPr id="9" name="object 9"/>
          <p:cNvSpPr txBox="1"/>
          <p:nvPr/>
        </p:nvSpPr>
        <p:spPr>
          <a:xfrm>
            <a:off x="4218559" y="4518600"/>
            <a:ext cx="1348612"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e</a:t>
            </a:r>
            <a:r>
              <a:rPr sz="1500" spc="0" dirty="0" smtClean="0">
                <a:latin typeface="Arial"/>
                <a:cs typeface="Arial"/>
              </a:rPr>
              <a:t>lec</a:t>
            </a:r>
            <a:r>
              <a:rPr sz="1500" spc="-4" dirty="0" smtClean="0">
                <a:latin typeface="Arial"/>
                <a:cs typeface="Arial"/>
              </a:rPr>
              <a:t>t</a:t>
            </a:r>
            <a:r>
              <a:rPr sz="1500" spc="0" dirty="0" smtClean="0">
                <a:latin typeface="Arial"/>
                <a:cs typeface="Arial"/>
              </a:rPr>
              <a:t>r</a:t>
            </a:r>
            <a:r>
              <a:rPr sz="1500" spc="9" dirty="0" smtClean="0">
                <a:latin typeface="Arial"/>
                <a:cs typeface="Arial"/>
              </a:rPr>
              <a:t>o</a:t>
            </a:r>
            <a:r>
              <a:rPr sz="1500" spc="4" dirty="0" smtClean="0">
                <a:latin typeface="Arial"/>
                <a:cs typeface="Arial"/>
              </a:rPr>
              <a:t>ph</a:t>
            </a:r>
            <a:r>
              <a:rPr sz="1500" spc="-4" dirty="0" smtClean="0">
                <a:latin typeface="Arial"/>
                <a:cs typeface="Arial"/>
              </a:rPr>
              <a:t>o</a:t>
            </a:r>
            <a:r>
              <a:rPr sz="1500" spc="0" dirty="0" smtClean="0">
                <a:latin typeface="Arial"/>
                <a:cs typeface="Arial"/>
              </a:rPr>
              <a:t>r</a:t>
            </a:r>
            <a:r>
              <a:rPr sz="1500" spc="9" dirty="0" smtClean="0">
                <a:latin typeface="Arial"/>
                <a:cs typeface="Arial"/>
              </a:rPr>
              <a:t>e</a:t>
            </a:r>
            <a:r>
              <a:rPr sz="1500" spc="4" dirty="0" smtClean="0">
                <a:latin typeface="Arial"/>
                <a:cs typeface="Arial"/>
              </a:rPr>
              <a:t>s</a:t>
            </a:r>
            <a:r>
              <a:rPr sz="1500" spc="0" dirty="0" smtClean="0">
                <a:latin typeface="Arial"/>
                <a:cs typeface="Arial"/>
              </a:rPr>
              <a:t>is</a:t>
            </a:r>
            <a:endParaRPr sz="1500">
              <a:latin typeface="Arial"/>
              <a:cs typeface="Arial"/>
            </a:endParaRPr>
          </a:p>
        </p:txBody>
      </p:sp>
      <p:sp>
        <p:nvSpPr>
          <p:cNvPr id="8" name="object 8"/>
          <p:cNvSpPr txBox="1"/>
          <p:nvPr/>
        </p:nvSpPr>
        <p:spPr>
          <a:xfrm>
            <a:off x="5684901" y="4518600"/>
            <a:ext cx="318579"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b</a:t>
            </a:r>
            <a:r>
              <a:rPr sz="1500" spc="-4" dirty="0" smtClean="0">
                <a:latin typeface="Arial"/>
                <a:cs typeface="Arial"/>
              </a:rPr>
              <a:t>u</a:t>
            </a:r>
            <a:r>
              <a:rPr sz="1500" spc="0" dirty="0" smtClean="0">
                <a:latin typeface="Arial"/>
                <a:cs typeface="Arial"/>
              </a:rPr>
              <a:t>t</a:t>
            </a:r>
            <a:endParaRPr sz="1500">
              <a:latin typeface="Arial"/>
              <a:cs typeface="Arial"/>
            </a:endParaRPr>
          </a:p>
        </p:txBody>
      </p:sp>
      <p:sp>
        <p:nvSpPr>
          <p:cNvPr id="7" name="object 7"/>
          <p:cNvSpPr txBox="1"/>
          <p:nvPr/>
        </p:nvSpPr>
        <p:spPr>
          <a:xfrm>
            <a:off x="6119241" y="4518600"/>
            <a:ext cx="1190307" cy="215900"/>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t</a:t>
            </a:r>
            <a:r>
              <a:rPr sz="1500" spc="4" dirty="0" smtClean="0">
                <a:latin typeface="Arial"/>
                <a:cs typeface="Arial"/>
              </a:rPr>
              <a:t>h</a:t>
            </a:r>
            <a:r>
              <a:rPr sz="1500" spc="0" dirty="0" smtClean="0">
                <a:latin typeface="Arial"/>
                <a:cs typeface="Arial"/>
              </a:rPr>
              <a:t>e  </a:t>
            </a:r>
            <a:r>
              <a:rPr sz="1500" spc="94" dirty="0" smtClean="0">
                <a:latin typeface="Arial"/>
                <a:cs typeface="Arial"/>
              </a:rPr>
              <a:t> </a:t>
            </a:r>
            <a:r>
              <a:rPr sz="1500" spc="-4" dirty="0" smtClean="0">
                <a:latin typeface="Arial"/>
                <a:cs typeface="Arial"/>
              </a:rPr>
              <a:t>c</a:t>
            </a:r>
            <a:r>
              <a:rPr sz="1500" spc="4" dirty="0" smtClean="0">
                <a:latin typeface="Arial"/>
                <a:cs typeface="Arial"/>
              </a:rPr>
              <a:t>ap</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9" dirty="0" smtClean="0">
                <a:latin typeface="Arial"/>
                <a:cs typeface="Arial"/>
              </a:rPr>
              <a:t>a</a:t>
            </a:r>
            <a:r>
              <a:rPr sz="1500" spc="0" dirty="0" smtClean="0">
                <a:latin typeface="Arial"/>
                <a:cs typeface="Arial"/>
              </a:rPr>
              <a:t>ry</a:t>
            </a:r>
            <a:endParaRPr sz="1500">
              <a:latin typeface="Arial"/>
              <a:cs typeface="Arial"/>
            </a:endParaRPr>
          </a:p>
        </p:txBody>
      </p:sp>
      <p:sp>
        <p:nvSpPr>
          <p:cNvPr id="6" name="object 6"/>
          <p:cNvSpPr txBox="1"/>
          <p:nvPr/>
        </p:nvSpPr>
        <p:spPr>
          <a:xfrm>
            <a:off x="7425690" y="4518600"/>
            <a:ext cx="584517"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a</a:t>
            </a:r>
            <a:r>
              <a:rPr sz="1500" spc="0" dirty="0" smtClean="0">
                <a:latin typeface="Arial"/>
                <a:cs typeface="Arial"/>
              </a:rPr>
              <a:t>l</a:t>
            </a:r>
            <a:r>
              <a:rPr sz="1500" spc="4" dirty="0" smtClean="0">
                <a:latin typeface="Arial"/>
                <a:cs typeface="Arial"/>
              </a:rPr>
              <a:t>l</a:t>
            </a:r>
            <a:r>
              <a:rPr sz="1500" spc="14" dirty="0" smtClean="0">
                <a:latin typeface="Arial"/>
                <a:cs typeface="Arial"/>
              </a:rPr>
              <a:t>o</a:t>
            </a:r>
            <a:r>
              <a:rPr sz="1500" spc="-14" dirty="0" smtClean="0">
                <a:latin typeface="Arial"/>
                <a:cs typeface="Arial"/>
              </a:rPr>
              <a:t>w</a:t>
            </a:r>
            <a:r>
              <a:rPr sz="1500" spc="0" dirty="0" smtClean="0">
                <a:latin typeface="Arial"/>
                <a:cs typeface="Arial"/>
              </a:rPr>
              <a:t>s</a:t>
            </a:r>
            <a:endParaRPr sz="1500">
              <a:latin typeface="Arial"/>
              <a:cs typeface="Arial"/>
            </a:endParaRPr>
          </a:p>
        </p:txBody>
      </p:sp>
      <p:sp>
        <p:nvSpPr>
          <p:cNvPr id="5" name="object 5"/>
          <p:cNvSpPr txBox="1"/>
          <p:nvPr/>
        </p:nvSpPr>
        <p:spPr>
          <a:xfrm>
            <a:off x="8128254" y="4518600"/>
            <a:ext cx="584708" cy="215900"/>
          </a:xfrm>
          <a:prstGeom prst="rect">
            <a:avLst/>
          </a:prstGeom>
        </p:spPr>
        <p:txBody>
          <a:bodyPr wrap="square" lIns="0" tIns="0" rIns="0" bIns="0" rtlCol="0">
            <a:noAutofit/>
          </a:bodyPr>
          <a:lstStyle/>
          <a:p>
            <a:pPr marL="12700">
              <a:lnSpc>
                <a:spcPts val="1635"/>
              </a:lnSpc>
              <a:spcBef>
                <a:spcPts val="81"/>
              </a:spcBef>
            </a:pPr>
            <a:r>
              <a:rPr sz="1500" spc="4" dirty="0" smtClean="0">
                <a:latin typeface="Arial"/>
                <a:cs typeface="Arial"/>
              </a:rPr>
              <a:t>h</a:t>
            </a:r>
            <a:r>
              <a:rPr sz="1500" spc="0" dirty="0" smtClean="0">
                <a:latin typeface="Arial"/>
                <a:cs typeface="Arial"/>
              </a:rPr>
              <a:t>i</a:t>
            </a:r>
            <a:r>
              <a:rPr sz="1500" spc="9" dirty="0" smtClean="0">
                <a:latin typeface="Arial"/>
                <a:cs typeface="Arial"/>
              </a:rPr>
              <a:t>g</a:t>
            </a:r>
            <a:r>
              <a:rPr sz="1500" spc="4" dirty="0" smtClean="0">
                <a:latin typeface="Arial"/>
                <a:cs typeface="Arial"/>
              </a:rPr>
              <a:t>h</a:t>
            </a:r>
            <a:r>
              <a:rPr sz="1500" spc="-4" dirty="0" smtClean="0">
                <a:latin typeface="Arial"/>
                <a:cs typeface="Arial"/>
              </a:rPr>
              <a:t>e</a:t>
            </a:r>
            <a:r>
              <a:rPr sz="1500" spc="0" dirty="0" smtClean="0">
                <a:latin typeface="Arial"/>
                <a:cs typeface="Arial"/>
              </a:rPr>
              <a:t>r</a:t>
            </a:r>
            <a:endParaRPr sz="1500">
              <a:latin typeface="Arial"/>
              <a:cs typeface="Arial"/>
            </a:endParaRPr>
          </a:p>
        </p:txBody>
      </p:sp>
      <p:sp>
        <p:nvSpPr>
          <p:cNvPr id="4" name="object 4"/>
          <p:cNvSpPr txBox="1"/>
          <p:nvPr/>
        </p:nvSpPr>
        <p:spPr>
          <a:xfrm>
            <a:off x="517652" y="4861500"/>
            <a:ext cx="8187655" cy="1246275"/>
          </a:xfrm>
          <a:prstGeom prst="rect">
            <a:avLst/>
          </a:prstGeom>
        </p:spPr>
        <p:txBody>
          <a:bodyPr wrap="square" lIns="0" tIns="0" rIns="0" bIns="0" rtlCol="0">
            <a:noAutofit/>
          </a:bodyPr>
          <a:lstStyle/>
          <a:p>
            <a:pPr marL="12700" marR="20158">
              <a:lnSpc>
                <a:spcPts val="1635"/>
              </a:lnSpc>
              <a:spcBef>
                <a:spcPts val="81"/>
              </a:spcBef>
            </a:pPr>
            <a:r>
              <a:rPr sz="1500" spc="0" dirty="0" smtClean="0">
                <a:latin typeface="Arial"/>
                <a:cs typeface="Arial"/>
              </a:rPr>
              <a:t>r</a:t>
            </a:r>
            <a:r>
              <a:rPr sz="1500" spc="9" dirty="0" smtClean="0">
                <a:latin typeface="Arial"/>
                <a:cs typeface="Arial"/>
              </a:rPr>
              <a:t>e</a:t>
            </a:r>
            <a:r>
              <a:rPr sz="1500" spc="4" dirty="0" smtClean="0">
                <a:latin typeface="Arial"/>
                <a:cs typeface="Arial"/>
              </a:rPr>
              <a:t>so</a:t>
            </a:r>
            <a:r>
              <a:rPr sz="1500" spc="0" dirty="0" smtClean="0">
                <a:latin typeface="Arial"/>
                <a:cs typeface="Arial"/>
              </a:rPr>
              <a:t>l</a:t>
            </a:r>
            <a:r>
              <a:rPr sz="1500" spc="9" dirty="0" smtClean="0">
                <a:latin typeface="Arial"/>
                <a:cs typeface="Arial"/>
              </a:rPr>
              <a:t>u</a:t>
            </a:r>
            <a:r>
              <a:rPr sz="1500" spc="0" dirty="0" smtClean="0">
                <a:latin typeface="Arial"/>
                <a:cs typeface="Arial"/>
              </a:rPr>
              <a:t>t</a:t>
            </a:r>
            <a:r>
              <a:rPr sz="1500" spc="4" dirty="0" smtClean="0">
                <a:latin typeface="Arial"/>
                <a:cs typeface="Arial"/>
              </a:rPr>
              <a:t>ion</a:t>
            </a:r>
            <a:r>
              <a:rPr sz="1500" spc="0" dirty="0" smtClean="0">
                <a:latin typeface="Arial"/>
                <a:cs typeface="Arial"/>
              </a:rPr>
              <a:t>,</a:t>
            </a:r>
            <a:r>
              <a:rPr sz="1500" spc="-39" dirty="0" smtClean="0">
                <a:latin typeface="Arial"/>
                <a:cs typeface="Arial"/>
              </a:rPr>
              <a:t> </a:t>
            </a:r>
            <a:r>
              <a:rPr sz="1500" spc="4" dirty="0" smtClean="0">
                <a:latin typeface="Arial"/>
                <a:cs typeface="Arial"/>
              </a:rPr>
              <a:t>g</a:t>
            </a:r>
            <a:r>
              <a:rPr sz="1500" spc="0" dirty="0" smtClean="0">
                <a:latin typeface="Arial"/>
                <a:cs typeface="Arial"/>
              </a:rPr>
              <a:t>r</a:t>
            </a:r>
            <a:r>
              <a:rPr sz="1500" spc="9" dirty="0" smtClean="0">
                <a:latin typeface="Arial"/>
                <a:cs typeface="Arial"/>
              </a:rPr>
              <a:t>e</a:t>
            </a:r>
            <a:r>
              <a:rPr sz="1500" spc="4" dirty="0" smtClean="0">
                <a:latin typeface="Arial"/>
                <a:cs typeface="Arial"/>
              </a:rPr>
              <a:t>a</a:t>
            </a:r>
            <a:r>
              <a:rPr sz="1500" spc="0" dirty="0" smtClean="0">
                <a:latin typeface="Arial"/>
                <a:cs typeface="Arial"/>
              </a:rPr>
              <a:t>t</a:t>
            </a:r>
            <a:r>
              <a:rPr sz="1500" spc="4" dirty="0" smtClean="0">
                <a:latin typeface="Arial"/>
                <a:cs typeface="Arial"/>
              </a:rPr>
              <a:t>e</a:t>
            </a:r>
            <a:r>
              <a:rPr sz="1500" spc="0" dirty="0" smtClean="0">
                <a:latin typeface="Arial"/>
                <a:cs typeface="Arial"/>
              </a:rPr>
              <a:t>r</a:t>
            </a:r>
            <a:r>
              <a:rPr sz="1500" spc="-9" dirty="0" smtClean="0">
                <a:latin typeface="Arial"/>
                <a:cs typeface="Arial"/>
              </a:rPr>
              <a:t> </a:t>
            </a:r>
            <a:r>
              <a:rPr sz="1500" spc="4" dirty="0" smtClean="0">
                <a:latin typeface="Arial"/>
                <a:cs typeface="Arial"/>
              </a:rPr>
              <a:t>sens</a:t>
            </a:r>
            <a:r>
              <a:rPr sz="1500" spc="0" dirty="0" smtClean="0">
                <a:latin typeface="Arial"/>
                <a:cs typeface="Arial"/>
              </a:rPr>
              <a:t>i</a:t>
            </a:r>
            <a:r>
              <a:rPr sz="1500" spc="4" dirty="0" smtClean="0">
                <a:latin typeface="Arial"/>
                <a:cs typeface="Arial"/>
              </a:rPr>
              <a:t>t</a:t>
            </a:r>
            <a:r>
              <a:rPr sz="1500" spc="0" dirty="0" smtClean="0">
                <a:latin typeface="Arial"/>
                <a:cs typeface="Arial"/>
              </a:rPr>
              <a:t>i</a:t>
            </a:r>
            <a:r>
              <a:rPr sz="1500" spc="-14" dirty="0" smtClean="0">
                <a:latin typeface="Arial"/>
                <a:cs typeface="Arial"/>
              </a:rPr>
              <a:t>v</a:t>
            </a:r>
            <a:r>
              <a:rPr sz="1500" spc="0" dirty="0" smtClean="0">
                <a:latin typeface="Arial"/>
                <a:cs typeface="Arial"/>
              </a:rPr>
              <a:t>i</a:t>
            </a:r>
            <a:r>
              <a:rPr sz="1500" spc="4" dirty="0" smtClean="0">
                <a:latin typeface="Arial"/>
                <a:cs typeface="Arial"/>
              </a:rPr>
              <a:t>t</a:t>
            </a:r>
            <a:r>
              <a:rPr sz="1500" spc="-125" dirty="0" smtClean="0">
                <a:latin typeface="Arial"/>
                <a:cs typeface="Arial"/>
              </a:rPr>
              <a:t>y</a:t>
            </a:r>
            <a:r>
              <a:rPr sz="1500" spc="0" dirty="0" smtClean="0">
                <a:latin typeface="Arial"/>
                <a:cs typeface="Arial"/>
              </a:rPr>
              <a:t>,</a:t>
            </a:r>
            <a:r>
              <a:rPr sz="1500" spc="4" dirty="0" smtClean="0">
                <a:latin typeface="Arial"/>
                <a:cs typeface="Arial"/>
              </a:rPr>
              <a:t> an</a:t>
            </a:r>
            <a:r>
              <a:rPr sz="1500" spc="0" dirty="0" smtClean="0">
                <a:latin typeface="Arial"/>
                <a:cs typeface="Arial"/>
              </a:rPr>
              <a:t>d </a:t>
            </a:r>
            <a:r>
              <a:rPr sz="1500" spc="4" dirty="0" smtClean="0">
                <a:latin typeface="Arial"/>
                <a:cs typeface="Arial"/>
              </a:rPr>
              <a:t>on-</a:t>
            </a:r>
            <a:r>
              <a:rPr sz="1500" spc="0" dirty="0" smtClean="0">
                <a:latin typeface="Arial"/>
                <a:cs typeface="Arial"/>
              </a:rPr>
              <a:t>l</a:t>
            </a:r>
            <a:r>
              <a:rPr sz="1500" spc="4" dirty="0" smtClean="0">
                <a:latin typeface="Arial"/>
                <a:cs typeface="Arial"/>
              </a:rPr>
              <a:t>in</a:t>
            </a:r>
            <a:r>
              <a:rPr sz="1500" spc="0" dirty="0" smtClean="0">
                <a:latin typeface="Arial"/>
                <a:cs typeface="Arial"/>
              </a:rPr>
              <a:t>e</a:t>
            </a:r>
            <a:r>
              <a:rPr sz="1500" spc="-9" dirty="0" smtClean="0">
                <a:latin typeface="Arial"/>
                <a:cs typeface="Arial"/>
              </a:rPr>
              <a:t> </a:t>
            </a:r>
            <a:r>
              <a:rPr sz="1500" spc="4" dirty="0" smtClean="0">
                <a:latin typeface="Arial"/>
                <a:cs typeface="Arial"/>
              </a:rPr>
              <a:t>de</a:t>
            </a:r>
            <a:r>
              <a:rPr sz="1500" spc="0" dirty="0" smtClean="0">
                <a:latin typeface="Arial"/>
                <a:cs typeface="Arial"/>
              </a:rPr>
              <a:t>t</a:t>
            </a:r>
            <a:r>
              <a:rPr sz="1500" spc="4" dirty="0" smtClean="0">
                <a:latin typeface="Arial"/>
                <a:cs typeface="Arial"/>
              </a:rPr>
              <a:t>ec</a:t>
            </a:r>
            <a:r>
              <a:rPr sz="1500" spc="0" dirty="0" smtClean="0">
                <a:latin typeface="Arial"/>
                <a:cs typeface="Arial"/>
              </a:rPr>
              <a:t>t</a:t>
            </a:r>
            <a:r>
              <a:rPr sz="1500" spc="4" dirty="0" smtClean="0">
                <a:latin typeface="Arial"/>
                <a:cs typeface="Arial"/>
              </a:rPr>
              <a:t>io</a:t>
            </a:r>
            <a:r>
              <a:rPr sz="1500" spc="14" dirty="0" smtClean="0">
                <a:latin typeface="Arial"/>
                <a:cs typeface="Arial"/>
              </a:rPr>
              <a:t>n</a:t>
            </a:r>
            <a:r>
              <a:rPr sz="1500" spc="0" dirty="0" smtClean="0">
                <a:latin typeface="Arial"/>
                <a:cs typeface="Arial"/>
              </a:rPr>
              <a:t>.</a:t>
            </a:r>
            <a:endParaRPr sz="1500">
              <a:latin typeface="Arial"/>
              <a:cs typeface="Arial"/>
            </a:endParaRPr>
          </a:p>
          <a:p>
            <a:pPr marL="12700">
              <a:lnSpc>
                <a:spcPts val="1724"/>
              </a:lnSpc>
              <a:spcBef>
                <a:spcPts val="893"/>
              </a:spcBef>
            </a:pPr>
            <a:r>
              <a:rPr sz="1500" spc="-4" dirty="0" smtClean="0">
                <a:latin typeface="Arial"/>
                <a:cs typeface="Arial"/>
              </a:rPr>
              <a:t>T</a:t>
            </a:r>
            <a:r>
              <a:rPr sz="1500" spc="4" dirty="0" smtClean="0">
                <a:latin typeface="Arial"/>
                <a:cs typeface="Arial"/>
              </a:rPr>
              <a:t>h</a:t>
            </a:r>
            <a:r>
              <a:rPr sz="1500" spc="0" dirty="0" smtClean="0">
                <a:latin typeface="Arial"/>
                <a:cs typeface="Arial"/>
              </a:rPr>
              <a:t>e</a:t>
            </a:r>
            <a:r>
              <a:rPr sz="1500" spc="169" dirty="0" smtClean="0">
                <a:latin typeface="Arial"/>
                <a:cs typeface="Arial"/>
              </a:rPr>
              <a:t> </a:t>
            </a:r>
            <a:r>
              <a:rPr sz="1500" spc="4" dirty="0" smtClean="0">
                <a:latin typeface="Arial"/>
                <a:cs typeface="Arial"/>
              </a:rPr>
              <a:t>cap</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9" dirty="0" smtClean="0">
                <a:latin typeface="Arial"/>
                <a:cs typeface="Arial"/>
              </a:rPr>
              <a:t>a</a:t>
            </a:r>
            <a:r>
              <a:rPr sz="1500" spc="0" dirty="0" smtClean="0">
                <a:latin typeface="Arial"/>
                <a:cs typeface="Arial"/>
              </a:rPr>
              <a:t>ry</a:t>
            </a:r>
            <a:r>
              <a:rPr sz="1500" spc="169" dirty="0" smtClean="0">
                <a:latin typeface="Arial"/>
                <a:cs typeface="Arial"/>
              </a:rPr>
              <a:t> </a:t>
            </a:r>
            <a:r>
              <a:rPr sz="1500" spc="4" dirty="0" smtClean="0">
                <a:latin typeface="Arial"/>
                <a:cs typeface="Arial"/>
              </a:rPr>
              <a:t>i</a:t>
            </a:r>
            <a:r>
              <a:rPr sz="1500" spc="0" dirty="0" smtClean="0">
                <a:latin typeface="Arial"/>
                <a:cs typeface="Arial"/>
              </a:rPr>
              <a:t>s</a:t>
            </a:r>
            <a:r>
              <a:rPr sz="1500" spc="154" dirty="0" smtClean="0">
                <a:latin typeface="Arial"/>
                <a:cs typeface="Arial"/>
              </a:rPr>
              <a:t> </a:t>
            </a:r>
            <a:r>
              <a:rPr sz="1500" spc="0" dirty="0" smtClean="0">
                <a:latin typeface="Arial"/>
                <a:cs typeface="Arial"/>
              </a:rPr>
              <a:t>f</a:t>
            </a:r>
            <a:r>
              <a:rPr sz="1500" spc="4" dirty="0" smtClean="0">
                <a:latin typeface="Arial"/>
                <a:cs typeface="Arial"/>
              </a:rPr>
              <a:t>i</a:t>
            </a:r>
            <a:r>
              <a:rPr sz="1500" spc="0" dirty="0" smtClean="0">
                <a:latin typeface="Arial"/>
                <a:cs typeface="Arial"/>
              </a:rPr>
              <a:t>l</a:t>
            </a:r>
            <a:r>
              <a:rPr sz="1500" spc="4" dirty="0" smtClean="0">
                <a:latin typeface="Arial"/>
                <a:cs typeface="Arial"/>
              </a:rPr>
              <a:t>le</a:t>
            </a:r>
            <a:r>
              <a:rPr sz="1500" spc="0" dirty="0" smtClean="0">
                <a:latin typeface="Arial"/>
                <a:cs typeface="Arial"/>
              </a:rPr>
              <a:t>d</a:t>
            </a:r>
            <a:r>
              <a:rPr sz="1500" spc="184" dirty="0" smtClean="0">
                <a:latin typeface="Arial"/>
                <a:cs typeface="Arial"/>
              </a:rPr>
              <a:t> </a:t>
            </a:r>
            <a:r>
              <a:rPr sz="1500" spc="-14" dirty="0" smtClean="0">
                <a:latin typeface="Arial"/>
                <a:cs typeface="Arial"/>
              </a:rPr>
              <a:t>w</a:t>
            </a:r>
            <a:r>
              <a:rPr sz="1500" spc="0" dirty="0" smtClean="0">
                <a:latin typeface="Arial"/>
                <a:cs typeface="Arial"/>
              </a:rPr>
              <a:t>i</a:t>
            </a:r>
            <a:r>
              <a:rPr sz="1500" spc="4" dirty="0" smtClean="0">
                <a:latin typeface="Arial"/>
                <a:cs typeface="Arial"/>
              </a:rPr>
              <a:t>t</a:t>
            </a:r>
            <a:r>
              <a:rPr sz="1500" spc="0" dirty="0" smtClean="0">
                <a:latin typeface="Arial"/>
                <a:cs typeface="Arial"/>
              </a:rPr>
              <a:t>h</a:t>
            </a:r>
            <a:r>
              <a:rPr sz="1500" spc="179" dirty="0" smtClean="0">
                <a:latin typeface="Arial"/>
                <a:cs typeface="Arial"/>
              </a:rPr>
              <a:t> </a:t>
            </a:r>
            <a:r>
              <a:rPr sz="1500" spc="4" dirty="0" smtClean="0">
                <a:latin typeface="Arial"/>
                <a:cs typeface="Arial"/>
              </a:rPr>
              <a:t>e</a:t>
            </a:r>
            <a:r>
              <a:rPr sz="1500" spc="0" dirty="0" smtClean="0">
                <a:latin typeface="Arial"/>
                <a:cs typeface="Arial"/>
              </a:rPr>
              <a:t>le</a:t>
            </a:r>
            <a:r>
              <a:rPr sz="1500" spc="-9" dirty="0" smtClean="0">
                <a:latin typeface="Arial"/>
                <a:cs typeface="Arial"/>
              </a:rPr>
              <a:t>c</a:t>
            </a:r>
            <a:r>
              <a:rPr sz="1500" spc="0" dirty="0" smtClean="0">
                <a:latin typeface="Arial"/>
                <a:cs typeface="Arial"/>
              </a:rPr>
              <a:t>t</a:t>
            </a:r>
            <a:r>
              <a:rPr sz="1500" spc="4" dirty="0" smtClean="0">
                <a:latin typeface="Arial"/>
                <a:cs typeface="Arial"/>
              </a:rPr>
              <a:t>ro</a:t>
            </a:r>
            <a:r>
              <a:rPr sz="1500" spc="0" dirty="0" smtClean="0">
                <a:latin typeface="Arial"/>
                <a:cs typeface="Arial"/>
              </a:rPr>
              <a:t>l</a:t>
            </a:r>
            <a:r>
              <a:rPr sz="1500" spc="-14" dirty="0" smtClean="0">
                <a:latin typeface="Arial"/>
                <a:cs typeface="Arial"/>
              </a:rPr>
              <a:t>y</a:t>
            </a:r>
            <a:r>
              <a:rPr sz="1500" spc="0" dirty="0" smtClean="0">
                <a:latin typeface="Arial"/>
                <a:cs typeface="Arial"/>
              </a:rPr>
              <a:t>te</a:t>
            </a:r>
            <a:r>
              <a:rPr sz="1500" spc="175" dirty="0" smtClean="0">
                <a:latin typeface="Arial"/>
                <a:cs typeface="Arial"/>
              </a:rPr>
              <a:t> </a:t>
            </a:r>
            <a:r>
              <a:rPr sz="1500" spc="4" dirty="0" smtClean="0">
                <a:latin typeface="Arial"/>
                <a:cs typeface="Arial"/>
              </a:rPr>
              <a:t>so</a:t>
            </a:r>
            <a:r>
              <a:rPr sz="1500" spc="0" dirty="0" smtClean="0">
                <a:latin typeface="Arial"/>
                <a:cs typeface="Arial"/>
              </a:rPr>
              <a:t>luti</a:t>
            </a:r>
            <a:r>
              <a:rPr sz="1500" spc="4" dirty="0" smtClean="0">
                <a:latin typeface="Arial"/>
                <a:cs typeface="Arial"/>
              </a:rPr>
              <a:t>o</a:t>
            </a:r>
            <a:r>
              <a:rPr sz="1500" spc="0" dirty="0" smtClean="0">
                <a:latin typeface="Arial"/>
                <a:cs typeface="Arial"/>
              </a:rPr>
              <a:t>n</a:t>
            </a:r>
            <a:r>
              <a:rPr sz="1500" spc="169" dirty="0" smtClean="0">
                <a:latin typeface="Arial"/>
                <a:cs typeface="Arial"/>
              </a:rPr>
              <a:t> </a:t>
            </a:r>
            <a:r>
              <a:rPr sz="1500" spc="-14" dirty="0" smtClean="0">
                <a:latin typeface="Arial"/>
                <a:cs typeface="Arial"/>
              </a:rPr>
              <a:t>w</a:t>
            </a:r>
            <a:r>
              <a:rPr sz="1500" spc="4" dirty="0" smtClean="0">
                <a:latin typeface="Arial"/>
                <a:cs typeface="Arial"/>
              </a:rPr>
              <a:t>h</a:t>
            </a:r>
            <a:r>
              <a:rPr sz="1500" spc="0" dirty="0" smtClean="0">
                <a:latin typeface="Arial"/>
                <a:cs typeface="Arial"/>
              </a:rPr>
              <a:t>i</a:t>
            </a:r>
            <a:r>
              <a:rPr sz="1500" spc="4" dirty="0" smtClean="0">
                <a:latin typeface="Arial"/>
                <a:cs typeface="Arial"/>
              </a:rPr>
              <a:t>c</a:t>
            </a:r>
            <a:r>
              <a:rPr sz="1500" spc="0" dirty="0" smtClean="0">
                <a:latin typeface="Arial"/>
                <a:cs typeface="Arial"/>
              </a:rPr>
              <a:t>h</a:t>
            </a:r>
            <a:r>
              <a:rPr sz="1500" spc="169" dirty="0" smtClean="0">
                <a:latin typeface="Arial"/>
                <a:cs typeface="Arial"/>
              </a:rPr>
              <a:t> </a:t>
            </a:r>
            <a:r>
              <a:rPr sz="1500" spc="4" dirty="0" smtClean="0">
                <a:latin typeface="Arial"/>
                <a:cs typeface="Arial"/>
              </a:rPr>
              <a:t>cond</a:t>
            </a:r>
            <a:r>
              <a:rPr sz="1500" spc="-4" dirty="0" smtClean="0">
                <a:latin typeface="Arial"/>
                <a:cs typeface="Arial"/>
              </a:rPr>
              <a:t>u</a:t>
            </a:r>
            <a:r>
              <a:rPr sz="1500" spc="4" dirty="0" smtClean="0">
                <a:latin typeface="Arial"/>
                <a:cs typeface="Arial"/>
              </a:rPr>
              <a:t>c</a:t>
            </a:r>
            <a:r>
              <a:rPr sz="1500" spc="-9" dirty="0" smtClean="0">
                <a:latin typeface="Arial"/>
                <a:cs typeface="Arial"/>
              </a:rPr>
              <a:t>t</a:t>
            </a:r>
            <a:r>
              <a:rPr sz="1500" spc="0" dirty="0" smtClean="0">
                <a:latin typeface="Arial"/>
                <a:cs typeface="Arial"/>
              </a:rPr>
              <a:t>s</a:t>
            </a:r>
            <a:r>
              <a:rPr sz="1500" spc="174" dirty="0" smtClean="0">
                <a:latin typeface="Arial"/>
                <a:cs typeface="Arial"/>
              </a:rPr>
              <a:t> </a:t>
            </a:r>
            <a:r>
              <a:rPr sz="1500" spc="-4" dirty="0" smtClean="0">
                <a:latin typeface="Arial"/>
                <a:cs typeface="Arial"/>
              </a:rPr>
              <a:t>c</a:t>
            </a:r>
            <a:r>
              <a:rPr sz="1500" spc="4" dirty="0" smtClean="0">
                <a:latin typeface="Arial"/>
                <a:cs typeface="Arial"/>
              </a:rPr>
              <a:t>u</a:t>
            </a:r>
            <a:r>
              <a:rPr sz="1500" spc="0" dirty="0" smtClean="0">
                <a:latin typeface="Arial"/>
                <a:cs typeface="Arial"/>
              </a:rPr>
              <a:t>r</a:t>
            </a:r>
            <a:r>
              <a:rPr sz="1500" spc="4" dirty="0" smtClean="0">
                <a:latin typeface="Arial"/>
                <a:cs typeface="Arial"/>
              </a:rPr>
              <a:t>r</a:t>
            </a:r>
            <a:r>
              <a:rPr sz="1500" spc="-4" dirty="0" smtClean="0">
                <a:latin typeface="Arial"/>
                <a:cs typeface="Arial"/>
              </a:rPr>
              <a:t>e</a:t>
            </a:r>
            <a:r>
              <a:rPr sz="1500" spc="4" dirty="0" smtClean="0">
                <a:latin typeface="Arial"/>
                <a:cs typeface="Arial"/>
              </a:rPr>
              <a:t>n</a:t>
            </a:r>
            <a:r>
              <a:rPr sz="1500" spc="0" dirty="0" smtClean="0">
                <a:latin typeface="Arial"/>
                <a:cs typeface="Arial"/>
              </a:rPr>
              <a:t>t</a:t>
            </a:r>
            <a:r>
              <a:rPr sz="1500" spc="154" dirty="0" smtClean="0">
                <a:latin typeface="Arial"/>
                <a:cs typeface="Arial"/>
              </a:rPr>
              <a:t> </a:t>
            </a:r>
            <a:r>
              <a:rPr sz="1500" spc="-9" dirty="0" smtClean="0">
                <a:latin typeface="Arial"/>
                <a:cs typeface="Arial"/>
              </a:rPr>
              <a:t>t</a:t>
            </a:r>
            <a:r>
              <a:rPr sz="1500" spc="4" dirty="0" smtClean="0">
                <a:latin typeface="Arial"/>
                <a:cs typeface="Arial"/>
              </a:rPr>
              <a:t>h</a:t>
            </a:r>
            <a:r>
              <a:rPr sz="1500" spc="0" dirty="0" smtClean="0">
                <a:latin typeface="Arial"/>
                <a:cs typeface="Arial"/>
              </a:rPr>
              <a:t>r</a:t>
            </a:r>
            <a:r>
              <a:rPr sz="1500" spc="9" dirty="0" smtClean="0">
                <a:latin typeface="Arial"/>
                <a:cs typeface="Arial"/>
              </a:rPr>
              <a:t>o</a:t>
            </a:r>
            <a:r>
              <a:rPr sz="1500" spc="4" dirty="0" smtClean="0">
                <a:latin typeface="Arial"/>
                <a:cs typeface="Arial"/>
              </a:rPr>
              <a:t>ug</a:t>
            </a:r>
            <a:r>
              <a:rPr sz="1500" spc="0" dirty="0" smtClean="0">
                <a:latin typeface="Arial"/>
                <a:cs typeface="Arial"/>
              </a:rPr>
              <a:t>h</a:t>
            </a:r>
            <a:r>
              <a:rPr sz="1500" spc="164" dirty="0" smtClean="0">
                <a:latin typeface="Arial"/>
                <a:cs typeface="Arial"/>
              </a:rPr>
              <a:t> </a:t>
            </a:r>
            <a:r>
              <a:rPr sz="1500" spc="0" dirty="0" smtClean="0">
                <a:latin typeface="Arial"/>
                <a:cs typeface="Arial"/>
              </a:rPr>
              <a:t>t</a:t>
            </a:r>
            <a:r>
              <a:rPr sz="1500" spc="9" dirty="0" smtClean="0">
                <a:latin typeface="Arial"/>
                <a:cs typeface="Arial"/>
              </a:rPr>
              <a:t>h</a:t>
            </a:r>
            <a:r>
              <a:rPr sz="1500" spc="0" dirty="0" smtClean="0">
                <a:latin typeface="Arial"/>
                <a:cs typeface="Arial"/>
              </a:rPr>
              <a:t>e</a:t>
            </a:r>
            <a:r>
              <a:rPr sz="1500" spc="169" dirty="0" smtClean="0">
                <a:latin typeface="Arial"/>
                <a:cs typeface="Arial"/>
              </a:rPr>
              <a:t> </a:t>
            </a:r>
            <a:r>
              <a:rPr sz="1500" spc="0" dirty="0" smtClean="0">
                <a:latin typeface="Arial"/>
                <a:cs typeface="Arial"/>
              </a:rPr>
              <a:t>ins</a:t>
            </a:r>
            <a:r>
              <a:rPr sz="1500" spc="4" dirty="0" smtClean="0">
                <a:latin typeface="Arial"/>
                <a:cs typeface="Arial"/>
              </a:rPr>
              <a:t>id</a:t>
            </a:r>
            <a:r>
              <a:rPr sz="1500" spc="0" dirty="0" smtClean="0">
                <a:latin typeface="Arial"/>
                <a:cs typeface="Arial"/>
              </a:rPr>
              <a:t>e</a:t>
            </a:r>
            <a:r>
              <a:rPr sz="1500" spc="169" dirty="0" smtClean="0">
                <a:latin typeface="Arial"/>
                <a:cs typeface="Arial"/>
              </a:rPr>
              <a:t> </a:t>
            </a:r>
            <a:r>
              <a:rPr sz="1500" spc="-4" dirty="0" smtClean="0">
                <a:latin typeface="Arial"/>
                <a:cs typeface="Arial"/>
              </a:rPr>
              <a:t>o</a:t>
            </a:r>
            <a:r>
              <a:rPr sz="1500" spc="0" dirty="0" smtClean="0">
                <a:latin typeface="Arial"/>
                <a:cs typeface="Arial"/>
              </a:rPr>
              <a:t>f</a:t>
            </a:r>
            <a:r>
              <a:rPr sz="1500" spc="164" dirty="0" smtClean="0">
                <a:latin typeface="Arial"/>
                <a:cs typeface="Arial"/>
              </a:rPr>
              <a:t> </a:t>
            </a:r>
            <a:r>
              <a:rPr sz="1500" spc="0" dirty="0" smtClean="0">
                <a:latin typeface="Arial"/>
                <a:cs typeface="Arial"/>
              </a:rPr>
              <a:t>the </a:t>
            </a:r>
            <a:endParaRPr sz="1500">
              <a:latin typeface="Arial"/>
              <a:cs typeface="Arial"/>
            </a:endParaRPr>
          </a:p>
          <a:p>
            <a:pPr marL="12700">
              <a:lnSpc>
                <a:spcPts val="1724"/>
              </a:lnSpc>
              <a:spcBef>
                <a:spcPts val="977"/>
              </a:spcBef>
            </a:pPr>
            <a:r>
              <a:rPr sz="1500" spc="4" dirty="0" smtClean="0">
                <a:latin typeface="Arial"/>
                <a:cs typeface="Arial"/>
              </a:rPr>
              <a:t>cap</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9" dirty="0" smtClean="0">
                <a:latin typeface="Arial"/>
                <a:cs typeface="Arial"/>
              </a:rPr>
              <a:t>a</a:t>
            </a:r>
            <a:r>
              <a:rPr sz="1500" spc="0" dirty="0" smtClean="0">
                <a:latin typeface="Arial"/>
                <a:cs typeface="Arial"/>
              </a:rPr>
              <a:t>r</a:t>
            </a:r>
            <a:r>
              <a:rPr sz="1500" spc="-109" dirty="0" smtClean="0">
                <a:latin typeface="Arial"/>
                <a:cs typeface="Arial"/>
              </a:rPr>
              <a:t>y</a:t>
            </a:r>
            <a:r>
              <a:rPr sz="1500" spc="0" dirty="0" smtClean="0">
                <a:latin typeface="Arial"/>
                <a:cs typeface="Arial"/>
              </a:rPr>
              <a:t>.</a:t>
            </a:r>
            <a:r>
              <a:rPr sz="1500" spc="-39" dirty="0" smtClean="0">
                <a:latin typeface="Arial"/>
                <a:cs typeface="Arial"/>
              </a:rPr>
              <a:t> </a:t>
            </a:r>
            <a:r>
              <a:rPr sz="1500" spc="-4" dirty="0" smtClean="0">
                <a:latin typeface="Arial"/>
                <a:cs typeface="Arial"/>
              </a:rPr>
              <a:t>T</a:t>
            </a:r>
            <a:r>
              <a:rPr sz="1500" spc="4" dirty="0" smtClean="0">
                <a:latin typeface="Arial"/>
                <a:cs typeface="Arial"/>
              </a:rPr>
              <a:t>h</a:t>
            </a:r>
            <a:r>
              <a:rPr sz="1500" spc="0" dirty="0" smtClean="0">
                <a:latin typeface="Arial"/>
                <a:cs typeface="Arial"/>
              </a:rPr>
              <a:t>e </a:t>
            </a:r>
            <a:r>
              <a:rPr sz="1500" spc="4" dirty="0" smtClean="0">
                <a:latin typeface="Arial"/>
                <a:cs typeface="Arial"/>
              </a:rPr>
              <a:t>end</a:t>
            </a:r>
            <a:r>
              <a:rPr sz="1500" spc="0" dirty="0" smtClean="0">
                <a:latin typeface="Arial"/>
                <a:cs typeface="Arial"/>
              </a:rPr>
              <a:t>s</a:t>
            </a:r>
            <a:r>
              <a:rPr sz="1500" spc="-14" dirty="0" smtClean="0">
                <a:latin typeface="Arial"/>
                <a:cs typeface="Arial"/>
              </a:rPr>
              <a:t> </a:t>
            </a:r>
            <a:r>
              <a:rPr sz="1500" spc="4" dirty="0" smtClean="0">
                <a:latin typeface="Arial"/>
                <a:cs typeface="Arial"/>
              </a:rPr>
              <a:t>o</a:t>
            </a:r>
            <a:r>
              <a:rPr sz="1500" spc="0" dirty="0" smtClean="0">
                <a:latin typeface="Arial"/>
                <a:cs typeface="Arial"/>
              </a:rPr>
              <a:t>f</a:t>
            </a:r>
            <a:r>
              <a:rPr sz="1500" spc="-14" dirty="0" smtClean="0">
                <a:latin typeface="Arial"/>
                <a:cs typeface="Arial"/>
              </a:rPr>
              <a:t> </a:t>
            </a:r>
            <a:r>
              <a:rPr sz="1500" spc="0" dirty="0" smtClean="0">
                <a:latin typeface="Arial"/>
                <a:cs typeface="Arial"/>
              </a:rPr>
              <a:t>t</a:t>
            </a:r>
            <a:r>
              <a:rPr sz="1500" spc="4" dirty="0" smtClean="0">
                <a:latin typeface="Arial"/>
                <a:cs typeface="Arial"/>
              </a:rPr>
              <a:t>h</a:t>
            </a:r>
            <a:r>
              <a:rPr sz="1500" spc="0" dirty="0" smtClean="0">
                <a:latin typeface="Arial"/>
                <a:cs typeface="Arial"/>
              </a:rPr>
              <a:t>e </a:t>
            </a:r>
            <a:r>
              <a:rPr sz="1500" spc="4" dirty="0" smtClean="0">
                <a:latin typeface="Arial"/>
                <a:cs typeface="Arial"/>
              </a:rPr>
              <a:t>cap</a:t>
            </a:r>
            <a:r>
              <a:rPr sz="1500" spc="0" dirty="0" smtClean="0">
                <a:latin typeface="Arial"/>
                <a:cs typeface="Arial"/>
              </a:rPr>
              <a:t>i</a:t>
            </a:r>
            <a:r>
              <a:rPr sz="1500" spc="4" dirty="0" smtClean="0">
                <a:latin typeface="Arial"/>
                <a:cs typeface="Arial"/>
              </a:rPr>
              <a:t>l</a:t>
            </a:r>
            <a:r>
              <a:rPr sz="1500" spc="0" dirty="0" smtClean="0">
                <a:latin typeface="Arial"/>
                <a:cs typeface="Arial"/>
              </a:rPr>
              <a:t>l</a:t>
            </a:r>
            <a:r>
              <a:rPr sz="1500" spc="4" dirty="0" smtClean="0">
                <a:latin typeface="Arial"/>
                <a:cs typeface="Arial"/>
              </a:rPr>
              <a:t>a</a:t>
            </a:r>
            <a:r>
              <a:rPr sz="1500" spc="0" dirty="0" smtClean="0">
                <a:latin typeface="Arial"/>
                <a:cs typeface="Arial"/>
              </a:rPr>
              <a:t>ry </a:t>
            </a:r>
            <a:r>
              <a:rPr sz="1500" spc="4" dirty="0" smtClean="0">
                <a:latin typeface="Arial"/>
                <a:cs typeface="Arial"/>
              </a:rPr>
              <a:t>a</a:t>
            </a:r>
            <a:r>
              <a:rPr sz="1500" spc="0" dirty="0" smtClean="0">
                <a:latin typeface="Arial"/>
                <a:cs typeface="Arial"/>
              </a:rPr>
              <a:t>re</a:t>
            </a:r>
            <a:r>
              <a:rPr sz="1500" spc="-4" dirty="0" smtClean="0">
                <a:latin typeface="Arial"/>
                <a:cs typeface="Arial"/>
              </a:rPr>
              <a:t> </a:t>
            </a:r>
            <a:r>
              <a:rPr sz="1500" spc="4" dirty="0" smtClean="0">
                <a:latin typeface="Arial"/>
                <a:cs typeface="Arial"/>
              </a:rPr>
              <a:t>d</a:t>
            </a:r>
            <a:r>
              <a:rPr sz="1500" spc="0" dirty="0" smtClean="0">
                <a:latin typeface="Arial"/>
                <a:cs typeface="Arial"/>
              </a:rPr>
              <a:t>i</a:t>
            </a:r>
            <a:r>
              <a:rPr sz="1500" spc="4" dirty="0" smtClean="0">
                <a:latin typeface="Arial"/>
                <a:cs typeface="Arial"/>
              </a:rPr>
              <a:t>ppe</a:t>
            </a:r>
            <a:r>
              <a:rPr sz="1500" spc="0" dirty="0" smtClean="0">
                <a:latin typeface="Arial"/>
                <a:cs typeface="Arial"/>
              </a:rPr>
              <a:t>d</a:t>
            </a:r>
            <a:r>
              <a:rPr sz="1500" spc="4" dirty="0" smtClean="0">
                <a:latin typeface="Arial"/>
                <a:cs typeface="Arial"/>
              </a:rPr>
              <a:t> </a:t>
            </a:r>
            <a:r>
              <a:rPr sz="1500" spc="0" dirty="0" smtClean="0">
                <a:latin typeface="Arial"/>
                <a:cs typeface="Arial"/>
              </a:rPr>
              <a:t>i</a:t>
            </a:r>
            <a:r>
              <a:rPr sz="1500" spc="4" dirty="0" smtClean="0">
                <a:latin typeface="Arial"/>
                <a:cs typeface="Arial"/>
              </a:rPr>
              <a:t>n</a:t>
            </a:r>
            <a:r>
              <a:rPr sz="1500" spc="0" dirty="0" smtClean="0">
                <a:latin typeface="Arial"/>
                <a:cs typeface="Arial"/>
              </a:rPr>
              <a:t>to</a:t>
            </a:r>
            <a:r>
              <a:rPr sz="1500" spc="-9" dirty="0" smtClean="0">
                <a:latin typeface="Arial"/>
                <a:cs typeface="Arial"/>
              </a:rPr>
              <a:t> </a:t>
            </a:r>
            <a:r>
              <a:rPr sz="1500" spc="0" dirty="0" smtClean="0">
                <a:latin typeface="Arial"/>
                <a:cs typeface="Arial"/>
              </a:rPr>
              <a:t>r</a:t>
            </a:r>
            <a:r>
              <a:rPr sz="1500" spc="9" dirty="0" smtClean="0">
                <a:latin typeface="Arial"/>
                <a:cs typeface="Arial"/>
              </a:rPr>
              <a:t>e</a:t>
            </a:r>
            <a:r>
              <a:rPr sz="1500" spc="4" dirty="0" smtClean="0">
                <a:latin typeface="Arial"/>
                <a:cs typeface="Arial"/>
              </a:rPr>
              <a:t>se</a:t>
            </a:r>
            <a:r>
              <a:rPr sz="1500" spc="0" dirty="0" smtClean="0">
                <a:latin typeface="Arial"/>
                <a:cs typeface="Arial"/>
              </a:rPr>
              <a:t>r</a:t>
            </a:r>
            <a:r>
              <a:rPr sz="1500" spc="-14" dirty="0" smtClean="0">
                <a:latin typeface="Arial"/>
                <a:cs typeface="Arial"/>
              </a:rPr>
              <a:t>v</a:t>
            </a:r>
            <a:r>
              <a:rPr sz="1500" spc="4" dirty="0" smtClean="0">
                <a:latin typeface="Arial"/>
                <a:cs typeface="Arial"/>
              </a:rPr>
              <a:t>o</a:t>
            </a:r>
            <a:r>
              <a:rPr sz="1500" spc="0" dirty="0" smtClean="0">
                <a:latin typeface="Arial"/>
                <a:cs typeface="Arial"/>
              </a:rPr>
              <a:t>i</a:t>
            </a:r>
            <a:r>
              <a:rPr sz="1500" spc="4" dirty="0" smtClean="0">
                <a:latin typeface="Arial"/>
                <a:cs typeface="Arial"/>
              </a:rPr>
              <a:t>r</a:t>
            </a:r>
            <a:r>
              <a:rPr sz="1500" spc="0" dirty="0" smtClean="0">
                <a:latin typeface="Arial"/>
                <a:cs typeface="Arial"/>
              </a:rPr>
              <a:t>s f</a:t>
            </a:r>
            <a:r>
              <a:rPr sz="1500" spc="4" dirty="0" smtClean="0">
                <a:latin typeface="Arial"/>
                <a:cs typeface="Arial"/>
              </a:rPr>
              <a:t>i</a:t>
            </a:r>
            <a:r>
              <a:rPr sz="1500" spc="0" dirty="0" smtClean="0">
                <a:latin typeface="Arial"/>
                <a:cs typeface="Arial"/>
              </a:rPr>
              <a:t>l</a:t>
            </a:r>
            <a:r>
              <a:rPr sz="1500" spc="4" dirty="0" smtClean="0">
                <a:latin typeface="Arial"/>
                <a:cs typeface="Arial"/>
              </a:rPr>
              <a:t>le</a:t>
            </a:r>
            <a:r>
              <a:rPr sz="1500" spc="0" dirty="0" smtClean="0">
                <a:latin typeface="Arial"/>
                <a:cs typeface="Arial"/>
              </a:rPr>
              <a:t>d </a:t>
            </a:r>
            <a:r>
              <a:rPr sz="1500" spc="-14" dirty="0" smtClean="0">
                <a:latin typeface="Arial"/>
                <a:cs typeface="Arial"/>
              </a:rPr>
              <a:t>w</a:t>
            </a:r>
            <a:r>
              <a:rPr sz="1500" spc="0" dirty="0" smtClean="0">
                <a:latin typeface="Arial"/>
                <a:cs typeface="Arial"/>
              </a:rPr>
              <a:t>i</a:t>
            </a:r>
            <a:r>
              <a:rPr sz="1500" spc="4" dirty="0" smtClean="0">
                <a:latin typeface="Arial"/>
                <a:cs typeface="Arial"/>
              </a:rPr>
              <a:t>t</a:t>
            </a:r>
            <a:r>
              <a:rPr sz="1500" spc="0" dirty="0" smtClean="0">
                <a:latin typeface="Arial"/>
                <a:cs typeface="Arial"/>
              </a:rPr>
              <a:t>h</a:t>
            </a:r>
            <a:r>
              <a:rPr sz="1500" spc="9" dirty="0" smtClean="0">
                <a:latin typeface="Arial"/>
                <a:cs typeface="Arial"/>
              </a:rPr>
              <a:t> </a:t>
            </a:r>
            <a:r>
              <a:rPr sz="1500" spc="0" dirty="0" smtClean="0">
                <a:latin typeface="Arial"/>
                <a:cs typeface="Arial"/>
              </a:rPr>
              <a:t>t</a:t>
            </a:r>
            <a:r>
              <a:rPr sz="1500" spc="9" dirty="0" smtClean="0">
                <a:latin typeface="Arial"/>
                <a:cs typeface="Arial"/>
              </a:rPr>
              <a:t>h</a:t>
            </a:r>
            <a:r>
              <a:rPr sz="1500" spc="0" dirty="0" smtClean="0">
                <a:latin typeface="Arial"/>
                <a:cs typeface="Arial"/>
              </a:rPr>
              <a:t>e </a:t>
            </a:r>
            <a:r>
              <a:rPr sz="1500" spc="4" dirty="0" smtClean="0">
                <a:latin typeface="Arial"/>
                <a:cs typeface="Arial"/>
              </a:rPr>
              <a:t>e</a:t>
            </a:r>
            <a:r>
              <a:rPr sz="1500" spc="0" dirty="0" smtClean="0">
                <a:latin typeface="Arial"/>
                <a:cs typeface="Arial"/>
              </a:rPr>
              <a:t>l</a:t>
            </a:r>
            <a:r>
              <a:rPr sz="1500" spc="9" dirty="0" smtClean="0">
                <a:latin typeface="Arial"/>
                <a:cs typeface="Arial"/>
              </a:rPr>
              <a:t>e</a:t>
            </a:r>
            <a:r>
              <a:rPr sz="1500" spc="4" dirty="0" smtClean="0">
                <a:latin typeface="Arial"/>
                <a:cs typeface="Arial"/>
              </a:rPr>
              <a:t>c</a:t>
            </a:r>
            <a:r>
              <a:rPr sz="1500" spc="0" dirty="0" smtClean="0">
                <a:latin typeface="Arial"/>
                <a:cs typeface="Arial"/>
              </a:rPr>
              <a:t>t</a:t>
            </a:r>
            <a:r>
              <a:rPr sz="1500" spc="4" dirty="0" smtClean="0">
                <a:latin typeface="Arial"/>
                <a:cs typeface="Arial"/>
              </a:rPr>
              <a:t>ro</a:t>
            </a:r>
            <a:r>
              <a:rPr sz="1500" spc="0" dirty="0" smtClean="0">
                <a:latin typeface="Arial"/>
                <a:cs typeface="Arial"/>
              </a:rPr>
              <a:t>l</a:t>
            </a:r>
            <a:r>
              <a:rPr sz="1500" spc="-14" dirty="0" smtClean="0">
                <a:latin typeface="Arial"/>
                <a:cs typeface="Arial"/>
              </a:rPr>
              <a:t>y</a:t>
            </a:r>
            <a:r>
              <a:rPr sz="1500" spc="0" dirty="0" smtClean="0">
                <a:latin typeface="Arial"/>
                <a:cs typeface="Arial"/>
              </a:rPr>
              <a:t>t</a:t>
            </a:r>
            <a:r>
              <a:rPr sz="1500" spc="19" dirty="0" smtClean="0">
                <a:latin typeface="Arial"/>
                <a:cs typeface="Arial"/>
              </a:rPr>
              <a:t>e</a:t>
            </a:r>
            <a:r>
              <a:rPr sz="1500" spc="0" dirty="0" smtClean="0">
                <a:latin typeface="Arial"/>
                <a:cs typeface="Arial"/>
              </a:rPr>
              <a:t>.</a:t>
            </a:r>
            <a:endParaRPr sz="1500">
              <a:latin typeface="Arial"/>
              <a:cs typeface="Arial"/>
            </a:endParaRPr>
          </a:p>
          <a:p>
            <a:pPr marL="12700" marR="20158">
              <a:lnSpc>
                <a:spcPts val="1724"/>
              </a:lnSpc>
              <a:spcBef>
                <a:spcPts val="977"/>
              </a:spcBef>
            </a:pPr>
            <a:r>
              <a:rPr sz="2250" spc="-4" baseline="1932" dirty="0" smtClean="0">
                <a:latin typeface="Arial"/>
                <a:cs typeface="Arial"/>
              </a:rPr>
              <a:t>E</a:t>
            </a:r>
            <a:r>
              <a:rPr sz="2250" spc="0" baseline="1932" dirty="0" smtClean="0">
                <a:latin typeface="Arial"/>
                <a:cs typeface="Arial"/>
              </a:rPr>
              <a:t>l</a:t>
            </a:r>
            <a:r>
              <a:rPr sz="2250" spc="9" baseline="1932" dirty="0" smtClean="0">
                <a:latin typeface="Arial"/>
                <a:cs typeface="Arial"/>
              </a:rPr>
              <a:t>e</a:t>
            </a:r>
            <a:r>
              <a:rPr sz="2250" spc="4" baseline="1932" dirty="0" smtClean="0">
                <a:latin typeface="Arial"/>
                <a:cs typeface="Arial"/>
              </a:rPr>
              <a:t>c</a:t>
            </a:r>
            <a:r>
              <a:rPr sz="2250" spc="0" baseline="1932" dirty="0" smtClean="0">
                <a:latin typeface="Arial"/>
                <a:cs typeface="Arial"/>
              </a:rPr>
              <a:t>t</a:t>
            </a:r>
            <a:r>
              <a:rPr sz="2250" spc="4" baseline="1932" dirty="0" smtClean="0">
                <a:latin typeface="Arial"/>
                <a:cs typeface="Arial"/>
              </a:rPr>
              <a:t>rode</a:t>
            </a:r>
            <a:r>
              <a:rPr sz="2250" spc="0" baseline="1932" dirty="0" smtClean="0">
                <a:latin typeface="Arial"/>
                <a:cs typeface="Arial"/>
              </a:rPr>
              <a:t>s</a:t>
            </a:r>
            <a:r>
              <a:rPr sz="2250" spc="-24" baseline="1932" dirty="0" smtClean="0">
                <a:latin typeface="Arial"/>
                <a:cs typeface="Arial"/>
              </a:rPr>
              <a:t> </a:t>
            </a:r>
            <a:r>
              <a:rPr sz="2250" spc="0" baseline="1932" dirty="0" smtClean="0">
                <a:latin typeface="Arial"/>
                <a:cs typeface="Arial"/>
              </a:rPr>
              <a:t>(</a:t>
            </a:r>
            <a:r>
              <a:rPr sz="2250" spc="9" baseline="1932" dirty="0" smtClean="0">
                <a:latin typeface="Arial"/>
                <a:cs typeface="Arial"/>
              </a:rPr>
              <a:t>p</a:t>
            </a:r>
            <a:r>
              <a:rPr sz="2250" spc="0" baseline="1932" dirty="0" smtClean="0">
                <a:latin typeface="Arial"/>
                <a:cs typeface="Arial"/>
              </a:rPr>
              <a:t>l</a:t>
            </a:r>
            <a:r>
              <a:rPr sz="2250" spc="4" baseline="1932" dirty="0" smtClean="0">
                <a:latin typeface="Arial"/>
                <a:cs typeface="Arial"/>
              </a:rPr>
              <a:t>a</a:t>
            </a:r>
            <a:r>
              <a:rPr sz="2250" spc="0" baseline="1932" dirty="0" smtClean="0">
                <a:latin typeface="Arial"/>
                <a:cs typeface="Arial"/>
              </a:rPr>
              <a:t>t</a:t>
            </a:r>
            <a:r>
              <a:rPr sz="2250" spc="4" baseline="1932" dirty="0" smtClean="0">
                <a:latin typeface="Arial"/>
                <a:cs typeface="Arial"/>
              </a:rPr>
              <a:t>inu</a:t>
            </a:r>
            <a:r>
              <a:rPr sz="2250" spc="0" baseline="1932" dirty="0" smtClean="0">
                <a:latin typeface="Arial"/>
                <a:cs typeface="Arial"/>
              </a:rPr>
              <a:t>m)</a:t>
            </a:r>
            <a:r>
              <a:rPr sz="2250" spc="-9" baseline="1932" dirty="0" smtClean="0">
                <a:latin typeface="Arial"/>
                <a:cs typeface="Arial"/>
              </a:rPr>
              <a:t> </a:t>
            </a:r>
            <a:r>
              <a:rPr sz="2250" spc="4" baseline="1932" dirty="0" smtClean="0">
                <a:latin typeface="Arial"/>
                <a:cs typeface="Arial"/>
              </a:rPr>
              <a:t>a</a:t>
            </a:r>
            <a:r>
              <a:rPr sz="2250" spc="0" baseline="1932" dirty="0" smtClean="0">
                <a:latin typeface="Arial"/>
                <a:cs typeface="Arial"/>
              </a:rPr>
              <a:t>re</a:t>
            </a:r>
            <a:r>
              <a:rPr sz="2250" spc="-4" baseline="1932" dirty="0" smtClean="0">
                <a:latin typeface="Arial"/>
                <a:cs typeface="Arial"/>
              </a:rPr>
              <a:t> </a:t>
            </a:r>
            <a:r>
              <a:rPr sz="2250" spc="0" baseline="1932" dirty="0" smtClean="0">
                <a:latin typeface="Arial"/>
                <a:cs typeface="Arial"/>
              </a:rPr>
              <a:t>i</a:t>
            </a:r>
            <a:r>
              <a:rPr sz="2250" spc="4" baseline="1932" dirty="0" smtClean="0">
                <a:latin typeface="Arial"/>
                <a:cs typeface="Arial"/>
              </a:rPr>
              <a:t>nse</a:t>
            </a:r>
            <a:r>
              <a:rPr sz="2250" spc="0" baseline="1932" dirty="0" smtClean="0">
                <a:latin typeface="Arial"/>
                <a:cs typeface="Arial"/>
              </a:rPr>
              <a:t>r</a:t>
            </a:r>
            <a:r>
              <a:rPr sz="2250" spc="4" baseline="1932" dirty="0" smtClean="0">
                <a:latin typeface="Arial"/>
                <a:cs typeface="Arial"/>
              </a:rPr>
              <a:t>te</a:t>
            </a:r>
            <a:r>
              <a:rPr sz="2250" spc="0" baseline="1932" dirty="0" smtClean="0">
                <a:latin typeface="Arial"/>
                <a:cs typeface="Arial"/>
              </a:rPr>
              <a:t>d i</a:t>
            </a:r>
            <a:r>
              <a:rPr sz="2250" spc="4" baseline="1932" dirty="0" smtClean="0">
                <a:latin typeface="Arial"/>
                <a:cs typeface="Arial"/>
              </a:rPr>
              <a:t>n</a:t>
            </a:r>
            <a:r>
              <a:rPr sz="2250" spc="0" baseline="1932" dirty="0" smtClean="0">
                <a:latin typeface="Arial"/>
                <a:cs typeface="Arial"/>
              </a:rPr>
              <a:t>to</a:t>
            </a:r>
            <a:r>
              <a:rPr sz="2250" spc="-9" baseline="1932" dirty="0" smtClean="0">
                <a:latin typeface="Arial"/>
                <a:cs typeface="Arial"/>
              </a:rPr>
              <a:t> </a:t>
            </a:r>
            <a:r>
              <a:rPr sz="2250" spc="0" baseline="1932" dirty="0" smtClean="0">
                <a:latin typeface="Arial"/>
                <a:cs typeface="Arial"/>
              </a:rPr>
              <a:t>t</a:t>
            </a:r>
            <a:r>
              <a:rPr sz="2250" spc="4" baseline="1932" dirty="0" smtClean="0">
                <a:latin typeface="Arial"/>
                <a:cs typeface="Arial"/>
              </a:rPr>
              <a:t>h</a:t>
            </a:r>
            <a:r>
              <a:rPr sz="2250" spc="0" baseline="1932" dirty="0" smtClean="0">
                <a:latin typeface="Arial"/>
                <a:cs typeface="Arial"/>
              </a:rPr>
              <a:t>e</a:t>
            </a:r>
            <a:r>
              <a:rPr sz="2250" spc="-9" baseline="1932" dirty="0" smtClean="0">
                <a:latin typeface="Arial"/>
                <a:cs typeface="Arial"/>
              </a:rPr>
              <a:t> </a:t>
            </a:r>
            <a:r>
              <a:rPr sz="2250" spc="4" baseline="1932" dirty="0" smtClean="0">
                <a:latin typeface="Arial"/>
                <a:cs typeface="Arial"/>
              </a:rPr>
              <a:t>e</a:t>
            </a:r>
            <a:r>
              <a:rPr sz="2250" spc="0" baseline="1932" dirty="0" smtClean="0">
                <a:latin typeface="Arial"/>
                <a:cs typeface="Arial"/>
              </a:rPr>
              <a:t>l</a:t>
            </a:r>
            <a:r>
              <a:rPr sz="2250" spc="4" baseline="1932" dirty="0" smtClean="0">
                <a:latin typeface="Arial"/>
                <a:cs typeface="Arial"/>
              </a:rPr>
              <a:t>ec</a:t>
            </a:r>
            <a:r>
              <a:rPr sz="2250" spc="0" baseline="1932" dirty="0" smtClean="0">
                <a:latin typeface="Arial"/>
                <a:cs typeface="Arial"/>
              </a:rPr>
              <a:t>t</a:t>
            </a:r>
            <a:r>
              <a:rPr sz="2250" spc="4" baseline="1932" dirty="0" smtClean="0">
                <a:latin typeface="Arial"/>
                <a:cs typeface="Arial"/>
              </a:rPr>
              <a:t>ro</a:t>
            </a:r>
            <a:r>
              <a:rPr sz="2250" spc="0" baseline="1932" dirty="0" smtClean="0">
                <a:latin typeface="Arial"/>
                <a:cs typeface="Arial"/>
              </a:rPr>
              <a:t>l</a:t>
            </a:r>
            <a:r>
              <a:rPr sz="2250" spc="-14" baseline="1932" dirty="0" smtClean="0">
                <a:latin typeface="Arial"/>
                <a:cs typeface="Arial"/>
              </a:rPr>
              <a:t>y</a:t>
            </a:r>
            <a:r>
              <a:rPr sz="2250" spc="0" baseline="1932" dirty="0" smtClean="0">
                <a:latin typeface="Arial"/>
                <a:cs typeface="Arial"/>
              </a:rPr>
              <a:t>te</a:t>
            </a:r>
            <a:r>
              <a:rPr sz="2250" spc="9" baseline="1932" dirty="0" smtClean="0">
                <a:latin typeface="Arial"/>
                <a:cs typeface="Arial"/>
              </a:rPr>
              <a:t> </a:t>
            </a:r>
            <a:r>
              <a:rPr sz="2250" spc="0" baseline="1932" dirty="0" smtClean="0">
                <a:latin typeface="Arial"/>
                <a:cs typeface="Arial"/>
              </a:rPr>
              <a:t>r</a:t>
            </a:r>
            <a:r>
              <a:rPr sz="2250" spc="9" baseline="1932" dirty="0" smtClean="0">
                <a:latin typeface="Arial"/>
                <a:cs typeface="Arial"/>
              </a:rPr>
              <a:t>e</a:t>
            </a:r>
            <a:r>
              <a:rPr sz="2250" spc="4" baseline="1932" dirty="0" smtClean="0">
                <a:latin typeface="Arial"/>
                <a:cs typeface="Arial"/>
              </a:rPr>
              <a:t>se</a:t>
            </a:r>
            <a:r>
              <a:rPr sz="2250" spc="0" baseline="1932" dirty="0" smtClean="0">
                <a:latin typeface="Arial"/>
                <a:cs typeface="Arial"/>
              </a:rPr>
              <a:t>r</a:t>
            </a:r>
            <a:r>
              <a:rPr sz="2250" spc="-14" baseline="1932" dirty="0" smtClean="0">
                <a:latin typeface="Arial"/>
                <a:cs typeface="Arial"/>
              </a:rPr>
              <a:t>v</a:t>
            </a:r>
            <a:r>
              <a:rPr sz="2250" spc="4" baseline="1932" dirty="0" smtClean="0">
                <a:latin typeface="Arial"/>
                <a:cs typeface="Arial"/>
              </a:rPr>
              <a:t>o</a:t>
            </a:r>
            <a:r>
              <a:rPr sz="2250" spc="0" baseline="1932" dirty="0" smtClean="0">
                <a:latin typeface="Arial"/>
                <a:cs typeface="Arial"/>
              </a:rPr>
              <a:t>i</a:t>
            </a:r>
            <a:r>
              <a:rPr sz="2250" spc="4" baseline="1932" dirty="0" smtClean="0">
                <a:latin typeface="Arial"/>
                <a:cs typeface="Arial"/>
              </a:rPr>
              <a:t>r</a:t>
            </a:r>
            <a:r>
              <a:rPr sz="2250" spc="0" baseline="1932" dirty="0" smtClean="0">
                <a:latin typeface="Arial"/>
                <a:cs typeface="Arial"/>
              </a:rPr>
              <a:t>s </a:t>
            </a:r>
            <a:r>
              <a:rPr sz="2250" spc="4" baseline="1932" dirty="0" smtClean="0">
                <a:latin typeface="Arial"/>
                <a:cs typeface="Arial"/>
              </a:rPr>
              <a:t>t</a:t>
            </a:r>
            <a:r>
              <a:rPr sz="2250" spc="0" baseline="1932" dirty="0" smtClean="0">
                <a:latin typeface="Arial"/>
                <a:cs typeface="Arial"/>
              </a:rPr>
              <a:t>o</a:t>
            </a:r>
            <a:r>
              <a:rPr sz="2250" spc="-14" baseline="1932" dirty="0" smtClean="0">
                <a:latin typeface="Arial"/>
                <a:cs typeface="Arial"/>
              </a:rPr>
              <a:t> </a:t>
            </a:r>
            <a:r>
              <a:rPr sz="2250" spc="4" baseline="1932" dirty="0" smtClean="0">
                <a:latin typeface="Arial"/>
                <a:cs typeface="Arial"/>
              </a:rPr>
              <a:t>co</a:t>
            </a:r>
            <a:r>
              <a:rPr sz="2250" spc="0" baseline="1932" dirty="0" smtClean="0">
                <a:latin typeface="Arial"/>
                <a:cs typeface="Arial"/>
              </a:rPr>
              <a:t>m</a:t>
            </a:r>
            <a:r>
              <a:rPr sz="2250" spc="4" baseline="1932" dirty="0" smtClean="0">
                <a:latin typeface="Arial"/>
                <a:cs typeface="Arial"/>
              </a:rPr>
              <a:t>p</a:t>
            </a:r>
            <a:r>
              <a:rPr sz="2250" spc="0" baseline="1932" dirty="0" smtClean="0">
                <a:latin typeface="Arial"/>
                <a:cs typeface="Arial"/>
              </a:rPr>
              <a:t>l</a:t>
            </a:r>
            <a:r>
              <a:rPr sz="2250" spc="9" baseline="1932" dirty="0" smtClean="0">
                <a:latin typeface="Arial"/>
                <a:cs typeface="Arial"/>
              </a:rPr>
              <a:t>e</a:t>
            </a:r>
            <a:r>
              <a:rPr sz="2250" spc="0" baseline="1932" dirty="0" smtClean="0">
                <a:latin typeface="Arial"/>
                <a:cs typeface="Arial"/>
              </a:rPr>
              <a:t>te</a:t>
            </a:r>
            <a:r>
              <a:rPr sz="2250" spc="-4" baseline="1932" dirty="0" smtClean="0">
                <a:latin typeface="Arial"/>
                <a:cs typeface="Arial"/>
              </a:rPr>
              <a:t> </a:t>
            </a:r>
            <a:r>
              <a:rPr sz="2250" spc="0" baseline="1932" dirty="0" smtClean="0">
                <a:latin typeface="Arial"/>
                <a:cs typeface="Arial"/>
              </a:rPr>
              <a:t>t</a:t>
            </a:r>
            <a:r>
              <a:rPr sz="2250" spc="9" baseline="1932" dirty="0" smtClean="0">
                <a:latin typeface="Arial"/>
                <a:cs typeface="Arial"/>
              </a:rPr>
              <a:t>h</a:t>
            </a:r>
            <a:r>
              <a:rPr sz="2250" spc="0" baseline="1932" dirty="0" smtClean="0">
                <a:latin typeface="Arial"/>
                <a:cs typeface="Arial"/>
              </a:rPr>
              <a:t>e </a:t>
            </a:r>
            <a:r>
              <a:rPr sz="2250" spc="4" baseline="1932" dirty="0" smtClean="0">
                <a:latin typeface="Arial"/>
                <a:cs typeface="Arial"/>
              </a:rPr>
              <a:t>e</a:t>
            </a:r>
            <a:r>
              <a:rPr sz="2250" spc="0" baseline="1932" dirty="0" smtClean="0">
                <a:latin typeface="Arial"/>
                <a:cs typeface="Arial"/>
              </a:rPr>
              <a:t>l</a:t>
            </a:r>
            <a:r>
              <a:rPr sz="2250" spc="9" baseline="1932" dirty="0" smtClean="0">
                <a:latin typeface="Arial"/>
                <a:cs typeface="Arial"/>
              </a:rPr>
              <a:t>e</a:t>
            </a:r>
            <a:r>
              <a:rPr sz="2250" spc="4" baseline="1932" dirty="0" smtClean="0">
                <a:latin typeface="Arial"/>
                <a:cs typeface="Arial"/>
              </a:rPr>
              <a:t>c</a:t>
            </a:r>
            <a:r>
              <a:rPr sz="2250" spc="0" baseline="1932" dirty="0" smtClean="0">
                <a:latin typeface="Arial"/>
                <a:cs typeface="Arial"/>
              </a:rPr>
              <a:t>t</a:t>
            </a:r>
            <a:r>
              <a:rPr sz="2250" spc="4" baseline="1932" dirty="0" smtClean="0">
                <a:latin typeface="Arial"/>
                <a:cs typeface="Arial"/>
              </a:rPr>
              <a:t>r</a:t>
            </a:r>
            <a:r>
              <a:rPr sz="2250" spc="0" baseline="1932" dirty="0" smtClean="0">
                <a:latin typeface="Arial"/>
                <a:cs typeface="Arial"/>
              </a:rPr>
              <a:t>i</a:t>
            </a:r>
            <a:r>
              <a:rPr sz="2250" spc="9" baseline="1932" dirty="0" smtClean="0">
                <a:latin typeface="Arial"/>
                <a:cs typeface="Arial"/>
              </a:rPr>
              <a:t>c</a:t>
            </a:r>
            <a:r>
              <a:rPr sz="2250" spc="4" baseline="1932" dirty="0" smtClean="0">
                <a:latin typeface="Arial"/>
                <a:cs typeface="Arial"/>
              </a:rPr>
              <a:t>a</a:t>
            </a:r>
            <a:r>
              <a:rPr sz="2250" spc="0" baseline="1932" dirty="0" smtClean="0">
                <a:latin typeface="Arial"/>
                <a:cs typeface="Arial"/>
              </a:rPr>
              <a:t>l</a:t>
            </a:r>
            <a:r>
              <a:rPr sz="2250" spc="-19" baseline="1932" dirty="0" smtClean="0">
                <a:latin typeface="Arial"/>
                <a:cs typeface="Arial"/>
              </a:rPr>
              <a:t> </a:t>
            </a:r>
            <a:r>
              <a:rPr sz="2250" spc="4" baseline="1932" dirty="0" smtClean="0">
                <a:latin typeface="Arial"/>
                <a:cs typeface="Arial"/>
              </a:rPr>
              <a:t>c</a:t>
            </a:r>
            <a:r>
              <a:rPr sz="2250" spc="0" baseline="1932" dirty="0" smtClean="0">
                <a:latin typeface="Arial"/>
                <a:cs typeface="Arial"/>
              </a:rPr>
              <a:t>i</a:t>
            </a:r>
            <a:r>
              <a:rPr sz="2250" spc="4" baseline="1932" dirty="0" smtClean="0">
                <a:latin typeface="Arial"/>
                <a:cs typeface="Arial"/>
              </a:rPr>
              <a:t>r</a:t>
            </a:r>
            <a:r>
              <a:rPr sz="2250" spc="-489" baseline="1932" dirty="0" smtClean="0">
                <a:latin typeface="Arial"/>
                <a:cs typeface="Arial"/>
              </a:rPr>
              <a:t>c</a:t>
            </a:r>
            <a:r>
              <a:rPr sz="1400" b="1" spc="-284" dirty="0" smtClean="0">
                <a:solidFill>
                  <a:srgbClr val="FFFFFF"/>
                </a:solidFill>
                <a:latin typeface="Arial"/>
                <a:cs typeface="Arial"/>
              </a:rPr>
              <a:t>3</a:t>
            </a:r>
            <a:r>
              <a:rPr sz="2250" spc="-550" baseline="1932" dirty="0" smtClean="0">
                <a:latin typeface="Arial"/>
                <a:cs typeface="Arial"/>
              </a:rPr>
              <a:t>u</a:t>
            </a:r>
            <a:r>
              <a:rPr sz="1400" b="1" spc="-225" dirty="0" smtClean="0">
                <a:solidFill>
                  <a:srgbClr val="FFFFFF"/>
                </a:solidFill>
                <a:latin typeface="Arial"/>
                <a:cs typeface="Arial"/>
              </a:rPr>
              <a:t>1</a:t>
            </a:r>
            <a:r>
              <a:rPr sz="2250" spc="0" baseline="1932" dirty="0" smtClean="0">
                <a:latin typeface="Arial"/>
                <a:cs typeface="Arial"/>
              </a:rPr>
              <a:t>i</a:t>
            </a:r>
            <a:r>
              <a:rPr sz="2250" spc="9" baseline="1932" dirty="0" smtClean="0">
                <a:latin typeface="Arial"/>
                <a:cs typeface="Arial"/>
              </a:rPr>
              <a:t>t</a:t>
            </a:r>
            <a:r>
              <a:rPr sz="2250" spc="0" baseline="1932" dirty="0" smtClean="0">
                <a:latin typeface="Arial"/>
                <a:cs typeface="Arial"/>
              </a:rPr>
              <a:t>.</a:t>
            </a:r>
            <a:endParaRPr sz="1500">
              <a:latin typeface="Arial"/>
              <a:cs typeface="Arial"/>
            </a:endParaRPr>
          </a:p>
        </p:txBody>
      </p:sp>
      <p:sp>
        <p:nvSpPr>
          <p:cNvPr id="3" name="object 3"/>
          <p:cNvSpPr txBox="1"/>
          <p:nvPr/>
        </p:nvSpPr>
        <p:spPr>
          <a:xfrm>
            <a:off x="231140" y="5204400"/>
            <a:ext cx="120650" cy="215900"/>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a:t>
            </a:r>
            <a:endParaRPr sz="1500">
              <a:latin typeface="Arial"/>
              <a:cs typeface="Arial"/>
            </a:endParaRPr>
          </a:p>
        </p:txBody>
      </p:sp>
      <p:sp>
        <p:nvSpPr>
          <p:cNvPr id="2" name="object 2"/>
          <p:cNvSpPr txBox="1"/>
          <p:nvPr/>
        </p:nvSpPr>
        <p:spPr>
          <a:xfrm>
            <a:off x="231140" y="5890530"/>
            <a:ext cx="120650" cy="215900"/>
          </a:xfrm>
          <a:prstGeom prst="rect">
            <a:avLst/>
          </a:prstGeom>
        </p:spPr>
        <p:txBody>
          <a:bodyPr wrap="square" lIns="0" tIns="0" rIns="0" bIns="0" rtlCol="0">
            <a:noAutofit/>
          </a:bodyPr>
          <a:lstStyle/>
          <a:p>
            <a:pPr marL="12700">
              <a:lnSpc>
                <a:spcPts val="1635"/>
              </a:lnSpc>
              <a:spcBef>
                <a:spcPts val="81"/>
              </a:spcBef>
            </a:pPr>
            <a:r>
              <a:rPr sz="1500" spc="0" dirty="0" smtClean="0">
                <a:latin typeface="Arial"/>
                <a:cs typeface="Arial"/>
              </a:rPr>
              <a:t>•</a:t>
            </a:r>
            <a:endParaRPr sz="15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10" name="object 10"/>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1" name="object 11"/>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2" name="object 12"/>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3" name="object 13"/>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4" name="object 14"/>
          <p:cNvSpPr/>
          <p:nvPr/>
        </p:nvSpPr>
        <p:spPr>
          <a:xfrm>
            <a:off x="76200" y="76200"/>
            <a:ext cx="8763000" cy="3886200"/>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69850" y="69850"/>
            <a:ext cx="8775700" cy="3898900"/>
          </a:xfrm>
          <a:custGeom>
            <a:avLst/>
            <a:gdLst/>
            <a:ahLst/>
            <a:cxnLst/>
            <a:rect l="l" t="t" r="r" b="b"/>
            <a:pathLst>
              <a:path w="8775700" h="3898900">
                <a:moveTo>
                  <a:pt x="0" y="3898900"/>
                </a:moveTo>
                <a:lnTo>
                  <a:pt x="8775700" y="3898900"/>
                </a:lnTo>
                <a:lnTo>
                  <a:pt x="8775700" y="0"/>
                </a:lnTo>
                <a:lnTo>
                  <a:pt x="0" y="0"/>
                </a:lnTo>
                <a:lnTo>
                  <a:pt x="0" y="3898900"/>
                </a:lnTo>
                <a:close/>
              </a:path>
            </a:pathLst>
          </a:custGeom>
          <a:ln w="12700">
            <a:solidFill>
              <a:srgbClr val="0D0D0D"/>
            </a:solidFill>
          </a:ln>
        </p:spPr>
        <p:txBody>
          <a:bodyPr wrap="square" lIns="0" tIns="0" rIns="0" bIns="0" rtlCol="0">
            <a:noAutofit/>
          </a:bodyPr>
          <a:lstStyle/>
          <a:p>
            <a:endParaRPr/>
          </a:p>
        </p:txBody>
      </p:sp>
      <p:sp>
        <p:nvSpPr>
          <p:cNvPr id="8" name="object 8"/>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7" name="object 7"/>
          <p:cNvSpPr txBox="1"/>
          <p:nvPr/>
        </p:nvSpPr>
        <p:spPr>
          <a:xfrm>
            <a:off x="573430" y="5904067"/>
            <a:ext cx="8230938" cy="305259"/>
          </a:xfrm>
          <a:prstGeom prst="rect">
            <a:avLst/>
          </a:prstGeom>
        </p:spPr>
        <p:txBody>
          <a:bodyPr wrap="square" lIns="0" tIns="0" rIns="0" bIns="0" rtlCol="0">
            <a:noAutofit/>
          </a:bodyPr>
          <a:lstStyle/>
          <a:p>
            <a:pPr marL="12700">
              <a:lnSpc>
                <a:spcPts val="2340"/>
              </a:lnSpc>
              <a:spcBef>
                <a:spcPts val="117"/>
              </a:spcBef>
            </a:pPr>
            <a:r>
              <a:rPr sz="2400" spc="0" baseline="-5435" dirty="0" smtClean="0">
                <a:latin typeface="Arial"/>
                <a:cs typeface="Arial"/>
              </a:rPr>
              <a:t>Neutral</a:t>
            </a:r>
            <a:r>
              <a:rPr sz="2400" spc="38" baseline="-5435" dirty="0" smtClean="0">
                <a:latin typeface="Arial"/>
                <a:cs typeface="Arial"/>
              </a:rPr>
              <a:t> </a:t>
            </a:r>
            <a:r>
              <a:rPr sz="2400" spc="0" baseline="-5435" dirty="0" smtClean="0">
                <a:latin typeface="Arial"/>
                <a:cs typeface="Arial"/>
              </a:rPr>
              <a:t>mo</a:t>
            </a:r>
            <a:r>
              <a:rPr sz="2400" spc="9" baseline="-5435" dirty="0" smtClean="0">
                <a:latin typeface="Arial"/>
                <a:cs typeface="Arial"/>
              </a:rPr>
              <a:t>l</a:t>
            </a:r>
            <a:r>
              <a:rPr sz="2400" spc="0" baseline="-5435" dirty="0" smtClean="0">
                <a:latin typeface="Arial"/>
                <a:cs typeface="Arial"/>
              </a:rPr>
              <a:t>e</a:t>
            </a:r>
            <a:r>
              <a:rPr sz="2400" spc="4" baseline="-5435" dirty="0" smtClean="0">
                <a:latin typeface="Arial"/>
                <a:cs typeface="Arial"/>
              </a:rPr>
              <a:t>c</a:t>
            </a:r>
            <a:r>
              <a:rPr sz="2400" spc="0" baseline="-5435" dirty="0" smtClean="0">
                <a:latin typeface="Arial"/>
                <a:cs typeface="Arial"/>
              </a:rPr>
              <a:t>u</a:t>
            </a:r>
            <a:r>
              <a:rPr sz="2400" spc="4" baseline="-5435" dirty="0" smtClean="0">
                <a:latin typeface="Arial"/>
                <a:cs typeface="Arial"/>
              </a:rPr>
              <a:t>l</a:t>
            </a:r>
            <a:r>
              <a:rPr sz="2400" spc="0" baseline="-5435" dirty="0" smtClean="0">
                <a:latin typeface="Arial"/>
                <a:cs typeface="Arial"/>
              </a:rPr>
              <a:t>e</a:t>
            </a:r>
            <a:r>
              <a:rPr sz="2400" spc="15" baseline="-5435" dirty="0" smtClean="0">
                <a:latin typeface="Arial"/>
                <a:cs typeface="Arial"/>
              </a:rPr>
              <a:t> </a:t>
            </a:r>
            <a:r>
              <a:rPr sz="2400" spc="0" baseline="-5435" dirty="0" smtClean="0">
                <a:latin typeface="Arial"/>
                <a:cs typeface="Arial"/>
              </a:rPr>
              <a:t>mo</a:t>
            </a:r>
            <a:r>
              <a:rPr sz="2400" spc="9" baseline="-5435" dirty="0" smtClean="0">
                <a:latin typeface="Arial"/>
                <a:cs typeface="Arial"/>
              </a:rPr>
              <a:t>v</a:t>
            </a:r>
            <a:r>
              <a:rPr sz="2400" spc="0" baseline="-5435" dirty="0" smtClean="0">
                <a:latin typeface="Arial"/>
                <a:cs typeface="Arial"/>
              </a:rPr>
              <a:t>es</a:t>
            </a:r>
            <a:r>
              <a:rPr sz="2400" spc="47" baseline="-5435" dirty="0" smtClean="0">
                <a:latin typeface="Arial"/>
                <a:cs typeface="Arial"/>
              </a:rPr>
              <a:t> </a:t>
            </a:r>
            <a:r>
              <a:rPr sz="2400" spc="0" baseline="-5435" dirty="0" smtClean="0">
                <a:latin typeface="Arial"/>
                <a:cs typeface="Arial"/>
              </a:rPr>
              <a:t>at</a:t>
            </a:r>
            <a:r>
              <a:rPr sz="2400" spc="71" baseline="-5435" dirty="0" smtClean="0">
                <a:latin typeface="Arial"/>
                <a:cs typeface="Arial"/>
              </a:rPr>
              <a:t> </a:t>
            </a:r>
            <a:r>
              <a:rPr sz="2400" spc="0" baseline="-5435" dirty="0" smtClean="0">
                <a:latin typeface="Arial"/>
                <a:cs typeface="Arial"/>
              </a:rPr>
              <a:t>the</a:t>
            </a:r>
            <a:r>
              <a:rPr sz="2400" spc="67" baseline="-5435" dirty="0" smtClean="0">
                <a:latin typeface="Arial"/>
                <a:cs typeface="Arial"/>
              </a:rPr>
              <a:t> </a:t>
            </a:r>
            <a:r>
              <a:rPr sz="2400" spc="4" baseline="-5435" dirty="0" smtClean="0">
                <a:latin typeface="Arial"/>
                <a:cs typeface="Arial"/>
              </a:rPr>
              <a:t>s</a:t>
            </a:r>
            <a:r>
              <a:rPr sz="2400" spc="9" baseline="-5435" dirty="0" smtClean="0">
                <a:latin typeface="Arial"/>
                <a:cs typeface="Arial"/>
              </a:rPr>
              <a:t>a</a:t>
            </a:r>
            <a:r>
              <a:rPr sz="2400" spc="0" baseline="-5435" dirty="0" smtClean="0">
                <a:latin typeface="Arial"/>
                <a:cs typeface="Arial"/>
              </a:rPr>
              <a:t>me</a:t>
            </a:r>
            <a:r>
              <a:rPr sz="2400" spc="50" baseline="-5435" dirty="0" smtClean="0">
                <a:latin typeface="Arial"/>
                <a:cs typeface="Arial"/>
              </a:rPr>
              <a:t> </a:t>
            </a:r>
            <a:r>
              <a:rPr sz="2400" spc="4" baseline="-5435" dirty="0" smtClean="0">
                <a:latin typeface="Arial"/>
                <a:cs typeface="Arial"/>
              </a:rPr>
              <a:t>s</a:t>
            </a:r>
            <a:r>
              <a:rPr sz="2400" spc="0" baseline="-5435" dirty="0" smtClean="0">
                <a:latin typeface="Arial"/>
                <a:cs typeface="Arial"/>
              </a:rPr>
              <a:t>peed</a:t>
            </a:r>
            <a:r>
              <a:rPr sz="2400" spc="46" baseline="-5435" dirty="0" smtClean="0">
                <a:latin typeface="Arial"/>
                <a:cs typeface="Arial"/>
              </a:rPr>
              <a:t> </a:t>
            </a:r>
            <a:r>
              <a:rPr sz="2400" spc="0" baseline="-5435" dirty="0" smtClean="0">
                <a:latin typeface="Arial"/>
                <a:cs typeface="Arial"/>
              </a:rPr>
              <a:t>as</a:t>
            </a:r>
            <a:r>
              <a:rPr sz="2400" spc="72" baseline="-5435" dirty="0" smtClean="0">
                <a:latin typeface="Arial"/>
                <a:cs typeface="Arial"/>
              </a:rPr>
              <a:t> </a:t>
            </a:r>
            <a:r>
              <a:rPr sz="2400" spc="0" baseline="-5435" dirty="0" smtClean="0">
                <a:latin typeface="Arial"/>
                <a:cs typeface="Arial"/>
              </a:rPr>
              <a:t>the</a:t>
            </a:r>
            <a:r>
              <a:rPr sz="2400" spc="62" baseline="-5435" dirty="0" smtClean="0">
                <a:latin typeface="Arial"/>
                <a:cs typeface="Arial"/>
              </a:rPr>
              <a:t> </a:t>
            </a:r>
            <a:r>
              <a:rPr sz="2400" spc="0" baseline="-5435" dirty="0" smtClean="0">
                <a:latin typeface="Arial"/>
                <a:cs typeface="Arial"/>
              </a:rPr>
              <a:t>EO</a:t>
            </a:r>
            <a:r>
              <a:rPr sz="2400" spc="-169" baseline="-5435" dirty="0" smtClean="0">
                <a:latin typeface="Arial"/>
                <a:cs typeface="Arial"/>
              </a:rPr>
              <a:t>F</a:t>
            </a:r>
            <a:r>
              <a:rPr sz="2400" spc="0" baseline="-5435" dirty="0" smtClean="0">
                <a:latin typeface="Arial"/>
                <a:cs typeface="Arial"/>
              </a:rPr>
              <a:t>.</a:t>
            </a:r>
            <a:r>
              <a:rPr sz="2400" spc="52" baseline="-5435" dirty="0" smtClean="0">
                <a:latin typeface="Arial"/>
                <a:cs typeface="Arial"/>
              </a:rPr>
              <a:t> </a:t>
            </a:r>
            <a:r>
              <a:rPr sz="2400" spc="0" baseline="-5435" dirty="0" smtClean="0">
                <a:latin typeface="Arial"/>
                <a:cs typeface="Arial"/>
              </a:rPr>
              <a:t>Po</a:t>
            </a:r>
            <a:r>
              <a:rPr sz="2400" spc="9" baseline="-5435" dirty="0" smtClean="0">
                <a:latin typeface="Arial"/>
                <a:cs typeface="Arial"/>
              </a:rPr>
              <a:t>s</a:t>
            </a:r>
            <a:r>
              <a:rPr sz="2400" spc="4" baseline="-5435" dirty="0" smtClean="0">
                <a:latin typeface="Arial"/>
                <a:cs typeface="Arial"/>
              </a:rPr>
              <a:t>i</a:t>
            </a:r>
            <a:r>
              <a:rPr sz="2400" spc="0" baseline="-5435" dirty="0" smtClean="0">
                <a:latin typeface="Arial"/>
                <a:cs typeface="Arial"/>
              </a:rPr>
              <a:t>t</a:t>
            </a:r>
            <a:r>
              <a:rPr sz="2400" spc="4" baseline="-5435" dirty="0" smtClean="0">
                <a:latin typeface="Arial"/>
                <a:cs typeface="Arial"/>
              </a:rPr>
              <a:t>iv</a:t>
            </a:r>
            <a:r>
              <a:rPr sz="2400" spc="-9" baseline="-5435" dirty="0" smtClean="0">
                <a:latin typeface="Arial"/>
                <a:cs typeface="Arial"/>
              </a:rPr>
              <a:t>e</a:t>
            </a:r>
            <a:r>
              <a:rPr sz="2400" spc="4" baseline="-5435" dirty="0" smtClean="0">
                <a:latin typeface="Arial"/>
                <a:cs typeface="Arial"/>
              </a:rPr>
              <a:t>l</a:t>
            </a:r>
            <a:r>
              <a:rPr sz="2400" spc="0" baseline="-5435" dirty="0" smtClean="0">
                <a:latin typeface="Arial"/>
                <a:cs typeface="Arial"/>
              </a:rPr>
              <a:t>y</a:t>
            </a:r>
            <a:r>
              <a:rPr sz="2400" spc="7" baseline="-5435" dirty="0" smtClean="0">
                <a:latin typeface="Arial"/>
                <a:cs typeface="Arial"/>
              </a:rPr>
              <a:t> </a:t>
            </a:r>
            <a:r>
              <a:rPr sz="2400" spc="4" baseline="-5435" dirty="0" smtClean="0">
                <a:latin typeface="Arial"/>
                <a:cs typeface="Arial"/>
              </a:rPr>
              <a:t>c</a:t>
            </a:r>
            <a:r>
              <a:rPr sz="2400" spc="0" baseline="-5435" dirty="0" smtClean="0">
                <a:latin typeface="Arial"/>
                <a:cs typeface="Arial"/>
              </a:rPr>
              <a:t>harged</a:t>
            </a:r>
            <a:r>
              <a:rPr sz="2400" spc="27" baseline="-5435" dirty="0" smtClean="0">
                <a:latin typeface="Arial"/>
                <a:cs typeface="Arial"/>
              </a:rPr>
              <a:t> </a:t>
            </a:r>
            <a:r>
              <a:rPr sz="2400" spc="4" baseline="-5435" dirty="0" smtClean="0">
                <a:latin typeface="Arial"/>
                <a:cs typeface="Arial"/>
              </a:rPr>
              <a:t>s</a:t>
            </a:r>
            <a:r>
              <a:rPr sz="2400" spc="0" baseline="-5435" dirty="0" smtClean="0">
                <a:latin typeface="Arial"/>
                <a:cs typeface="Arial"/>
              </a:rPr>
              <a:t>pe</a:t>
            </a:r>
            <a:r>
              <a:rPr sz="2400" spc="4" baseline="-5435" dirty="0" smtClean="0">
                <a:latin typeface="Arial"/>
                <a:cs typeface="Arial"/>
              </a:rPr>
              <a:t>ci</a:t>
            </a:r>
            <a:r>
              <a:rPr sz="2400" spc="-9" baseline="-5435" dirty="0" smtClean="0">
                <a:latin typeface="Arial"/>
                <a:cs typeface="Arial"/>
              </a:rPr>
              <a:t>e</a:t>
            </a:r>
            <a:r>
              <a:rPr sz="2400" spc="0" baseline="-5435" dirty="0" smtClean="0">
                <a:latin typeface="Arial"/>
                <a:cs typeface="Arial"/>
              </a:rPr>
              <a:t>s</a:t>
            </a:r>
            <a:r>
              <a:rPr sz="2400" spc="40" baseline="-5435" dirty="0" smtClean="0">
                <a:latin typeface="Arial"/>
                <a:cs typeface="Arial"/>
              </a:rPr>
              <a:t> </a:t>
            </a:r>
            <a:r>
              <a:rPr sz="2400" spc="-684" baseline="-5435" dirty="0" smtClean="0">
                <a:latin typeface="Arial"/>
                <a:cs typeface="Arial"/>
              </a:rPr>
              <a:t>m</a:t>
            </a:r>
            <a:r>
              <a:rPr sz="2100" b="1" spc="-94" baseline="26917" dirty="0" smtClean="0">
                <a:solidFill>
                  <a:srgbClr val="FFFFFF"/>
                </a:solidFill>
                <a:latin typeface="Arial"/>
                <a:cs typeface="Arial"/>
              </a:rPr>
              <a:t>3</a:t>
            </a:r>
            <a:r>
              <a:rPr sz="2400" spc="-789" baseline="-5435" dirty="0" smtClean="0">
                <a:latin typeface="Arial"/>
                <a:cs typeface="Arial"/>
              </a:rPr>
              <a:t>o</a:t>
            </a:r>
            <a:r>
              <a:rPr sz="2100" b="1" spc="9" baseline="26917" dirty="0" smtClean="0">
                <a:solidFill>
                  <a:srgbClr val="FFFFFF"/>
                </a:solidFill>
                <a:latin typeface="Arial"/>
                <a:cs typeface="Arial"/>
              </a:rPr>
              <a:t>2</a:t>
            </a:r>
            <a:r>
              <a:rPr sz="2400" spc="9" baseline="-5435" dirty="0" smtClean="0">
                <a:latin typeface="Arial"/>
                <a:cs typeface="Arial"/>
              </a:rPr>
              <a:t>v</a:t>
            </a:r>
            <a:r>
              <a:rPr sz="2400" spc="0" baseline="-5435" dirty="0" smtClean="0">
                <a:latin typeface="Arial"/>
                <a:cs typeface="Arial"/>
              </a:rPr>
              <a:t>e</a:t>
            </a:r>
            <a:endParaRPr sz="1600">
              <a:latin typeface="Arial"/>
              <a:cs typeface="Arial"/>
            </a:endParaRPr>
          </a:p>
        </p:txBody>
      </p:sp>
      <p:sp>
        <p:nvSpPr>
          <p:cNvPr id="6" name="object 6"/>
          <p:cNvSpPr txBox="1"/>
          <p:nvPr/>
        </p:nvSpPr>
        <p:spPr>
          <a:xfrm>
            <a:off x="286918" y="5981234"/>
            <a:ext cx="126746" cy="228092"/>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t>
            </a:r>
            <a:endParaRPr sz="1600">
              <a:latin typeface="Arial"/>
              <a:cs typeface="Arial"/>
            </a:endParaRPr>
          </a:p>
        </p:txBody>
      </p:sp>
      <p:sp>
        <p:nvSpPr>
          <p:cNvPr id="5" name="object 5"/>
          <p:cNvSpPr txBox="1"/>
          <p:nvPr/>
        </p:nvSpPr>
        <p:spPr>
          <a:xfrm>
            <a:off x="76200" y="69850"/>
            <a:ext cx="8686800" cy="38989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8763000" y="69850"/>
            <a:ext cx="82550" cy="38989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76200" y="3968750"/>
            <a:ext cx="8711568" cy="2889248"/>
          </a:xfrm>
          <a:prstGeom prst="rect">
            <a:avLst/>
          </a:prstGeom>
        </p:spPr>
        <p:txBody>
          <a:bodyPr wrap="square" lIns="0" tIns="0" rIns="0" bIns="0" rtlCol="0">
            <a:noAutofit/>
          </a:bodyPr>
          <a:lstStyle/>
          <a:p>
            <a:pPr marL="223418" marR="24768">
              <a:lnSpc>
                <a:spcPct val="95825"/>
              </a:lnSpc>
              <a:spcBef>
                <a:spcPts val="375"/>
              </a:spcBef>
            </a:pPr>
            <a:r>
              <a:rPr sz="1600" spc="0" dirty="0" smtClean="0">
                <a:latin typeface="Arial"/>
                <a:cs typeface="Arial"/>
              </a:rPr>
              <a:t>Sa</a:t>
            </a:r>
            <a:r>
              <a:rPr sz="1600" spc="4" dirty="0" smtClean="0">
                <a:latin typeface="Arial"/>
                <a:cs typeface="Arial"/>
              </a:rPr>
              <a:t>m</a:t>
            </a:r>
            <a:r>
              <a:rPr sz="1600" spc="0" dirty="0" smtClean="0">
                <a:latin typeface="Arial"/>
                <a:cs typeface="Arial"/>
              </a:rPr>
              <a:t>p</a:t>
            </a:r>
            <a:r>
              <a:rPr sz="1600" spc="4" dirty="0" smtClean="0">
                <a:latin typeface="Arial"/>
                <a:cs typeface="Arial"/>
              </a:rPr>
              <a:t>l</a:t>
            </a:r>
            <a:r>
              <a:rPr sz="1600" spc="0" dirty="0" smtClean="0">
                <a:latin typeface="Arial"/>
                <a:cs typeface="Arial"/>
              </a:rPr>
              <a:t>e</a:t>
            </a:r>
            <a:r>
              <a:rPr sz="1600" spc="-59" dirty="0" smtClean="0">
                <a:latin typeface="Arial"/>
                <a:cs typeface="Arial"/>
              </a:rPr>
              <a:t> </a:t>
            </a:r>
            <a:r>
              <a:rPr sz="1600" spc="0" dirty="0" smtClean="0">
                <a:latin typeface="Arial"/>
                <a:cs typeface="Arial"/>
              </a:rPr>
              <a:t>app</a:t>
            </a:r>
            <a:r>
              <a:rPr sz="1600" spc="4" dirty="0" smtClean="0">
                <a:latin typeface="Arial"/>
                <a:cs typeface="Arial"/>
              </a:rPr>
              <a:t>lic</a:t>
            </a:r>
            <a:r>
              <a:rPr sz="1600" spc="0" dirty="0" smtClean="0">
                <a:latin typeface="Arial"/>
                <a:cs typeface="Arial"/>
              </a:rPr>
              <a:t>at</a:t>
            </a:r>
            <a:r>
              <a:rPr sz="1600" spc="4" dirty="0" smtClean="0">
                <a:latin typeface="Arial"/>
                <a:cs typeface="Arial"/>
              </a:rPr>
              <a:t>i</a:t>
            </a:r>
            <a:r>
              <a:rPr sz="1600" spc="0" dirty="0" smtClean="0">
                <a:latin typeface="Arial"/>
                <a:cs typeface="Arial"/>
              </a:rPr>
              <a:t>on</a:t>
            </a:r>
            <a:r>
              <a:rPr sz="1600" spc="-101" dirty="0" smtClean="0">
                <a:latin typeface="Arial"/>
                <a:cs typeface="Arial"/>
              </a:rPr>
              <a:t> </a:t>
            </a:r>
            <a:r>
              <a:rPr sz="1600" spc="4" dirty="0" smtClean="0">
                <a:latin typeface="Arial"/>
                <a:cs typeface="Arial"/>
              </a:rPr>
              <a:t>i</a:t>
            </a:r>
            <a:r>
              <a:rPr sz="1600" spc="0" dirty="0" smtClean="0">
                <a:latin typeface="Arial"/>
                <a:cs typeface="Arial"/>
              </a:rPr>
              <a:t>s</a:t>
            </a:r>
            <a:r>
              <a:rPr sz="1600" spc="-6" dirty="0" smtClean="0">
                <a:latin typeface="Arial"/>
                <a:cs typeface="Arial"/>
              </a:rPr>
              <a:t> </a:t>
            </a:r>
            <a:r>
              <a:rPr sz="1600" spc="0" dirty="0" smtClean="0">
                <a:latin typeface="Arial"/>
                <a:cs typeface="Arial"/>
              </a:rPr>
              <a:t>done</a:t>
            </a:r>
            <a:r>
              <a:rPr sz="1600" spc="-35" dirty="0" smtClean="0">
                <a:latin typeface="Arial"/>
                <a:cs typeface="Arial"/>
              </a:rPr>
              <a:t> </a:t>
            </a:r>
            <a:r>
              <a:rPr sz="1600" spc="0" dirty="0" smtClean="0">
                <a:latin typeface="Arial"/>
                <a:cs typeface="Arial"/>
              </a:rPr>
              <a:t>by</a:t>
            </a:r>
            <a:r>
              <a:rPr sz="1600" spc="-11" dirty="0" smtClean="0">
                <a:latin typeface="Arial"/>
                <a:cs typeface="Arial"/>
              </a:rPr>
              <a:t> </a:t>
            </a:r>
            <a:r>
              <a:rPr sz="1600" spc="0" dirty="0" smtClean="0">
                <a:latin typeface="Arial"/>
                <a:cs typeface="Arial"/>
              </a:rPr>
              <a:t>e</a:t>
            </a:r>
            <a:r>
              <a:rPr sz="1600" spc="4" dirty="0" smtClean="0">
                <a:latin typeface="Arial"/>
                <a:cs typeface="Arial"/>
              </a:rPr>
              <a:t>i</a:t>
            </a:r>
            <a:r>
              <a:rPr sz="1600" spc="0" dirty="0" smtClean="0">
                <a:latin typeface="Arial"/>
                <a:cs typeface="Arial"/>
              </a:rPr>
              <a:t>ther</a:t>
            </a:r>
            <a:endParaRPr sz="1600">
              <a:latin typeface="Arial"/>
              <a:cs typeface="Arial"/>
            </a:endParaRPr>
          </a:p>
          <a:p>
            <a:pPr marL="223418" marR="1965" indent="56388">
              <a:lnSpc>
                <a:spcPct val="100041"/>
              </a:lnSpc>
              <a:spcBef>
                <a:spcPts val="80"/>
              </a:spcBef>
            </a:pPr>
            <a:r>
              <a:rPr sz="1600" b="1" spc="0" dirty="0" smtClean="0">
                <a:solidFill>
                  <a:srgbClr val="E75C00"/>
                </a:solidFill>
                <a:latin typeface="Arial"/>
                <a:cs typeface="Arial"/>
              </a:rPr>
              <a:t>a)</a:t>
            </a:r>
            <a:r>
              <a:rPr sz="1600" b="1" spc="9" dirty="0" smtClean="0">
                <a:solidFill>
                  <a:srgbClr val="E75C00"/>
                </a:solidFill>
                <a:latin typeface="Arial"/>
                <a:cs typeface="Arial"/>
              </a:rPr>
              <a:t>H</a:t>
            </a:r>
            <a:r>
              <a:rPr sz="1600" b="1" spc="0" dirty="0" smtClean="0">
                <a:solidFill>
                  <a:srgbClr val="E75C00"/>
                </a:solidFill>
                <a:latin typeface="Arial"/>
                <a:cs typeface="Arial"/>
              </a:rPr>
              <a:t>igh </a:t>
            </a:r>
            <a:r>
              <a:rPr sz="1600" b="1" spc="55" dirty="0" smtClean="0">
                <a:solidFill>
                  <a:srgbClr val="E75C00"/>
                </a:solidFill>
                <a:latin typeface="Arial"/>
                <a:cs typeface="Arial"/>
              </a:rPr>
              <a:t> </a:t>
            </a:r>
            <a:r>
              <a:rPr sz="1600" b="1" spc="-25" dirty="0" smtClean="0">
                <a:solidFill>
                  <a:srgbClr val="E75C00"/>
                </a:solidFill>
                <a:latin typeface="Arial"/>
                <a:cs typeface="Arial"/>
              </a:rPr>
              <a:t>v</a:t>
            </a:r>
            <a:r>
              <a:rPr sz="1600" b="1" spc="0" dirty="0" smtClean="0">
                <a:solidFill>
                  <a:srgbClr val="E75C00"/>
                </a:solidFill>
                <a:latin typeface="Arial"/>
                <a:cs typeface="Arial"/>
              </a:rPr>
              <a:t>o</a:t>
            </a:r>
            <a:r>
              <a:rPr sz="1600" b="1" spc="9" dirty="0" smtClean="0">
                <a:solidFill>
                  <a:srgbClr val="E75C00"/>
                </a:solidFill>
                <a:latin typeface="Arial"/>
                <a:cs typeface="Arial"/>
              </a:rPr>
              <a:t>l</a:t>
            </a:r>
            <a:r>
              <a:rPr sz="1600" b="1" spc="0" dirty="0" smtClean="0">
                <a:solidFill>
                  <a:srgbClr val="E75C00"/>
                </a:solidFill>
                <a:latin typeface="Arial"/>
                <a:cs typeface="Arial"/>
              </a:rPr>
              <a:t>ta</a:t>
            </a:r>
            <a:r>
              <a:rPr sz="1600" b="1" spc="-4" dirty="0" smtClean="0">
                <a:solidFill>
                  <a:srgbClr val="E75C00"/>
                </a:solidFill>
                <a:latin typeface="Arial"/>
                <a:cs typeface="Arial"/>
              </a:rPr>
              <a:t>g</a:t>
            </a:r>
            <a:r>
              <a:rPr sz="1600" b="1" spc="0" dirty="0" smtClean="0">
                <a:solidFill>
                  <a:srgbClr val="E75C00"/>
                </a:solidFill>
                <a:latin typeface="Arial"/>
                <a:cs typeface="Arial"/>
              </a:rPr>
              <a:t>e </a:t>
            </a:r>
            <a:r>
              <a:rPr sz="1600" b="1" spc="33" dirty="0" smtClean="0">
                <a:solidFill>
                  <a:srgbClr val="E75C00"/>
                </a:solidFill>
                <a:latin typeface="Arial"/>
                <a:cs typeface="Arial"/>
              </a:rPr>
              <a:t> </a:t>
            </a:r>
            <a:r>
              <a:rPr sz="1600" b="1" spc="0" dirty="0" smtClean="0">
                <a:solidFill>
                  <a:srgbClr val="E75C00"/>
                </a:solidFill>
                <a:latin typeface="Arial"/>
                <a:cs typeface="Arial"/>
              </a:rPr>
              <a:t>i</a:t>
            </a:r>
            <a:r>
              <a:rPr sz="1600" b="1" spc="9" dirty="0" smtClean="0">
                <a:solidFill>
                  <a:srgbClr val="E75C00"/>
                </a:solidFill>
                <a:latin typeface="Arial"/>
                <a:cs typeface="Arial"/>
              </a:rPr>
              <a:t>n</a:t>
            </a:r>
            <a:r>
              <a:rPr sz="1600" b="1" spc="0" dirty="0" smtClean="0">
                <a:solidFill>
                  <a:srgbClr val="E75C00"/>
                </a:solidFill>
                <a:latin typeface="Arial"/>
                <a:cs typeface="Arial"/>
              </a:rPr>
              <a:t>je</a:t>
            </a:r>
            <a:r>
              <a:rPr sz="1600" b="1" spc="9" dirty="0" smtClean="0">
                <a:solidFill>
                  <a:srgbClr val="E75C00"/>
                </a:solidFill>
                <a:latin typeface="Arial"/>
                <a:cs typeface="Arial"/>
              </a:rPr>
              <a:t>c</a:t>
            </a:r>
            <a:r>
              <a:rPr sz="1600" b="1" spc="0" dirty="0" smtClean="0">
                <a:solidFill>
                  <a:srgbClr val="E75C00"/>
                </a:solidFill>
                <a:latin typeface="Arial"/>
                <a:cs typeface="Arial"/>
              </a:rPr>
              <a:t>ti</a:t>
            </a:r>
            <a:r>
              <a:rPr sz="1600" b="1" spc="4" dirty="0" smtClean="0">
                <a:solidFill>
                  <a:srgbClr val="E75C00"/>
                </a:solidFill>
                <a:latin typeface="Arial"/>
                <a:cs typeface="Arial"/>
              </a:rPr>
              <a:t>o</a:t>
            </a:r>
            <a:r>
              <a:rPr sz="1600" b="1" spc="0" dirty="0" smtClean="0">
                <a:solidFill>
                  <a:srgbClr val="E75C00"/>
                </a:solidFill>
                <a:latin typeface="Arial"/>
                <a:cs typeface="Arial"/>
              </a:rPr>
              <a:t>n</a:t>
            </a:r>
            <a:r>
              <a:rPr sz="1600" spc="-4" dirty="0" smtClean="0">
                <a:latin typeface="Arial"/>
                <a:cs typeface="Arial"/>
              </a:rPr>
              <a:t>-</a:t>
            </a:r>
            <a:r>
              <a:rPr sz="1600" spc="0" dirty="0" smtClean="0">
                <a:latin typeface="Arial"/>
                <a:cs typeface="Arial"/>
              </a:rPr>
              <a:t>p</a:t>
            </a:r>
            <a:r>
              <a:rPr sz="1600" spc="9" dirty="0" smtClean="0">
                <a:latin typeface="Arial"/>
                <a:cs typeface="Arial"/>
              </a:rPr>
              <a:t>o</a:t>
            </a:r>
            <a:r>
              <a:rPr sz="1600" spc="0" dirty="0" smtClean="0">
                <a:latin typeface="Arial"/>
                <a:cs typeface="Arial"/>
              </a:rPr>
              <a:t>te</a:t>
            </a:r>
            <a:r>
              <a:rPr sz="1600" spc="9" dirty="0" smtClean="0">
                <a:latin typeface="Arial"/>
                <a:cs typeface="Arial"/>
              </a:rPr>
              <a:t>n</a:t>
            </a:r>
            <a:r>
              <a:rPr sz="1600" spc="0" dirty="0" smtClean="0">
                <a:latin typeface="Arial"/>
                <a:cs typeface="Arial"/>
              </a:rPr>
              <a:t>t</a:t>
            </a:r>
            <a:r>
              <a:rPr sz="1600" spc="4" dirty="0" smtClean="0">
                <a:latin typeface="Arial"/>
                <a:cs typeface="Arial"/>
              </a:rPr>
              <a:t>i</a:t>
            </a:r>
            <a:r>
              <a:rPr sz="1600" spc="0" dirty="0" smtClean="0">
                <a:latin typeface="Arial"/>
                <a:cs typeface="Arial"/>
              </a:rPr>
              <a:t>al</a:t>
            </a:r>
            <a:r>
              <a:rPr sz="1600" spc="401" dirty="0" smtClean="0">
                <a:latin typeface="Arial"/>
                <a:cs typeface="Arial"/>
              </a:rPr>
              <a:t> </a:t>
            </a:r>
            <a:r>
              <a:rPr sz="1600" spc="-4" dirty="0" smtClean="0">
                <a:latin typeface="Arial"/>
                <a:cs typeface="Arial"/>
              </a:rPr>
              <a:t>i</a:t>
            </a:r>
            <a:r>
              <a:rPr sz="1600" spc="0" dirty="0" smtClean="0">
                <a:latin typeface="Arial"/>
                <a:cs typeface="Arial"/>
              </a:rPr>
              <a:t>s </a:t>
            </a:r>
            <a:r>
              <a:rPr sz="1600" spc="68" dirty="0" smtClean="0">
                <a:latin typeface="Arial"/>
                <a:cs typeface="Arial"/>
              </a:rPr>
              <a:t> </a:t>
            </a:r>
            <a:r>
              <a:rPr sz="1600" spc="0" dirty="0" smtClean="0">
                <a:latin typeface="Arial"/>
                <a:cs typeface="Arial"/>
              </a:rPr>
              <a:t>applied </a:t>
            </a:r>
            <a:r>
              <a:rPr sz="1600" spc="23" dirty="0" smtClean="0">
                <a:latin typeface="Arial"/>
                <a:cs typeface="Arial"/>
              </a:rPr>
              <a:t> </a:t>
            </a:r>
            <a:r>
              <a:rPr sz="1600" spc="-4" dirty="0" smtClean="0">
                <a:latin typeface="Arial"/>
                <a:cs typeface="Arial"/>
              </a:rPr>
              <a:t>c</a:t>
            </a:r>
            <a:r>
              <a:rPr sz="1600" spc="0" dirty="0" smtClean="0">
                <a:latin typeface="Arial"/>
                <a:cs typeface="Arial"/>
              </a:rPr>
              <a:t>au</a:t>
            </a:r>
            <a:r>
              <a:rPr sz="1600" spc="4" dirty="0" smtClean="0">
                <a:latin typeface="Arial"/>
                <a:cs typeface="Arial"/>
              </a:rPr>
              <a:t>si</a:t>
            </a:r>
            <a:r>
              <a:rPr sz="1600" spc="0" dirty="0" smtClean="0">
                <a:latin typeface="Arial"/>
                <a:cs typeface="Arial"/>
              </a:rPr>
              <a:t>ng </a:t>
            </a:r>
            <a:r>
              <a:rPr sz="1600" spc="24" dirty="0" smtClean="0">
                <a:latin typeface="Arial"/>
                <a:cs typeface="Arial"/>
              </a:rPr>
              <a:t> </a:t>
            </a:r>
            <a:r>
              <a:rPr sz="1600" spc="0" dirty="0" smtClean="0">
                <a:latin typeface="Arial"/>
                <a:cs typeface="Arial"/>
              </a:rPr>
              <a:t>the </a:t>
            </a:r>
            <a:r>
              <a:rPr sz="1600" spc="52"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 </a:t>
            </a:r>
            <a:r>
              <a:rPr sz="1600" spc="23" dirty="0" smtClean="0">
                <a:latin typeface="Arial"/>
                <a:cs typeface="Arial"/>
              </a:rPr>
              <a:t> </a:t>
            </a:r>
            <a:r>
              <a:rPr sz="1600" spc="0" dirty="0" smtClean="0">
                <a:latin typeface="Arial"/>
                <a:cs typeface="Arial"/>
              </a:rPr>
              <a:t>to </a:t>
            </a:r>
            <a:r>
              <a:rPr sz="1600" spc="61" dirty="0" smtClean="0">
                <a:latin typeface="Arial"/>
                <a:cs typeface="Arial"/>
              </a:rPr>
              <a:t> </a:t>
            </a:r>
            <a:r>
              <a:rPr sz="1600" spc="0" dirty="0" smtClean="0">
                <a:latin typeface="Arial"/>
                <a:cs typeface="Arial"/>
              </a:rPr>
              <a:t>ent</a:t>
            </a:r>
            <a:r>
              <a:rPr sz="1600" spc="14" dirty="0" smtClean="0">
                <a:latin typeface="Arial"/>
                <a:cs typeface="Arial"/>
              </a:rPr>
              <a:t>e</a:t>
            </a:r>
            <a:r>
              <a:rPr sz="1600" spc="0" dirty="0" smtClean="0">
                <a:latin typeface="Arial"/>
                <a:cs typeface="Arial"/>
              </a:rPr>
              <a:t>r </a:t>
            </a:r>
            <a:r>
              <a:rPr sz="1600" spc="38" dirty="0" smtClean="0">
                <a:latin typeface="Arial"/>
                <a:cs typeface="Arial"/>
              </a:rPr>
              <a:t> </a:t>
            </a:r>
            <a:r>
              <a:rPr sz="1600" spc="4" dirty="0" smtClean="0">
                <a:latin typeface="Arial"/>
                <a:cs typeface="Arial"/>
              </a:rPr>
              <a:t>c</a:t>
            </a:r>
            <a:r>
              <a:rPr sz="1600" spc="9" dirty="0" smtClean="0">
                <a:latin typeface="Arial"/>
                <a:cs typeface="Arial"/>
              </a:rPr>
              <a:t>a</a:t>
            </a:r>
            <a:r>
              <a:rPr sz="1600" spc="0" dirty="0" smtClean="0">
                <a:latin typeface="Arial"/>
                <a:cs typeface="Arial"/>
              </a:rPr>
              <a:t>p</a:t>
            </a:r>
            <a:r>
              <a:rPr sz="1600" spc="-4" dirty="0" smtClean="0">
                <a:latin typeface="Arial"/>
                <a:cs typeface="Arial"/>
              </a:rPr>
              <a:t>il</a:t>
            </a:r>
            <a:r>
              <a:rPr sz="1600" spc="4" dirty="0" smtClean="0">
                <a:latin typeface="Arial"/>
                <a:cs typeface="Arial"/>
              </a:rPr>
              <a:t>l</a:t>
            </a:r>
            <a:r>
              <a:rPr sz="1600" spc="0" dirty="0" smtClean="0">
                <a:latin typeface="Arial"/>
                <a:cs typeface="Arial"/>
              </a:rPr>
              <a:t>a</a:t>
            </a:r>
            <a:r>
              <a:rPr sz="1600" spc="9" dirty="0" smtClean="0">
                <a:latin typeface="Arial"/>
                <a:cs typeface="Arial"/>
              </a:rPr>
              <a:t>r</a:t>
            </a:r>
            <a:r>
              <a:rPr sz="1600" spc="0" dirty="0" smtClean="0">
                <a:latin typeface="Arial"/>
                <a:cs typeface="Arial"/>
              </a:rPr>
              <a:t>y </a:t>
            </a:r>
            <a:r>
              <a:rPr sz="1600" spc="1" dirty="0" smtClean="0">
                <a:latin typeface="Arial"/>
                <a:cs typeface="Arial"/>
              </a:rPr>
              <a:t> </a:t>
            </a:r>
            <a:r>
              <a:rPr sz="1600" spc="25" dirty="0" smtClean="0">
                <a:latin typeface="Arial"/>
                <a:cs typeface="Arial"/>
              </a:rPr>
              <a:t>by </a:t>
            </a:r>
            <a:r>
              <a:rPr sz="1600" spc="4" dirty="0" smtClean="0">
                <a:latin typeface="Arial"/>
                <a:cs typeface="Arial"/>
              </a:rPr>
              <a:t>c</a:t>
            </a:r>
            <a:r>
              <a:rPr sz="1600" spc="0" dirty="0" smtClean="0">
                <a:latin typeface="Arial"/>
                <a:cs typeface="Arial"/>
              </a:rPr>
              <a:t>omb</a:t>
            </a:r>
            <a:r>
              <a:rPr sz="1600" spc="9" dirty="0" smtClean="0">
                <a:latin typeface="Arial"/>
                <a:cs typeface="Arial"/>
              </a:rPr>
              <a:t>i</a:t>
            </a:r>
            <a:r>
              <a:rPr sz="1600" spc="0" dirty="0" smtClean="0">
                <a:latin typeface="Arial"/>
                <a:cs typeface="Arial"/>
              </a:rPr>
              <a:t>nat</a:t>
            </a:r>
            <a:r>
              <a:rPr sz="1600" spc="4" dirty="0" smtClean="0">
                <a:latin typeface="Arial"/>
                <a:cs typeface="Arial"/>
              </a:rPr>
              <a:t>i</a:t>
            </a:r>
            <a:r>
              <a:rPr sz="1600" spc="0" dirty="0" smtClean="0">
                <a:latin typeface="Arial"/>
                <a:cs typeface="Arial"/>
              </a:rPr>
              <a:t>on</a:t>
            </a:r>
            <a:r>
              <a:rPr sz="1600" spc="-101" dirty="0" smtClean="0">
                <a:latin typeface="Arial"/>
                <a:cs typeface="Arial"/>
              </a:rPr>
              <a:t> </a:t>
            </a:r>
            <a:r>
              <a:rPr sz="1600" spc="0" dirty="0" smtClean="0">
                <a:latin typeface="Arial"/>
                <a:cs typeface="Arial"/>
              </a:rPr>
              <a:t>of</a:t>
            </a:r>
            <a:r>
              <a:rPr sz="1600" spc="1" dirty="0" smtClean="0">
                <a:latin typeface="Arial"/>
                <a:cs typeface="Arial"/>
              </a:rPr>
              <a:t> </a:t>
            </a:r>
            <a:r>
              <a:rPr sz="1600" spc="4" dirty="0" smtClean="0">
                <a:latin typeface="Arial"/>
                <a:cs typeface="Arial"/>
              </a:rPr>
              <a:t>i</a:t>
            </a:r>
            <a:r>
              <a:rPr sz="1600" spc="0" dirty="0" smtClean="0">
                <a:latin typeface="Arial"/>
                <a:cs typeface="Arial"/>
              </a:rPr>
              <a:t>on</a:t>
            </a:r>
            <a:r>
              <a:rPr sz="1600" spc="4" dirty="0" smtClean="0">
                <a:latin typeface="Arial"/>
                <a:cs typeface="Arial"/>
              </a:rPr>
              <a:t>i</a:t>
            </a:r>
            <a:r>
              <a:rPr sz="1600" spc="0" dirty="0" smtClean="0">
                <a:latin typeface="Arial"/>
                <a:cs typeface="Arial"/>
              </a:rPr>
              <a:t>c</a:t>
            </a:r>
            <a:r>
              <a:rPr sz="1600" spc="-32" dirty="0" smtClean="0">
                <a:latin typeface="Arial"/>
                <a:cs typeface="Arial"/>
              </a:rPr>
              <a:t> </a:t>
            </a:r>
            <a:r>
              <a:rPr sz="1600" spc="0" dirty="0" smtClean="0">
                <a:latin typeface="Arial"/>
                <a:cs typeface="Arial"/>
              </a:rPr>
              <a:t>attract</a:t>
            </a:r>
            <a:r>
              <a:rPr sz="1600" spc="9" dirty="0" smtClean="0">
                <a:latin typeface="Arial"/>
                <a:cs typeface="Arial"/>
              </a:rPr>
              <a:t>i</a:t>
            </a:r>
            <a:r>
              <a:rPr sz="1600" spc="0" dirty="0" smtClean="0">
                <a:latin typeface="Arial"/>
                <a:cs typeface="Arial"/>
              </a:rPr>
              <a:t>on</a:t>
            </a:r>
            <a:r>
              <a:rPr sz="1600" spc="-50" dirty="0" smtClean="0">
                <a:latin typeface="Arial"/>
                <a:cs typeface="Arial"/>
              </a:rPr>
              <a:t> </a:t>
            </a:r>
            <a:r>
              <a:rPr sz="1600" spc="0" dirty="0" smtClean="0">
                <a:latin typeface="Arial"/>
                <a:cs typeface="Arial"/>
              </a:rPr>
              <a:t>and</a:t>
            </a:r>
            <a:r>
              <a:rPr sz="1600" spc="-26"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troos</a:t>
            </a:r>
            <a:r>
              <a:rPr sz="1600" spc="4" dirty="0" smtClean="0">
                <a:latin typeface="Arial"/>
                <a:cs typeface="Arial"/>
              </a:rPr>
              <a:t>m</a:t>
            </a:r>
            <a:r>
              <a:rPr sz="1600" spc="0" dirty="0" smtClean="0">
                <a:latin typeface="Arial"/>
                <a:cs typeface="Arial"/>
              </a:rPr>
              <a:t>ot</a:t>
            </a:r>
            <a:r>
              <a:rPr sz="1600" spc="4" dirty="0" smtClean="0">
                <a:latin typeface="Arial"/>
                <a:cs typeface="Arial"/>
              </a:rPr>
              <a:t>i</a:t>
            </a:r>
            <a:r>
              <a:rPr sz="1600" spc="0" dirty="0" smtClean="0">
                <a:latin typeface="Arial"/>
                <a:cs typeface="Arial"/>
              </a:rPr>
              <a:t>c</a:t>
            </a:r>
            <a:r>
              <a:rPr sz="1600" spc="-88" dirty="0" smtClean="0">
                <a:latin typeface="Arial"/>
                <a:cs typeface="Arial"/>
              </a:rPr>
              <a:t> </a:t>
            </a:r>
            <a:r>
              <a:rPr sz="1600" spc="0" dirty="0" smtClean="0">
                <a:latin typeface="Arial"/>
                <a:cs typeface="Arial"/>
              </a:rPr>
              <a:t>f</a:t>
            </a:r>
            <a:r>
              <a:rPr sz="1600" spc="4" dirty="0" smtClean="0">
                <a:latin typeface="Arial"/>
                <a:cs typeface="Arial"/>
              </a:rPr>
              <a:t>l</a:t>
            </a:r>
            <a:r>
              <a:rPr sz="1600" spc="0" dirty="0" smtClean="0">
                <a:latin typeface="Arial"/>
                <a:cs typeface="Arial"/>
              </a:rPr>
              <a:t>o</a:t>
            </a:r>
            <a:r>
              <a:rPr sz="1600" spc="-94" dirty="0" smtClean="0">
                <a:latin typeface="Arial"/>
                <a:cs typeface="Arial"/>
              </a:rPr>
              <a:t>w</a:t>
            </a:r>
            <a:r>
              <a:rPr sz="1600" spc="0" dirty="0" smtClean="0">
                <a:latin typeface="Arial"/>
                <a:cs typeface="Arial"/>
              </a:rPr>
              <a:t>.</a:t>
            </a:r>
            <a:endParaRPr sz="1600">
              <a:latin typeface="Arial"/>
              <a:cs typeface="Arial"/>
            </a:endParaRPr>
          </a:p>
          <a:p>
            <a:pPr marL="223418" marR="3489" indent="56388">
              <a:lnSpc>
                <a:spcPct val="100041"/>
              </a:lnSpc>
            </a:pPr>
            <a:r>
              <a:rPr sz="1600" b="1" spc="9" dirty="0" smtClean="0">
                <a:solidFill>
                  <a:srgbClr val="E75C00"/>
                </a:solidFill>
                <a:latin typeface="Arial"/>
                <a:cs typeface="Arial"/>
              </a:rPr>
              <a:t>b</a:t>
            </a:r>
            <a:r>
              <a:rPr sz="1600" b="1" spc="0" dirty="0" smtClean="0">
                <a:solidFill>
                  <a:srgbClr val="E75C00"/>
                </a:solidFill>
                <a:latin typeface="Arial"/>
                <a:cs typeface="Arial"/>
              </a:rPr>
              <a:t>)Pres</a:t>
            </a:r>
            <a:r>
              <a:rPr sz="1600" b="1" spc="4" dirty="0" smtClean="0">
                <a:solidFill>
                  <a:srgbClr val="E75C00"/>
                </a:solidFill>
                <a:latin typeface="Arial"/>
                <a:cs typeface="Arial"/>
              </a:rPr>
              <a:t>s</a:t>
            </a:r>
            <a:r>
              <a:rPr sz="1600" b="1" spc="0" dirty="0" smtClean="0">
                <a:solidFill>
                  <a:srgbClr val="E75C00"/>
                </a:solidFill>
                <a:latin typeface="Arial"/>
                <a:cs typeface="Arial"/>
              </a:rPr>
              <a:t>ure</a:t>
            </a:r>
            <a:r>
              <a:rPr sz="1600" b="1" spc="429" dirty="0" smtClean="0">
                <a:solidFill>
                  <a:srgbClr val="E75C00"/>
                </a:solidFill>
                <a:latin typeface="Arial"/>
                <a:cs typeface="Arial"/>
              </a:rPr>
              <a:t> </a:t>
            </a:r>
            <a:r>
              <a:rPr sz="1600" b="1" spc="0" dirty="0" smtClean="0">
                <a:solidFill>
                  <a:srgbClr val="E75C00"/>
                </a:solidFill>
                <a:latin typeface="Arial"/>
                <a:cs typeface="Arial"/>
              </a:rPr>
              <a:t>i</a:t>
            </a:r>
            <a:r>
              <a:rPr sz="1600" b="1" spc="9" dirty="0" smtClean="0">
                <a:solidFill>
                  <a:srgbClr val="E75C00"/>
                </a:solidFill>
                <a:latin typeface="Arial"/>
                <a:cs typeface="Arial"/>
              </a:rPr>
              <a:t>nj</a:t>
            </a:r>
            <a:r>
              <a:rPr sz="1600" b="1" spc="0" dirty="0" smtClean="0">
                <a:solidFill>
                  <a:srgbClr val="E75C00"/>
                </a:solidFill>
                <a:latin typeface="Arial"/>
                <a:cs typeface="Arial"/>
              </a:rPr>
              <a:t>ecti</a:t>
            </a:r>
            <a:r>
              <a:rPr sz="1600" b="1" spc="4" dirty="0" smtClean="0">
                <a:solidFill>
                  <a:srgbClr val="E75C00"/>
                </a:solidFill>
                <a:latin typeface="Arial"/>
                <a:cs typeface="Arial"/>
              </a:rPr>
              <a:t>o</a:t>
            </a:r>
            <a:r>
              <a:rPr sz="1600" b="1" spc="0" dirty="0" smtClean="0">
                <a:solidFill>
                  <a:srgbClr val="E75C00"/>
                </a:solidFill>
                <a:latin typeface="Arial"/>
                <a:cs typeface="Arial"/>
              </a:rPr>
              <a:t>n</a:t>
            </a:r>
            <a:r>
              <a:rPr sz="1600" spc="-4" dirty="0" smtClean="0">
                <a:latin typeface="Arial"/>
                <a:cs typeface="Arial"/>
              </a:rPr>
              <a:t>-</a:t>
            </a:r>
            <a:r>
              <a:rPr sz="1600" spc="9" dirty="0" smtClean="0">
                <a:latin typeface="Arial"/>
                <a:cs typeface="Arial"/>
              </a:rPr>
              <a:t>p</a:t>
            </a:r>
            <a:r>
              <a:rPr sz="1600" spc="0" dirty="0" smtClean="0">
                <a:latin typeface="Arial"/>
                <a:cs typeface="Arial"/>
              </a:rPr>
              <a:t>res</a:t>
            </a:r>
            <a:r>
              <a:rPr sz="1600" spc="9" dirty="0" smtClean="0">
                <a:latin typeface="Arial"/>
                <a:cs typeface="Arial"/>
              </a:rPr>
              <a:t>s</a:t>
            </a:r>
            <a:r>
              <a:rPr sz="1600" spc="0" dirty="0" smtClean="0">
                <a:latin typeface="Arial"/>
                <a:cs typeface="Arial"/>
              </a:rPr>
              <a:t>ure</a:t>
            </a:r>
            <a:r>
              <a:rPr sz="1600" spc="389" dirty="0" smtClean="0">
                <a:latin typeface="Arial"/>
                <a:cs typeface="Arial"/>
              </a:rPr>
              <a:t> </a:t>
            </a:r>
            <a:r>
              <a:rPr sz="1600" spc="0" dirty="0" smtClean="0">
                <a:latin typeface="Arial"/>
                <a:cs typeface="Arial"/>
              </a:rPr>
              <a:t>d</a:t>
            </a:r>
            <a:r>
              <a:rPr sz="1600" spc="4" dirty="0" smtClean="0">
                <a:latin typeface="Arial"/>
                <a:cs typeface="Arial"/>
              </a:rPr>
              <a:t>i</a:t>
            </a:r>
            <a:r>
              <a:rPr sz="1600" spc="-25" dirty="0" smtClean="0">
                <a:latin typeface="Arial"/>
                <a:cs typeface="Arial"/>
              </a:rPr>
              <a:t>f</a:t>
            </a:r>
            <a:r>
              <a:rPr sz="1600" spc="0" dirty="0" smtClean="0">
                <a:latin typeface="Arial"/>
                <a:cs typeface="Arial"/>
              </a:rPr>
              <a:t>ference </a:t>
            </a:r>
            <a:r>
              <a:rPr sz="1600" spc="4" dirty="0" smtClean="0">
                <a:latin typeface="Arial"/>
                <a:cs typeface="Arial"/>
              </a:rPr>
              <a:t> i</a:t>
            </a:r>
            <a:r>
              <a:rPr sz="1600" spc="0" dirty="0" smtClean="0">
                <a:latin typeface="Arial"/>
                <a:cs typeface="Arial"/>
              </a:rPr>
              <a:t>s </a:t>
            </a:r>
            <a:r>
              <a:rPr sz="1600" spc="58" dirty="0" smtClean="0">
                <a:latin typeface="Arial"/>
                <a:cs typeface="Arial"/>
              </a:rPr>
              <a:t> </a:t>
            </a:r>
            <a:r>
              <a:rPr sz="1600" spc="0" dirty="0" smtClean="0">
                <a:latin typeface="Arial"/>
                <a:cs typeface="Arial"/>
              </a:rPr>
              <a:t>u</a:t>
            </a:r>
            <a:r>
              <a:rPr sz="1600" spc="4" dirty="0" smtClean="0">
                <a:latin typeface="Arial"/>
                <a:cs typeface="Arial"/>
              </a:rPr>
              <a:t>s</a:t>
            </a:r>
            <a:r>
              <a:rPr sz="1600" spc="0" dirty="0" smtClean="0">
                <a:latin typeface="Arial"/>
                <a:cs typeface="Arial"/>
              </a:rPr>
              <a:t>ed </a:t>
            </a:r>
            <a:r>
              <a:rPr sz="1600" spc="30" dirty="0" smtClean="0">
                <a:latin typeface="Arial"/>
                <a:cs typeface="Arial"/>
              </a:rPr>
              <a:t> </a:t>
            </a:r>
            <a:r>
              <a:rPr sz="1600" spc="0" dirty="0" smtClean="0">
                <a:latin typeface="Arial"/>
                <a:cs typeface="Arial"/>
              </a:rPr>
              <a:t>to </a:t>
            </a:r>
            <a:r>
              <a:rPr sz="1600" spc="51" dirty="0" smtClean="0">
                <a:latin typeface="Arial"/>
                <a:cs typeface="Arial"/>
              </a:rPr>
              <a:t> </a:t>
            </a:r>
            <a:r>
              <a:rPr sz="1600" spc="0" dirty="0" smtClean="0">
                <a:latin typeface="Arial"/>
                <a:cs typeface="Arial"/>
              </a:rPr>
              <a:t>dri</a:t>
            </a:r>
            <a:r>
              <a:rPr sz="1600" spc="9" dirty="0" smtClean="0">
                <a:latin typeface="Arial"/>
                <a:cs typeface="Arial"/>
              </a:rPr>
              <a:t>v</a:t>
            </a:r>
            <a:r>
              <a:rPr sz="1600" spc="0" dirty="0" smtClean="0">
                <a:latin typeface="Arial"/>
                <a:cs typeface="Arial"/>
              </a:rPr>
              <a:t>e </a:t>
            </a:r>
            <a:r>
              <a:rPr sz="1600" spc="30" dirty="0" smtClean="0">
                <a:latin typeface="Arial"/>
                <a:cs typeface="Arial"/>
              </a:rPr>
              <a:t> </a:t>
            </a:r>
            <a:r>
              <a:rPr sz="1600" spc="0" dirty="0" smtClean="0">
                <a:latin typeface="Arial"/>
                <a:cs typeface="Arial"/>
              </a:rPr>
              <a:t>t</a:t>
            </a:r>
            <a:r>
              <a:rPr sz="1600" spc="9" dirty="0" smtClean="0">
                <a:latin typeface="Arial"/>
                <a:cs typeface="Arial"/>
              </a:rPr>
              <a:t>h</a:t>
            </a:r>
            <a:r>
              <a:rPr sz="1600" spc="0" dirty="0" smtClean="0">
                <a:latin typeface="Arial"/>
                <a:cs typeface="Arial"/>
              </a:rPr>
              <a:t>e </a:t>
            </a:r>
            <a:r>
              <a:rPr sz="1600" spc="42"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 </a:t>
            </a:r>
            <a:r>
              <a:rPr sz="1600" spc="13" dirty="0" smtClean="0">
                <a:latin typeface="Arial"/>
                <a:cs typeface="Arial"/>
              </a:rPr>
              <a:t> </a:t>
            </a:r>
            <a:r>
              <a:rPr sz="1600" spc="4" dirty="0" smtClean="0">
                <a:latin typeface="Arial"/>
                <a:cs typeface="Arial"/>
              </a:rPr>
              <a:t>i</a:t>
            </a:r>
            <a:r>
              <a:rPr sz="1600" spc="0" dirty="0" smtClean="0">
                <a:latin typeface="Arial"/>
                <a:cs typeface="Arial"/>
              </a:rPr>
              <a:t>nto </a:t>
            </a:r>
            <a:r>
              <a:rPr sz="1600" spc="39" dirty="0" smtClean="0">
                <a:latin typeface="Arial"/>
                <a:cs typeface="Arial"/>
              </a:rPr>
              <a:t> </a:t>
            </a:r>
            <a:r>
              <a:rPr sz="1600" spc="-4" dirty="0" smtClean="0">
                <a:latin typeface="Arial"/>
                <a:cs typeface="Arial"/>
              </a:rPr>
              <a:t>c</a:t>
            </a:r>
            <a:r>
              <a:rPr sz="1600" spc="0" dirty="0" smtClean="0">
                <a:latin typeface="Arial"/>
                <a:cs typeface="Arial"/>
              </a:rPr>
              <a:t>ap</a:t>
            </a:r>
            <a:r>
              <a:rPr sz="1600" spc="-4" dirty="0" smtClean="0">
                <a:latin typeface="Arial"/>
                <a:cs typeface="Arial"/>
              </a:rPr>
              <a:t>il</a:t>
            </a:r>
            <a:r>
              <a:rPr sz="1600" spc="4" dirty="0" smtClean="0">
                <a:latin typeface="Arial"/>
                <a:cs typeface="Arial"/>
              </a:rPr>
              <a:t>l</a:t>
            </a:r>
            <a:r>
              <a:rPr sz="1600" spc="0" dirty="0" smtClean="0">
                <a:latin typeface="Arial"/>
                <a:cs typeface="Arial"/>
              </a:rPr>
              <a:t>a</a:t>
            </a:r>
            <a:r>
              <a:rPr sz="1600" spc="9" dirty="0" smtClean="0">
                <a:latin typeface="Arial"/>
                <a:cs typeface="Arial"/>
              </a:rPr>
              <a:t>r</a:t>
            </a:r>
            <a:r>
              <a:rPr sz="1600" spc="0" dirty="0" smtClean="0">
                <a:latin typeface="Arial"/>
                <a:cs typeface="Arial"/>
              </a:rPr>
              <a:t>y</a:t>
            </a:r>
            <a:r>
              <a:rPr sz="1600" spc="429" dirty="0" smtClean="0">
                <a:latin typeface="Arial"/>
                <a:cs typeface="Arial"/>
              </a:rPr>
              <a:t> </a:t>
            </a:r>
            <a:r>
              <a:rPr sz="1600" spc="14" dirty="0" smtClean="0">
                <a:latin typeface="Arial"/>
                <a:cs typeface="Arial"/>
              </a:rPr>
              <a:t>by </a:t>
            </a:r>
            <a:r>
              <a:rPr sz="1600" spc="0" dirty="0" smtClean="0">
                <a:latin typeface="Arial"/>
                <a:cs typeface="Arial"/>
              </a:rPr>
              <a:t>app</a:t>
            </a:r>
            <a:r>
              <a:rPr sz="1600" spc="4" dirty="0" smtClean="0">
                <a:latin typeface="Arial"/>
                <a:cs typeface="Arial"/>
              </a:rPr>
              <a:t>l</a:t>
            </a:r>
            <a:r>
              <a:rPr sz="1600" spc="-19" dirty="0" smtClean="0">
                <a:latin typeface="Arial"/>
                <a:cs typeface="Arial"/>
              </a:rPr>
              <a:t>y</a:t>
            </a:r>
            <a:r>
              <a:rPr sz="1600" spc="4" dirty="0" smtClean="0">
                <a:latin typeface="Arial"/>
                <a:cs typeface="Arial"/>
              </a:rPr>
              <a:t>i</a:t>
            </a:r>
            <a:r>
              <a:rPr sz="1600" spc="0" dirty="0" smtClean="0">
                <a:latin typeface="Arial"/>
                <a:cs typeface="Arial"/>
              </a:rPr>
              <a:t>ng</a:t>
            </a:r>
            <a:r>
              <a:rPr sz="1600" spc="-69" dirty="0" smtClean="0">
                <a:latin typeface="Arial"/>
                <a:cs typeface="Arial"/>
              </a:rPr>
              <a:t> </a:t>
            </a:r>
            <a:r>
              <a:rPr sz="1600" spc="4" dirty="0" smtClean="0">
                <a:latin typeface="Arial"/>
                <a:cs typeface="Arial"/>
              </a:rPr>
              <a:t>v</a:t>
            </a:r>
            <a:r>
              <a:rPr sz="1600" spc="0" dirty="0" smtClean="0">
                <a:latin typeface="Arial"/>
                <a:cs typeface="Arial"/>
              </a:rPr>
              <a:t>a</a:t>
            </a:r>
            <a:r>
              <a:rPr sz="1600" spc="4" dirty="0" smtClean="0">
                <a:latin typeface="Arial"/>
                <a:cs typeface="Arial"/>
              </a:rPr>
              <a:t>cc</a:t>
            </a:r>
            <a:r>
              <a:rPr sz="1600" spc="0" dirty="0" smtClean="0">
                <a:latin typeface="Arial"/>
                <a:cs typeface="Arial"/>
              </a:rPr>
              <a:t>u</a:t>
            </a:r>
            <a:r>
              <a:rPr sz="1600" spc="9" dirty="0" smtClean="0">
                <a:latin typeface="Arial"/>
                <a:cs typeface="Arial"/>
              </a:rPr>
              <a:t>m</a:t>
            </a:r>
            <a:r>
              <a:rPr sz="1600" spc="0" dirty="0" smtClean="0">
                <a:latin typeface="Arial"/>
                <a:cs typeface="Arial"/>
              </a:rPr>
              <a:t>.</a:t>
            </a:r>
            <a:endParaRPr sz="1600">
              <a:latin typeface="Arial"/>
              <a:cs typeface="Arial"/>
            </a:endParaRPr>
          </a:p>
          <a:p>
            <a:pPr marL="223418" marR="24768">
              <a:lnSpc>
                <a:spcPct val="95825"/>
              </a:lnSpc>
              <a:spcBef>
                <a:spcPts val="5"/>
              </a:spcBef>
            </a:pPr>
            <a:r>
              <a:rPr sz="1600" spc="0" dirty="0" smtClean="0">
                <a:latin typeface="Arial"/>
                <a:cs typeface="Arial"/>
              </a:rPr>
              <a:t>•  </a:t>
            </a:r>
            <a:r>
              <a:rPr sz="1600" spc="362" dirty="0" smtClean="0">
                <a:latin typeface="Arial"/>
                <a:cs typeface="Arial"/>
              </a:rPr>
              <a:t> </a:t>
            </a:r>
            <a:r>
              <a:rPr sz="1600" spc="0" dirty="0" smtClean="0">
                <a:latin typeface="Arial"/>
                <a:cs typeface="Arial"/>
              </a:rPr>
              <a:t>When</a:t>
            </a:r>
            <a:r>
              <a:rPr sz="1600" spc="-51" dirty="0" smtClean="0">
                <a:latin typeface="Arial"/>
                <a:cs typeface="Arial"/>
              </a:rPr>
              <a:t> </a:t>
            </a:r>
            <a:r>
              <a:rPr sz="1600" spc="0" dirty="0" smtClean="0">
                <a:latin typeface="Arial"/>
                <a:cs typeface="Arial"/>
              </a:rPr>
              <a:t>PD</a:t>
            </a:r>
            <a:r>
              <a:rPr sz="1600" spc="-22" dirty="0" smtClean="0">
                <a:latin typeface="Arial"/>
                <a:cs typeface="Arial"/>
              </a:rPr>
              <a:t> </a:t>
            </a:r>
            <a:r>
              <a:rPr sz="1600" spc="4" dirty="0" smtClean="0">
                <a:latin typeface="Arial"/>
                <a:cs typeface="Arial"/>
              </a:rPr>
              <a:t>i</a:t>
            </a:r>
            <a:r>
              <a:rPr sz="1600" spc="0" dirty="0" smtClean="0">
                <a:latin typeface="Arial"/>
                <a:cs typeface="Arial"/>
              </a:rPr>
              <a:t>s</a:t>
            </a:r>
            <a:r>
              <a:rPr sz="1600" spc="-6" dirty="0" smtClean="0">
                <a:latin typeface="Arial"/>
                <a:cs typeface="Arial"/>
              </a:rPr>
              <a:t> </a:t>
            </a:r>
            <a:r>
              <a:rPr sz="1600" spc="0" dirty="0" smtClean="0">
                <a:latin typeface="Arial"/>
                <a:cs typeface="Arial"/>
              </a:rPr>
              <a:t>appl</a:t>
            </a:r>
            <a:r>
              <a:rPr sz="1600" spc="4" dirty="0" smtClean="0">
                <a:latin typeface="Arial"/>
                <a:cs typeface="Arial"/>
              </a:rPr>
              <a:t>i</a:t>
            </a:r>
            <a:r>
              <a:rPr sz="1600" spc="0" dirty="0" smtClean="0">
                <a:latin typeface="Arial"/>
                <a:cs typeface="Arial"/>
              </a:rPr>
              <a:t>ed</a:t>
            </a:r>
            <a:r>
              <a:rPr sz="1600" spc="-76" dirty="0" smtClean="0">
                <a:latin typeface="Arial"/>
                <a:cs typeface="Arial"/>
              </a:rPr>
              <a:t> </a:t>
            </a:r>
            <a:r>
              <a:rPr sz="1600" spc="0" dirty="0" smtClean="0">
                <a:latin typeface="Arial"/>
                <a:cs typeface="Arial"/>
              </a:rPr>
              <a:t>net</a:t>
            </a:r>
            <a:r>
              <a:rPr sz="1600" spc="-12" dirty="0" smtClean="0">
                <a:latin typeface="Arial"/>
                <a:cs typeface="Arial"/>
              </a:rPr>
              <a:t> </a:t>
            </a:r>
            <a:r>
              <a:rPr sz="1600" spc="0" dirty="0" smtClean="0">
                <a:latin typeface="Arial"/>
                <a:cs typeface="Arial"/>
              </a:rPr>
              <a:t>m</a:t>
            </a:r>
            <a:r>
              <a:rPr sz="1600" spc="4" dirty="0" smtClean="0">
                <a:latin typeface="Arial"/>
                <a:cs typeface="Arial"/>
              </a:rPr>
              <a:t>i</a:t>
            </a:r>
            <a:r>
              <a:rPr sz="1600" spc="0" dirty="0" smtClean="0">
                <a:latin typeface="Arial"/>
                <a:cs typeface="Arial"/>
              </a:rPr>
              <a:t>g</a:t>
            </a:r>
            <a:r>
              <a:rPr sz="1600" spc="-4" dirty="0" smtClean="0">
                <a:latin typeface="Arial"/>
                <a:cs typeface="Arial"/>
              </a:rPr>
              <a:t>r</a:t>
            </a:r>
            <a:r>
              <a:rPr sz="1600" spc="0" dirty="0" smtClean="0">
                <a:latin typeface="Arial"/>
                <a:cs typeface="Arial"/>
              </a:rPr>
              <a:t>ation</a:t>
            </a:r>
            <a:r>
              <a:rPr sz="1600" spc="-45" dirty="0" smtClean="0">
                <a:latin typeface="Arial"/>
                <a:cs typeface="Arial"/>
              </a:rPr>
              <a:t> </a:t>
            </a:r>
            <a:r>
              <a:rPr sz="1600" spc="0" dirty="0" smtClean="0">
                <a:latin typeface="Arial"/>
                <a:cs typeface="Arial"/>
              </a:rPr>
              <a:t>oc</a:t>
            </a:r>
            <a:r>
              <a:rPr sz="1600" spc="9" dirty="0" smtClean="0">
                <a:latin typeface="Arial"/>
                <a:cs typeface="Arial"/>
              </a:rPr>
              <a:t>c</a:t>
            </a:r>
            <a:r>
              <a:rPr sz="1600" spc="0" dirty="0" smtClean="0">
                <a:latin typeface="Arial"/>
                <a:cs typeface="Arial"/>
              </a:rPr>
              <a:t>u</a:t>
            </a:r>
            <a:r>
              <a:rPr sz="1600" spc="-4" dirty="0" smtClean="0">
                <a:latin typeface="Arial"/>
                <a:cs typeface="Arial"/>
              </a:rPr>
              <a:t>r</a:t>
            </a:r>
            <a:r>
              <a:rPr sz="1600" spc="0" dirty="0" smtClean="0">
                <a:latin typeface="Arial"/>
                <a:cs typeface="Arial"/>
              </a:rPr>
              <a:t>s</a:t>
            </a:r>
            <a:r>
              <a:rPr sz="1600" spc="-42" dirty="0" smtClean="0">
                <a:latin typeface="Arial"/>
                <a:cs typeface="Arial"/>
              </a:rPr>
              <a:t> </a:t>
            </a:r>
            <a:r>
              <a:rPr sz="1600" spc="4" dirty="0" smtClean="0">
                <a:latin typeface="Arial"/>
                <a:cs typeface="Arial"/>
              </a:rPr>
              <a:t>i</a:t>
            </a:r>
            <a:r>
              <a:rPr sz="1600" spc="0" dirty="0" smtClean="0">
                <a:latin typeface="Arial"/>
                <a:cs typeface="Arial"/>
              </a:rPr>
              <a:t>n</a:t>
            </a:r>
            <a:r>
              <a:rPr sz="1600" spc="-22" dirty="0" smtClean="0">
                <a:latin typeface="Arial"/>
                <a:cs typeface="Arial"/>
              </a:rPr>
              <a:t> </a:t>
            </a:r>
            <a:r>
              <a:rPr sz="1600" spc="0" dirty="0" smtClean="0">
                <a:latin typeface="Arial"/>
                <a:cs typeface="Arial"/>
              </a:rPr>
              <a:t>the</a:t>
            </a:r>
            <a:r>
              <a:rPr sz="1600" spc="-12" dirty="0" smtClean="0">
                <a:latin typeface="Arial"/>
                <a:cs typeface="Arial"/>
              </a:rPr>
              <a:t> </a:t>
            </a:r>
            <a:r>
              <a:rPr sz="1600" spc="0" dirty="0" smtClean="0">
                <a:latin typeface="Arial"/>
                <a:cs typeface="Arial"/>
              </a:rPr>
              <a:t>direct</a:t>
            </a:r>
            <a:r>
              <a:rPr sz="1600" spc="9" dirty="0" smtClean="0">
                <a:latin typeface="Arial"/>
                <a:cs typeface="Arial"/>
              </a:rPr>
              <a:t>i</a:t>
            </a:r>
            <a:r>
              <a:rPr sz="1600" spc="0" dirty="0" smtClean="0">
                <a:latin typeface="Arial"/>
                <a:cs typeface="Arial"/>
              </a:rPr>
              <a:t>on</a:t>
            </a:r>
            <a:r>
              <a:rPr sz="1600" spc="-60" dirty="0" smtClean="0">
                <a:latin typeface="Arial"/>
                <a:cs typeface="Arial"/>
              </a:rPr>
              <a:t> </a:t>
            </a:r>
            <a:r>
              <a:rPr sz="1600" spc="0" dirty="0" smtClean="0">
                <a:latin typeface="Arial"/>
                <a:cs typeface="Arial"/>
              </a:rPr>
              <a:t>of</a:t>
            </a:r>
            <a:r>
              <a:rPr sz="1600" spc="9" dirty="0" smtClean="0">
                <a:latin typeface="Arial"/>
                <a:cs typeface="Arial"/>
              </a:rPr>
              <a:t> </a:t>
            </a:r>
            <a:r>
              <a:rPr sz="1600" spc="4" dirty="0" smtClean="0">
                <a:latin typeface="Arial"/>
                <a:cs typeface="Arial"/>
              </a:rPr>
              <a:t>c</a:t>
            </a:r>
            <a:r>
              <a:rPr sz="1600" spc="0" dirty="0" smtClean="0">
                <a:latin typeface="Arial"/>
                <a:cs typeface="Arial"/>
              </a:rPr>
              <a:t>athode.</a:t>
            </a:r>
            <a:endParaRPr sz="1600">
              <a:latin typeface="Arial"/>
              <a:cs typeface="Arial"/>
            </a:endParaRPr>
          </a:p>
          <a:p>
            <a:pPr marL="509930" marR="5927" indent="-286512">
              <a:lnSpc>
                <a:spcPct val="100041"/>
              </a:lnSpc>
              <a:spcBef>
                <a:spcPts val="80"/>
              </a:spcBef>
              <a:tabLst>
                <a:tab pos="508000" algn="l"/>
              </a:tabLst>
            </a:pPr>
            <a:r>
              <a:rPr sz="1600" spc="0" dirty="0" smtClean="0">
                <a:latin typeface="Arial"/>
                <a:cs typeface="Arial"/>
              </a:rPr>
              <a:t>•	E</a:t>
            </a:r>
            <a:r>
              <a:rPr sz="1600" spc="9" dirty="0" smtClean="0">
                <a:latin typeface="Arial"/>
                <a:cs typeface="Arial"/>
              </a:rPr>
              <a:t>v</a:t>
            </a:r>
            <a:r>
              <a:rPr sz="1600" spc="0" dirty="0" smtClean="0">
                <a:latin typeface="Arial"/>
                <a:cs typeface="Arial"/>
              </a:rPr>
              <a:t>en</a:t>
            </a:r>
            <a:r>
              <a:rPr sz="1600" spc="183" dirty="0" smtClean="0">
                <a:latin typeface="Arial"/>
                <a:cs typeface="Arial"/>
              </a:rPr>
              <a:t> </a:t>
            </a:r>
            <a:r>
              <a:rPr sz="1600" spc="4" dirty="0" smtClean="0">
                <a:latin typeface="Arial"/>
                <a:cs typeface="Arial"/>
              </a:rPr>
              <a:t>s</a:t>
            </a:r>
            <a:r>
              <a:rPr sz="1600" spc="0" dirty="0" smtClean="0">
                <a:latin typeface="Arial"/>
                <a:cs typeface="Arial"/>
              </a:rPr>
              <a:t>u</a:t>
            </a:r>
            <a:r>
              <a:rPr sz="1600" spc="-9" dirty="0" smtClean="0">
                <a:latin typeface="Arial"/>
                <a:cs typeface="Arial"/>
              </a:rPr>
              <a:t>b</a:t>
            </a:r>
            <a:r>
              <a:rPr sz="1600" spc="4" dirty="0" smtClean="0">
                <a:latin typeface="Arial"/>
                <a:cs typeface="Arial"/>
              </a:rPr>
              <a:t>s</a:t>
            </a:r>
            <a:r>
              <a:rPr sz="1600" spc="0" dirty="0" smtClean="0">
                <a:latin typeface="Arial"/>
                <a:cs typeface="Arial"/>
              </a:rPr>
              <a:t>tan</a:t>
            </a:r>
            <a:r>
              <a:rPr sz="1600" spc="4" dirty="0" smtClean="0">
                <a:latin typeface="Arial"/>
                <a:cs typeface="Arial"/>
              </a:rPr>
              <a:t>c</a:t>
            </a:r>
            <a:r>
              <a:rPr sz="1600" spc="0" dirty="0" smtClean="0">
                <a:latin typeface="Arial"/>
                <a:cs typeface="Arial"/>
              </a:rPr>
              <a:t>e</a:t>
            </a:r>
            <a:r>
              <a:rPr sz="1600" spc="150"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th</a:t>
            </a:r>
            <a:r>
              <a:rPr sz="1600" spc="191" dirty="0" smtClean="0">
                <a:latin typeface="Arial"/>
                <a:cs typeface="Arial"/>
              </a:rPr>
              <a:t> </a:t>
            </a:r>
            <a:r>
              <a:rPr sz="1600" spc="0" dirty="0" smtClean="0">
                <a:latin typeface="Arial"/>
                <a:cs typeface="Arial"/>
              </a:rPr>
              <a:t>net</a:t>
            </a:r>
            <a:r>
              <a:rPr sz="1600" spc="192" dirty="0" smtClean="0">
                <a:latin typeface="Arial"/>
                <a:cs typeface="Arial"/>
              </a:rPr>
              <a:t> </a:t>
            </a:r>
            <a:r>
              <a:rPr sz="1600" spc="0" dirty="0" smtClean="0">
                <a:latin typeface="Arial"/>
                <a:cs typeface="Arial"/>
              </a:rPr>
              <a:t>negat</a:t>
            </a:r>
            <a:r>
              <a:rPr sz="1600" spc="4" dirty="0" smtClean="0">
                <a:latin typeface="Arial"/>
                <a:cs typeface="Arial"/>
              </a:rPr>
              <a:t>iv</a:t>
            </a:r>
            <a:r>
              <a:rPr sz="1600" spc="0" dirty="0" smtClean="0">
                <a:latin typeface="Arial"/>
                <a:cs typeface="Arial"/>
              </a:rPr>
              <a:t>e</a:t>
            </a:r>
            <a:r>
              <a:rPr sz="1600" spc="162" dirty="0" smtClean="0">
                <a:latin typeface="Arial"/>
                <a:cs typeface="Arial"/>
              </a:rPr>
              <a:t> </a:t>
            </a:r>
            <a:r>
              <a:rPr sz="1600" spc="4" dirty="0" smtClean="0">
                <a:latin typeface="Arial"/>
                <a:cs typeface="Arial"/>
              </a:rPr>
              <a:t>c</a:t>
            </a:r>
            <a:r>
              <a:rPr sz="1600" spc="0" dirty="0" smtClean="0">
                <a:latin typeface="Arial"/>
                <a:cs typeface="Arial"/>
              </a:rPr>
              <a:t>harge</a:t>
            </a:r>
            <a:r>
              <a:rPr sz="1600" spc="166" dirty="0" smtClean="0">
                <a:latin typeface="Arial"/>
                <a:cs typeface="Arial"/>
              </a:rPr>
              <a:t> </a:t>
            </a:r>
            <a:r>
              <a:rPr sz="1600" spc="0" dirty="0" smtClean="0">
                <a:latin typeface="Arial"/>
                <a:cs typeface="Arial"/>
              </a:rPr>
              <a:t>m</a:t>
            </a:r>
            <a:r>
              <a:rPr sz="1600" spc="4" dirty="0" smtClean="0">
                <a:latin typeface="Arial"/>
                <a:cs typeface="Arial"/>
              </a:rPr>
              <a:t>i</a:t>
            </a:r>
            <a:r>
              <a:rPr sz="1600" spc="0" dirty="0" smtClean="0">
                <a:latin typeface="Arial"/>
                <a:cs typeface="Arial"/>
              </a:rPr>
              <a:t>gra</a:t>
            </a:r>
            <a:r>
              <a:rPr sz="1600" spc="9" dirty="0" smtClean="0">
                <a:latin typeface="Arial"/>
                <a:cs typeface="Arial"/>
              </a:rPr>
              <a:t>t</a:t>
            </a:r>
            <a:r>
              <a:rPr sz="1600" spc="0" dirty="0" smtClean="0">
                <a:latin typeface="Arial"/>
                <a:cs typeface="Arial"/>
              </a:rPr>
              <a:t>e</a:t>
            </a:r>
            <a:r>
              <a:rPr sz="1600" spc="166" dirty="0" smtClean="0">
                <a:latin typeface="Arial"/>
                <a:cs typeface="Arial"/>
              </a:rPr>
              <a:t> </a:t>
            </a:r>
            <a:r>
              <a:rPr sz="1600" spc="4" dirty="0" smtClean="0">
                <a:latin typeface="Arial"/>
                <a:cs typeface="Arial"/>
              </a:rPr>
              <a:t>i</a:t>
            </a:r>
            <a:r>
              <a:rPr sz="1600" spc="0" dirty="0" smtClean="0">
                <a:latin typeface="Arial"/>
                <a:cs typeface="Arial"/>
              </a:rPr>
              <a:t>n</a:t>
            </a:r>
            <a:r>
              <a:rPr sz="1600" spc="207" dirty="0" smtClean="0">
                <a:latin typeface="Arial"/>
                <a:cs typeface="Arial"/>
              </a:rPr>
              <a:t> </a:t>
            </a:r>
            <a:r>
              <a:rPr sz="1600" spc="0" dirty="0" smtClean="0">
                <a:latin typeface="Arial"/>
                <a:cs typeface="Arial"/>
              </a:rPr>
              <a:t>the</a:t>
            </a:r>
            <a:r>
              <a:rPr sz="1600" spc="197" dirty="0" smtClean="0">
                <a:latin typeface="Arial"/>
                <a:cs typeface="Arial"/>
              </a:rPr>
              <a:t> </a:t>
            </a:r>
            <a:r>
              <a:rPr sz="1600" spc="0" dirty="0" smtClean="0">
                <a:latin typeface="Arial"/>
                <a:cs typeface="Arial"/>
              </a:rPr>
              <a:t>d</a:t>
            </a:r>
            <a:r>
              <a:rPr sz="1600" spc="4" dirty="0" smtClean="0">
                <a:latin typeface="Arial"/>
                <a:cs typeface="Arial"/>
              </a:rPr>
              <a:t>i</a:t>
            </a:r>
            <a:r>
              <a:rPr sz="1600" spc="0" dirty="0" smtClean="0">
                <a:latin typeface="Arial"/>
                <a:cs typeface="Arial"/>
              </a:rPr>
              <a:t>rect</a:t>
            </a:r>
            <a:r>
              <a:rPr sz="1600" spc="9" dirty="0" smtClean="0">
                <a:latin typeface="Arial"/>
                <a:cs typeface="Arial"/>
              </a:rPr>
              <a:t>i</a:t>
            </a:r>
            <a:r>
              <a:rPr sz="1600" spc="-9" dirty="0" smtClean="0">
                <a:latin typeface="Arial"/>
                <a:cs typeface="Arial"/>
              </a:rPr>
              <a:t>o</a:t>
            </a:r>
            <a:r>
              <a:rPr sz="1600" spc="0" dirty="0" smtClean="0">
                <a:latin typeface="Arial"/>
                <a:cs typeface="Arial"/>
              </a:rPr>
              <a:t>n</a:t>
            </a:r>
            <a:r>
              <a:rPr sz="1600" spc="159" dirty="0" smtClean="0">
                <a:latin typeface="Arial"/>
                <a:cs typeface="Arial"/>
              </a:rPr>
              <a:t> </a:t>
            </a:r>
            <a:r>
              <a:rPr sz="1600" spc="0" dirty="0" smtClean="0">
                <a:latin typeface="Arial"/>
                <a:cs typeface="Arial"/>
              </a:rPr>
              <a:t>of</a:t>
            </a:r>
            <a:r>
              <a:rPr sz="1600" spc="201" dirty="0" smtClean="0">
                <a:latin typeface="Arial"/>
                <a:cs typeface="Arial"/>
              </a:rPr>
              <a:t> </a:t>
            </a:r>
            <a:r>
              <a:rPr sz="1600" spc="4" dirty="0" smtClean="0">
                <a:latin typeface="Arial"/>
                <a:cs typeface="Arial"/>
              </a:rPr>
              <a:t>c</a:t>
            </a:r>
            <a:r>
              <a:rPr sz="1600" spc="0" dirty="0" smtClean="0">
                <a:latin typeface="Arial"/>
                <a:cs typeface="Arial"/>
              </a:rPr>
              <a:t>athode</a:t>
            </a:r>
            <a:r>
              <a:rPr sz="1600" spc="166" dirty="0" smtClean="0">
                <a:latin typeface="Arial"/>
                <a:cs typeface="Arial"/>
              </a:rPr>
              <a:t> </a:t>
            </a:r>
            <a:r>
              <a:rPr sz="1600" spc="0" dirty="0" smtClean="0">
                <a:latin typeface="Arial"/>
                <a:cs typeface="Arial"/>
              </a:rPr>
              <a:t>d</a:t>
            </a:r>
            <a:r>
              <a:rPr sz="1600" spc="9" dirty="0" smtClean="0">
                <a:latin typeface="Arial"/>
                <a:cs typeface="Arial"/>
              </a:rPr>
              <a:t>u</a:t>
            </a:r>
            <a:r>
              <a:rPr sz="1600" spc="0" dirty="0" smtClean="0">
                <a:latin typeface="Arial"/>
                <a:cs typeface="Arial"/>
              </a:rPr>
              <a:t>e</a:t>
            </a:r>
            <a:r>
              <a:rPr sz="1600" spc="193" dirty="0" smtClean="0">
                <a:latin typeface="Arial"/>
                <a:cs typeface="Arial"/>
              </a:rPr>
              <a:t> </a:t>
            </a:r>
            <a:r>
              <a:rPr sz="1600" spc="0" dirty="0" smtClean="0">
                <a:latin typeface="Arial"/>
                <a:cs typeface="Arial"/>
              </a:rPr>
              <a:t>to</a:t>
            </a:r>
            <a:r>
              <a:rPr sz="1600" spc="201" dirty="0" smtClean="0">
                <a:latin typeface="Arial"/>
                <a:cs typeface="Arial"/>
              </a:rPr>
              <a:t> </a:t>
            </a:r>
            <a:r>
              <a:rPr sz="1600" spc="0" dirty="0" smtClean="0">
                <a:latin typeface="Arial"/>
                <a:cs typeface="Arial"/>
              </a:rPr>
              <a:t>the pheno</a:t>
            </a:r>
            <a:r>
              <a:rPr sz="1600" spc="4" dirty="0" smtClean="0">
                <a:latin typeface="Arial"/>
                <a:cs typeface="Arial"/>
              </a:rPr>
              <a:t>m</a:t>
            </a:r>
            <a:r>
              <a:rPr sz="1600" spc="0" dirty="0" smtClean="0">
                <a:latin typeface="Arial"/>
                <a:cs typeface="Arial"/>
              </a:rPr>
              <a:t>enon</a:t>
            </a:r>
            <a:r>
              <a:rPr sz="1600" spc="-88" dirty="0" smtClean="0">
                <a:latin typeface="Arial"/>
                <a:cs typeface="Arial"/>
              </a:rPr>
              <a:t> </a:t>
            </a:r>
            <a:r>
              <a:rPr sz="1600" spc="4" dirty="0" smtClean="0">
                <a:latin typeface="Arial"/>
                <a:cs typeface="Arial"/>
              </a:rPr>
              <a:t>c</a:t>
            </a:r>
            <a:r>
              <a:rPr sz="1600" spc="0" dirty="0" smtClean="0">
                <a:latin typeface="Arial"/>
                <a:cs typeface="Arial"/>
              </a:rPr>
              <a:t>a</a:t>
            </a:r>
            <a:r>
              <a:rPr sz="1600" spc="4" dirty="0" smtClean="0">
                <a:latin typeface="Arial"/>
                <a:cs typeface="Arial"/>
              </a:rPr>
              <a:t>ll</a:t>
            </a:r>
            <a:r>
              <a:rPr sz="1600" spc="0" dirty="0" smtClean="0">
                <a:latin typeface="Arial"/>
                <a:cs typeface="Arial"/>
              </a:rPr>
              <a:t>ed</a:t>
            </a:r>
            <a:r>
              <a:rPr sz="1600" spc="-61" dirty="0" smtClean="0">
                <a:latin typeface="Arial"/>
                <a:cs typeface="Arial"/>
              </a:rPr>
              <a:t> </a:t>
            </a:r>
            <a:r>
              <a:rPr sz="1600" spc="0" dirty="0" smtClean="0">
                <a:latin typeface="Arial"/>
                <a:cs typeface="Arial"/>
              </a:rPr>
              <a:t>as</a:t>
            </a:r>
            <a:r>
              <a:rPr sz="1600" spc="-11" dirty="0" smtClean="0">
                <a:latin typeface="Arial"/>
                <a:cs typeface="Arial"/>
              </a:rPr>
              <a:t> </a:t>
            </a:r>
            <a:r>
              <a:rPr sz="1600" spc="0" dirty="0" smtClean="0">
                <a:latin typeface="Arial"/>
                <a:cs typeface="Arial"/>
              </a:rPr>
              <a:t>E</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a:t>
            </a:r>
            <a:r>
              <a:rPr sz="1600" spc="-49" dirty="0" smtClean="0">
                <a:latin typeface="Arial"/>
                <a:cs typeface="Arial"/>
              </a:rPr>
              <a:t> </a:t>
            </a:r>
            <a:r>
              <a:rPr sz="1600" spc="-4" dirty="0" smtClean="0">
                <a:latin typeface="Arial"/>
                <a:cs typeface="Arial"/>
              </a:rPr>
              <a:t>O</a:t>
            </a:r>
            <a:r>
              <a:rPr sz="1600" spc="4" dirty="0" smtClean="0">
                <a:latin typeface="Arial"/>
                <a:cs typeface="Arial"/>
              </a:rPr>
              <a:t>s</a:t>
            </a:r>
            <a:r>
              <a:rPr sz="1600" spc="0" dirty="0" smtClean="0">
                <a:latin typeface="Arial"/>
                <a:cs typeface="Arial"/>
              </a:rPr>
              <a:t>mot</a:t>
            </a:r>
            <a:r>
              <a:rPr sz="1600" spc="9" dirty="0" smtClean="0">
                <a:latin typeface="Arial"/>
                <a:cs typeface="Arial"/>
              </a:rPr>
              <a:t>i</a:t>
            </a:r>
            <a:r>
              <a:rPr sz="1600" spc="0" dirty="0" smtClean="0">
                <a:latin typeface="Arial"/>
                <a:cs typeface="Arial"/>
              </a:rPr>
              <a:t>c</a:t>
            </a:r>
            <a:r>
              <a:rPr sz="1600" spc="-33" dirty="0" smtClean="0">
                <a:latin typeface="Arial"/>
                <a:cs typeface="Arial"/>
              </a:rPr>
              <a:t> </a:t>
            </a:r>
            <a:r>
              <a:rPr sz="1600" spc="0" dirty="0" smtClean="0">
                <a:latin typeface="Arial"/>
                <a:cs typeface="Arial"/>
              </a:rPr>
              <a:t>Flo</a:t>
            </a:r>
            <a:r>
              <a:rPr sz="1600" spc="-94" dirty="0" smtClean="0">
                <a:latin typeface="Arial"/>
                <a:cs typeface="Arial"/>
              </a:rPr>
              <a:t>w</a:t>
            </a:r>
            <a:r>
              <a:rPr sz="1600" spc="0" dirty="0" smtClean="0">
                <a:latin typeface="Arial"/>
                <a:cs typeface="Arial"/>
              </a:rPr>
              <a:t>.</a:t>
            </a:r>
            <a:endParaRPr sz="1600">
              <a:latin typeface="Arial"/>
              <a:cs typeface="Arial"/>
            </a:endParaRPr>
          </a:p>
          <a:p>
            <a:pPr marL="509930">
              <a:lnSpc>
                <a:spcPct val="100233"/>
              </a:lnSpc>
              <a:spcBef>
                <a:spcPts val="1921"/>
              </a:spcBef>
            </a:pPr>
            <a:r>
              <a:rPr sz="1600" spc="0" dirty="0" smtClean="0">
                <a:latin typeface="Arial"/>
                <a:cs typeface="Arial"/>
              </a:rPr>
              <a:t>fa</a:t>
            </a:r>
            <a:r>
              <a:rPr sz="1600" spc="4" dirty="0" smtClean="0">
                <a:latin typeface="Arial"/>
                <a:cs typeface="Arial"/>
              </a:rPr>
              <a:t>s</a:t>
            </a:r>
            <a:r>
              <a:rPr sz="1600" spc="0" dirty="0" smtClean="0">
                <a:latin typeface="Arial"/>
                <a:cs typeface="Arial"/>
              </a:rPr>
              <a:t>te</a:t>
            </a:r>
            <a:r>
              <a:rPr sz="1600" spc="-84" dirty="0" smtClean="0">
                <a:latin typeface="Arial"/>
                <a:cs typeface="Arial"/>
              </a:rPr>
              <a:t>r</a:t>
            </a:r>
            <a:r>
              <a:rPr sz="1600" spc="0" dirty="0" smtClean="0">
                <a:latin typeface="Arial"/>
                <a:cs typeface="Arial"/>
              </a:rPr>
              <a:t>,</a:t>
            </a:r>
            <a:r>
              <a:rPr sz="1600" spc="179" dirty="0" smtClean="0">
                <a:latin typeface="Arial"/>
                <a:cs typeface="Arial"/>
              </a:rPr>
              <a:t> </a:t>
            </a:r>
            <a:r>
              <a:rPr sz="1600" spc="4" dirty="0" smtClean="0">
                <a:latin typeface="Arial"/>
                <a:cs typeface="Arial"/>
              </a:rPr>
              <a:t>s</a:t>
            </a:r>
            <a:r>
              <a:rPr sz="1600" spc="0" dirty="0" smtClean="0">
                <a:latin typeface="Arial"/>
                <a:cs typeface="Arial"/>
              </a:rPr>
              <a:t>peed</a:t>
            </a:r>
            <a:r>
              <a:rPr sz="1600" spc="179" dirty="0" smtClean="0">
                <a:latin typeface="Arial"/>
                <a:cs typeface="Arial"/>
              </a:rPr>
              <a:t> </a:t>
            </a:r>
            <a:r>
              <a:rPr sz="1600" spc="4" dirty="0" smtClean="0">
                <a:latin typeface="Arial"/>
                <a:cs typeface="Arial"/>
              </a:rPr>
              <a:t>i</a:t>
            </a:r>
            <a:r>
              <a:rPr sz="1600" spc="0" dirty="0" smtClean="0">
                <a:latin typeface="Arial"/>
                <a:cs typeface="Arial"/>
              </a:rPr>
              <a:t>s</a:t>
            </a:r>
            <a:r>
              <a:rPr sz="1600" spc="211" dirty="0" smtClean="0">
                <a:latin typeface="Arial"/>
                <a:cs typeface="Arial"/>
              </a:rPr>
              <a:t> </a:t>
            </a:r>
            <a:r>
              <a:rPr sz="1600" spc="4" dirty="0" smtClean="0">
                <a:latin typeface="Arial"/>
                <a:cs typeface="Arial"/>
              </a:rPr>
              <a:t>s</a:t>
            </a:r>
            <a:r>
              <a:rPr sz="1600" spc="0" dirty="0" smtClean="0">
                <a:latin typeface="Arial"/>
                <a:cs typeface="Arial"/>
              </a:rPr>
              <a:t>um</a:t>
            </a:r>
            <a:r>
              <a:rPr sz="1600" spc="179" dirty="0" smtClean="0">
                <a:latin typeface="Arial"/>
                <a:cs typeface="Arial"/>
              </a:rPr>
              <a:t> </a:t>
            </a:r>
            <a:r>
              <a:rPr sz="1600" spc="14" dirty="0" smtClean="0">
                <a:latin typeface="Arial"/>
                <a:cs typeface="Arial"/>
              </a:rPr>
              <a:t>o</a:t>
            </a:r>
            <a:r>
              <a:rPr sz="1600" spc="0" dirty="0" smtClean="0">
                <a:latin typeface="Arial"/>
                <a:cs typeface="Arial"/>
              </a:rPr>
              <a:t>f</a:t>
            </a:r>
            <a:r>
              <a:rPr sz="1600" spc="201" dirty="0" smtClean="0">
                <a:latin typeface="Arial"/>
                <a:cs typeface="Arial"/>
              </a:rPr>
              <a:t> </a:t>
            </a:r>
            <a:r>
              <a:rPr sz="1600" spc="0" dirty="0" smtClean="0">
                <a:latin typeface="Arial"/>
                <a:cs typeface="Arial"/>
              </a:rPr>
              <a:t>EOF</a:t>
            </a:r>
            <a:r>
              <a:rPr sz="1600" spc="177" dirty="0" smtClean="0">
                <a:latin typeface="Arial"/>
                <a:cs typeface="Arial"/>
              </a:rPr>
              <a:t> </a:t>
            </a:r>
            <a:r>
              <a:rPr sz="1600" spc="0" dirty="0" smtClean="0">
                <a:latin typeface="Arial"/>
                <a:cs typeface="Arial"/>
              </a:rPr>
              <a:t>a</a:t>
            </a:r>
            <a:r>
              <a:rPr sz="1600" spc="9" dirty="0" smtClean="0">
                <a:latin typeface="Arial"/>
                <a:cs typeface="Arial"/>
              </a:rPr>
              <a:t>n</a:t>
            </a:r>
            <a:r>
              <a:rPr sz="1600" spc="0" dirty="0" smtClean="0">
                <a:latin typeface="Arial"/>
                <a:cs typeface="Arial"/>
              </a:rPr>
              <a:t>d</a:t>
            </a:r>
            <a:r>
              <a:rPr sz="1600" spc="183" dirty="0" smtClean="0">
                <a:latin typeface="Arial"/>
                <a:cs typeface="Arial"/>
              </a:rPr>
              <a:t> </a:t>
            </a:r>
            <a:r>
              <a:rPr sz="1600" spc="0" dirty="0" smtClean="0">
                <a:latin typeface="Arial"/>
                <a:cs typeface="Arial"/>
              </a:rPr>
              <a:t>E</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trophor</a:t>
            </a:r>
            <a:r>
              <a:rPr sz="1600" spc="4" dirty="0" smtClean="0">
                <a:latin typeface="Arial"/>
                <a:cs typeface="Arial"/>
              </a:rPr>
              <a:t>e</a:t>
            </a:r>
            <a:r>
              <a:rPr sz="1600" spc="0" dirty="0" smtClean="0">
                <a:latin typeface="Arial"/>
                <a:cs typeface="Arial"/>
              </a:rPr>
              <a:t>t</a:t>
            </a:r>
            <a:r>
              <a:rPr sz="1600" spc="4" dirty="0" smtClean="0">
                <a:latin typeface="Arial"/>
                <a:cs typeface="Arial"/>
              </a:rPr>
              <a:t>i</a:t>
            </a:r>
            <a:r>
              <a:rPr sz="1600" spc="0" dirty="0" smtClean="0">
                <a:latin typeface="Arial"/>
                <a:cs typeface="Arial"/>
              </a:rPr>
              <a:t>c</a:t>
            </a:r>
            <a:r>
              <a:rPr sz="1600" spc="98" dirty="0" smtClean="0">
                <a:latin typeface="Arial"/>
                <a:cs typeface="Arial"/>
              </a:rPr>
              <a:t> </a:t>
            </a:r>
            <a:r>
              <a:rPr sz="1600" spc="0" dirty="0" smtClean="0">
                <a:latin typeface="Arial"/>
                <a:cs typeface="Arial"/>
              </a:rPr>
              <a:t>mob</a:t>
            </a:r>
            <a:r>
              <a:rPr sz="1600" spc="9" dirty="0" smtClean="0">
                <a:latin typeface="Arial"/>
                <a:cs typeface="Arial"/>
              </a:rPr>
              <a:t>i</a:t>
            </a:r>
            <a:r>
              <a:rPr sz="1600" spc="4" dirty="0" smtClean="0">
                <a:latin typeface="Arial"/>
                <a:cs typeface="Arial"/>
              </a:rPr>
              <a:t>li</a:t>
            </a:r>
            <a:r>
              <a:rPr sz="1600" spc="0" dirty="0" smtClean="0">
                <a:latin typeface="Arial"/>
                <a:cs typeface="Arial"/>
              </a:rPr>
              <a:t>t</a:t>
            </a:r>
            <a:r>
              <a:rPr sz="1600" spc="-119" dirty="0" smtClean="0">
                <a:latin typeface="Arial"/>
                <a:cs typeface="Arial"/>
              </a:rPr>
              <a:t>y</a:t>
            </a:r>
            <a:r>
              <a:rPr sz="1600" spc="0" dirty="0" smtClean="0">
                <a:latin typeface="Arial"/>
                <a:cs typeface="Arial"/>
              </a:rPr>
              <a:t>.</a:t>
            </a:r>
            <a:r>
              <a:rPr sz="1600" spc="165" dirty="0" smtClean="0">
                <a:latin typeface="Arial"/>
                <a:cs typeface="Arial"/>
              </a:rPr>
              <a:t> </a:t>
            </a:r>
            <a:r>
              <a:rPr sz="1600" spc="0" dirty="0" smtClean="0">
                <a:latin typeface="Arial"/>
                <a:cs typeface="Arial"/>
              </a:rPr>
              <a:t>Negat</a:t>
            </a:r>
            <a:r>
              <a:rPr sz="1600" spc="4" dirty="0" smtClean="0">
                <a:latin typeface="Arial"/>
                <a:cs typeface="Arial"/>
              </a:rPr>
              <a:t>iv</a:t>
            </a:r>
            <a:r>
              <a:rPr sz="1600" spc="0" dirty="0" smtClean="0">
                <a:latin typeface="Arial"/>
                <a:cs typeface="Arial"/>
              </a:rPr>
              <a:t>e</a:t>
            </a:r>
            <a:r>
              <a:rPr sz="1600" spc="4" dirty="0" smtClean="0">
                <a:latin typeface="Arial"/>
                <a:cs typeface="Arial"/>
              </a:rPr>
              <a:t>l</a:t>
            </a:r>
            <a:r>
              <a:rPr sz="1600" spc="0" dirty="0" smtClean="0">
                <a:latin typeface="Arial"/>
                <a:cs typeface="Arial"/>
              </a:rPr>
              <a:t>y</a:t>
            </a:r>
            <a:r>
              <a:rPr sz="1600" spc="115" dirty="0" smtClean="0">
                <a:latin typeface="Arial"/>
                <a:cs typeface="Arial"/>
              </a:rPr>
              <a:t> </a:t>
            </a:r>
            <a:r>
              <a:rPr sz="1600" spc="4" dirty="0" smtClean="0">
                <a:latin typeface="Arial"/>
                <a:cs typeface="Arial"/>
              </a:rPr>
              <a:t>c</a:t>
            </a:r>
            <a:r>
              <a:rPr sz="1600" spc="0" dirty="0" smtClean="0">
                <a:latin typeface="Arial"/>
                <a:cs typeface="Arial"/>
              </a:rPr>
              <a:t>h</a:t>
            </a:r>
            <a:r>
              <a:rPr sz="1600" spc="9" dirty="0" smtClean="0">
                <a:latin typeface="Arial"/>
                <a:cs typeface="Arial"/>
              </a:rPr>
              <a:t>a</a:t>
            </a:r>
            <a:r>
              <a:rPr sz="1600" spc="0" dirty="0" smtClean="0">
                <a:latin typeface="Arial"/>
                <a:cs typeface="Arial"/>
              </a:rPr>
              <a:t>rged</a:t>
            </a:r>
            <a:r>
              <a:rPr sz="1600" spc="162" dirty="0" smtClean="0">
                <a:latin typeface="Arial"/>
                <a:cs typeface="Arial"/>
              </a:rPr>
              <a:t> </a:t>
            </a:r>
            <a:r>
              <a:rPr sz="1600" spc="0" dirty="0" smtClean="0">
                <a:latin typeface="Arial"/>
                <a:cs typeface="Arial"/>
              </a:rPr>
              <a:t>m</a:t>
            </a:r>
            <a:r>
              <a:rPr sz="1600" spc="14" dirty="0" smtClean="0">
                <a:latin typeface="Arial"/>
                <a:cs typeface="Arial"/>
              </a:rPr>
              <a:t>o</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9" dirty="0" smtClean="0">
                <a:latin typeface="Arial"/>
                <a:cs typeface="Arial"/>
              </a:rPr>
              <a:t>u</a:t>
            </a:r>
            <a:r>
              <a:rPr sz="1600" spc="4" dirty="0" smtClean="0">
                <a:latin typeface="Arial"/>
                <a:cs typeface="Arial"/>
              </a:rPr>
              <a:t>l</a:t>
            </a:r>
            <a:r>
              <a:rPr sz="1600" spc="0" dirty="0" smtClean="0">
                <a:latin typeface="Arial"/>
                <a:cs typeface="Arial"/>
              </a:rPr>
              <a:t>es </a:t>
            </a:r>
            <a:r>
              <a:rPr sz="1600" spc="4" dirty="0" smtClean="0">
                <a:latin typeface="Arial"/>
                <a:cs typeface="Arial"/>
              </a:rPr>
              <a:t>l</a:t>
            </a:r>
            <a:r>
              <a:rPr sz="1600" spc="0" dirty="0" smtClean="0">
                <a:latin typeface="Arial"/>
                <a:cs typeface="Arial"/>
              </a:rPr>
              <a:t>ag</a:t>
            </a:r>
            <a:r>
              <a:rPr sz="1600" spc="-31" dirty="0" smtClean="0">
                <a:latin typeface="Arial"/>
                <a:cs typeface="Arial"/>
              </a:rPr>
              <a:t> </a:t>
            </a:r>
            <a:r>
              <a:rPr sz="1600" spc="0" dirty="0" smtClean="0">
                <a:latin typeface="Arial"/>
                <a:cs typeface="Arial"/>
              </a:rPr>
              <a:t>beh</a:t>
            </a:r>
            <a:r>
              <a:rPr sz="1600" spc="4" dirty="0" smtClean="0">
                <a:latin typeface="Arial"/>
                <a:cs typeface="Arial"/>
              </a:rPr>
              <a:t>i</a:t>
            </a:r>
            <a:r>
              <a:rPr sz="1600" spc="0" dirty="0" smtClean="0">
                <a:latin typeface="Arial"/>
                <a:cs typeface="Arial"/>
              </a:rPr>
              <a:t>n</a:t>
            </a:r>
            <a:r>
              <a:rPr sz="1600" spc="4" dirty="0" smtClean="0">
                <a:latin typeface="Arial"/>
                <a:cs typeface="Arial"/>
              </a:rPr>
              <a:t>d</a:t>
            </a:r>
            <a:r>
              <a:rPr sz="1800" spc="0" dirty="0" smtClean="0">
                <a:latin typeface="Arial"/>
                <a:cs typeface="Arial"/>
              </a:rPr>
              <a:t>.</a:t>
            </a:r>
            <a:endParaRPr sz="1800">
              <a:latin typeface="Arial"/>
              <a:cs typeface="Arial"/>
            </a:endParaRPr>
          </a:p>
        </p:txBody>
      </p:sp>
      <p:sp>
        <p:nvSpPr>
          <p:cNvPr id="2" name="object 2"/>
          <p:cNvSpPr txBox="1"/>
          <p:nvPr/>
        </p:nvSpPr>
        <p:spPr>
          <a:xfrm>
            <a:off x="8763000" y="3968750"/>
            <a:ext cx="82550" cy="2889248"/>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7" name="object 27"/>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8" name="object 28"/>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5" name="object 25"/>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6" name="object 26"/>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4" name="object 24"/>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3" name="object 23"/>
          <p:cNvSpPr/>
          <p:nvPr/>
        </p:nvSpPr>
        <p:spPr>
          <a:xfrm>
            <a:off x="1141476" y="0"/>
            <a:ext cx="6557772" cy="659891"/>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609600" y="4165600"/>
            <a:ext cx="3429000" cy="2476500"/>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603250" y="4159250"/>
            <a:ext cx="3441700" cy="2489200"/>
          </a:xfrm>
          <a:custGeom>
            <a:avLst/>
            <a:gdLst/>
            <a:ahLst/>
            <a:cxnLst/>
            <a:rect l="l" t="t" r="r" b="b"/>
            <a:pathLst>
              <a:path w="3441700" h="2489200">
                <a:moveTo>
                  <a:pt x="0" y="2489200"/>
                </a:moveTo>
                <a:lnTo>
                  <a:pt x="3441700" y="2489200"/>
                </a:lnTo>
                <a:lnTo>
                  <a:pt x="3441700" y="0"/>
                </a:lnTo>
                <a:lnTo>
                  <a:pt x="0" y="0"/>
                </a:lnTo>
                <a:lnTo>
                  <a:pt x="0" y="2489200"/>
                </a:lnTo>
                <a:close/>
              </a:path>
            </a:pathLst>
          </a:custGeom>
          <a:ln w="12700">
            <a:solidFill>
              <a:srgbClr val="000000"/>
            </a:solidFill>
          </a:ln>
        </p:spPr>
        <p:txBody>
          <a:bodyPr wrap="square" lIns="0" tIns="0" rIns="0" bIns="0" rtlCol="0">
            <a:noAutofit/>
          </a:bodyPr>
          <a:lstStyle/>
          <a:p>
            <a:endParaRPr/>
          </a:p>
        </p:txBody>
      </p:sp>
      <p:sp>
        <p:nvSpPr>
          <p:cNvPr id="19" name="object 19"/>
          <p:cNvSpPr/>
          <p:nvPr/>
        </p:nvSpPr>
        <p:spPr>
          <a:xfrm>
            <a:off x="4402963" y="4165600"/>
            <a:ext cx="3521837" cy="2476500"/>
          </a:xfrm>
          <a:prstGeom prst="rect">
            <a:avLst/>
          </a:prstGeom>
          <a:blipFill>
            <a:blip r:embed="rId4" cstate="print"/>
            <a:stretch>
              <a:fillRect/>
            </a:stretch>
          </a:blipFill>
        </p:spPr>
        <p:txBody>
          <a:bodyPr wrap="square" lIns="0" tIns="0" rIns="0" bIns="0" rtlCol="0">
            <a:noAutofit/>
          </a:bodyPr>
          <a:lstStyle/>
          <a:p>
            <a:endParaRPr/>
          </a:p>
        </p:txBody>
      </p:sp>
      <p:sp>
        <p:nvSpPr>
          <p:cNvPr id="20" name="object 20"/>
          <p:cNvSpPr/>
          <p:nvPr/>
        </p:nvSpPr>
        <p:spPr>
          <a:xfrm>
            <a:off x="4396613" y="4159250"/>
            <a:ext cx="3534537" cy="2489200"/>
          </a:xfrm>
          <a:custGeom>
            <a:avLst/>
            <a:gdLst/>
            <a:ahLst/>
            <a:cxnLst/>
            <a:rect l="l" t="t" r="r" b="b"/>
            <a:pathLst>
              <a:path w="3534537" h="2489200">
                <a:moveTo>
                  <a:pt x="0" y="2489200"/>
                </a:moveTo>
                <a:lnTo>
                  <a:pt x="3534537" y="2489200"/>
                </a:lnTo>
                <a:lnTo>
                  <a:pt x="3534537" y="0"/>
                </a:lnTo>
                <a:lnTo>
                  <a:pt x="0" y="0"/>
                </a:lnTo>
                <a:lnTo>
                  <a:pt x="0" y="2489200"/>
                </a:lnTo>
                <a:close/>
              </a:path>
            </a:pathLst>
          </a:custGeom>
          <a:ln w="12700">
            <a:solidFill>
              <a:srgbClr val="000000"/>
            </a:solidFill>
          </a:ln>
        </p:spPr>
        <p:txBody>
          <a:bodyPr wrap="square" lIns="0" tIns="0" rIns="0" bIns="0" rtlCol="0">
            <a:noAutofit/>
          </a:bodyPr>
          <a:lstStyle/>
          <a:p>
            <a:endParaRPr/>
          </a:p>
        </p:txBody>
      </p:sp>
      <p:sp>
        <p:nvSpPr>
          <p:cNvPr id="18" name="object 18"/>
          <p:cNvSpPr txBox="1"/>
          <p:nvPr/>
        </p:nvSpPr>
        <p:spPr>
          <a:xfrm>
            <a:off x="1412494" y="126260"/>
            <a:ext cx="6049467" cy="482599"/>
          </a:xfrm>
          <a:prstGeom prst="rect">
            <a:avLst/>
          </a:prstGeom>
        </p:spPr>
        <p:txBody>
          <a:bodyPr wrap="square" lIns="0" tIns="0" rIns="0" bIns="0" rtlCol="0">
            <a:noAutofit/>
          </a:bodyPr>
          <a:lstStyle/>
          <a:p>
            <a:pPr marL="12700">
              <a:lnSpc>
                <a:spcPts val="3775"/>
              </a:lnSpc>
              <a:spcBef>
                <a:spcPts val="188"/>
              </a:spcBef>
            </a:pPr>
            <a:r>
              <a:rPr sz="3600" b="1" spc="0" dirty="0" smtClean="0">
                <a:solidFill>
                  <a:srgbClr val="00AFEF"/>
                </a:solidFill>
                <a:latin typeface="Times New Roman"/>
                <a:cs typeface="Times New Roman"/>
              </a:rPr>
              <a:t>ELECTROOSMOTIC</a:t>
            </a:r>
            <a:r>
              <a:rPr sz="3600" b="1" spc="-14" dirty="0" smtClean="0">
                <a:solidFill>
                  <a:srgbClr val="00AFEF"/>
                </a:solidFill>
                <a:latin typeface="Times New Roman"/>
                <a:cs typeface="Times New Roman"/>
              </a:rPr>
              <a:t> </a:t>
            </a:r>
            <a:r>
              <a:rPr sz="3600" b="1" spc="0" dirty="0" smtClean="0">
                <a:solidFill>
                  <a:srgbClr val="00AFEF"/>
                </a:solidFill>
                <a:latin typeface="Times New Roman"/>
                <a:cs typeface="Times New Roman"/>
              </a:rPr>
              <a:t>FLOW</a:t>
            </a:r>
            <a:endParaRPr sz="3600">
              <a:latin typeface="Times New Roman"/>
              <a:cs typeface="Times New Roman"/>
            </a:endParaRPr>
          </a:p>
        </p:txBody>
      </p:sp>
      <p:sp>
        <p:nvSpPr>
          <p:cNvPr id="17" name="object 17"/>
          <p:cNvSpPr txBox="1"/>
          <p:nvPr/>
        </p:nvSpPr>
        <p:spPr>
          <a:xfrm>
            <a:off x="231140" y="1151691"/>
            <a:ext cx="8370477" cy="1900301"/>
          </a:xfrm>
          <a:prstGeom prst="rect">
            <a:avLst/>
          </a:prstGeom>
        </p:spPr>
        <p:txBody>
          <a:bodyPr wrap="square" lIns="0" tIns="0" rIns="0" bIns="0" rtlCol="0">
            <a:noAutofit/>
          </a:bodyPr>
          <a:lstStyle/>
          <a:p>
            <a:pPr marL="12700" marR="5673" algn="just">
              <a:lnSpc>
                <a:spcPts val="1939"/>
              </a:lnSpc>
              <a:spcBef>
                <a:spcPts val="97"/>
              </a:spcBef>
            </a:pPr>
            <a:r>
              <a:rPr sz="1800" spc="14" dirty="0" smtClean="0">
                <a:latin typeface="Arial"/>
                <a:cs typeface="Arial"/>
              </a:rPr>
              <a:t>T</a:t>
            </a:r>
            <a:r>
              <a:rPr sz="1800" spc="0" dirty="0" smtClean="0">
                <a:latin typeface="Arial"/>
                <a:cs typeface="Arial"/>
              </a:rPr>
              <a:t>he</a:t>
            </a:r>
            <a:r>
              <a:rPr sz="1800" spc="224" dirty="0" smtClean="0">
                <a:latin typeface="Arial"/>
                <a:cs typeface="Arial"/>
              </a:rPr>
              <a:t> </a:t>
            </a:r>
            <a:r>
              <a:rPr sz="1800" spc="0" dirty="0" smtClean="0">
                <a:latin typeface="Arial"/>
                <a:cs typeface="Arial"/>
              </a:rPr>
              <a:t>surf</a:t>
            </a:r>
            <a:r>
              <a:rPr sz="1800" spc="-4" dirty="0" smtClean="0">
                <a:latin typeface="Arial"/>
                <a:cs typeface="Arial"/>
              </a:rPr>
              <a:t>a</a:t>
            </a:r>
            <a:r>
              <a:rPr sz="1800" spc="0" dirty="0" smtClean="0">
                <a:latin typeface="Arial"/>
                <a:cs typeface="Arial"/>
              </a:rPr>
              <a:t>ce</a:t>
            </a:r>
            <a:r>
              <a:rPr sz="1800" spc="229" dirty="0" smtClean="0">
                <a:latin typeface="Arial"/>
                <a:cs typeface="Arial"/>
              </a:rPr>
              <a:t> </a:t>
            </a:r>
            <a:r>
              <a:rPr sz="1800" spc="-4" dirty="0" smtClean="0">
                <a:latin typeface="Arial"/>
                <a:cs typeface="Arial"/>
              </a:rPr>
              <a:t>o</a:t>
            </a:r>
            <a:r>
              <a:rPr sz="1800" spc="0" dirty="0" smtClean="0">
                <a:latin typeface="Arial"/>
                <a:cs typeface="Arial"/>
              </a:rPr>
              <a:t>f</a:t>
            </a:r>
            <a:r>
              <a:rPr sz="1800" spc="234" dirty="0" smtClean="0">
                <a:latin typeface="Arial"/>
                <a:cs typeface="Arial"/>
              </a:rPr>
              <a:t> </a:t>
            </a:r>
            <a:r>
              <a:rPr sz="1800" spc="0" dirty="0" smtClean="0">
                <a:latin typeface="Arial"/>
                <a:cs typeface="Arial"/>
              </a:rPr>
              <a:t>the</a:t>
            </a:r>
            <a:r>
              <a:rPr sz="1800" spc="224" dirty="0" smtClean="0">
                <a:latin typeface="Arial"/>
                <a:cs typeface="Arial"/>
              </a:rPr>
              <a:t> </a:t>
            </a:r>
            <a:r>
              <a:rPr sz="1800" spc="0" dirty="0" smtClean="0">
                <a:latin typeface="Arial"/>
                <a:cs typeface="Arial"/>
              </a:rPr>
              <a:t>si</a:t>
            </a:r>
            <a:r>
              <a:rPr sz="1800" spc="-4" dirty="0" smtClean="0">
                <a:latin typeface="Arial"/>
                <a:cs typeface="Arial"/>
              </a:rPr>
              <a:t>l</a:t>
            </a:r>
            <a:r>
              <a:rPr sz="1800" spc="0" dirty="0" smtClean="0">
                <a:latin typeface="Arial"/>
                <a:cs typeface="Arial"/>
              </a:rPr>
              <a:t>i</a:t>
            </a:r>
            <a:r>
              <a:rPr sz="1800" spc="4" dirty="0" smtClean="0">
                <a:latin typeface="Arial"/>
                <a:cs typeface="Arial"/>
              </a:rPr>
              <a:t>c</a:t>
            </a:r>
            <a:r>
              <a:rPr sz="1800" spc="0" dirty="0" smtClean="0">
                <a:latin typeface="Arial"/>
                <a:cs typeface="Arial"/>
              </a:rPr>
              <a:t>ate</a:t>
            </a:r>
            <a:r>
              <a:rPr sz="1800" spc="229" dirty="0" smtClean="0">
                <a:latin typeface="Arial"/>
                <a:cs typeface="Arial"/>
              </a:rPr>
              <a:t> </a:t>
            </a:r>
            <a:r>
              <a:rPr sz="1800" spc="0" dirty="0" smtClean="0">
                <a:latin typeface="Arial"/>
                <a:cs typeface="Arial"/>
              </a:rPr>
              <a:t>glass</a:t>
            </a:r>
            <a:r>
              <a:rPr sz="1800" spc="234" dirty="0" smtClean="0">
                <a:latin typeface="Arial"/>
                <a:cs typeface="Arial"/>
              </a:rPr>
              <a:t> </a:t>
            </a:r>
            <a:r>
              <a:rPr sz="1800" spc="0" dirty="0" smtClean="0">
                <a:latin typeface="Arial"/>
                <a:cs typeface="Arial"/>
              </a:rPr>
              <a:t>ca</a:t>
            </a:r>
            <a:r>
              <a:rPr sz="1800" spc="-9" dirty="0" smtClean="0">
                <a:latin typeface="Arial"/>
                <a:cs typeface="Arial"/>
              </a:rPr>
              <a:t>p</a:t>
            </a:r>
            <a:r>
              <a:rPr sz="1800" spc="4" dirty="0" smtClean="0">
                <a:latin typeface="Arial"/>
                <a:cs typeface="Arial"/>
              </a:rPr>
              <a:t>i</a:t>
            </a:r>
            <a:r>
              <a:rPr sz="1800" spc="0" dirty="0" smtClean="0">
                <a:latin typeface="Arial"/>
                <a:cs typeface="Arial"/>
              </a:rPr>
              <a:t>l</a:t>
            </a:r>
            <a:r>
              <a:rPr sz="1800" spc="-4" dirty="0" smtClean="0">
                <a:latin typeface="Arial"/>
                <a:cs typeface="Arial"/>
              </a:rPr>
              <a:t>l</a:t>
            </a:r>
            <a:r>
              <a:rPr sz="1800" spc="0" dirty="0" smtClean="0">
                <a:latin typeface="Arial"/>
                <a:cs typeface="Arial"/>
              </a:rPr>
              <a:t>a</a:t>
            </a:r>
            <a:r>
              <a:rPr sz="1800" spc="4" dirty="0" smtClean="0">
                <a:latin typeface="Arial"/>
                <a:cs typeface="Arial"/>
              </a:rPr>
              <a:t>r</a:t>
            </a:r>
            <a:r>
              <a:rPr sz="1800" spc="0" dirty="0" smtClean="0">
                <a:latin typeface="Arial"/>
                <a:cs typeface="Arial"/>
              </a:rPr>
              <a:t>y</a:t>
            </a:r>
            <a:r>
              <a:rPr sz="1800" spc="224" dirty="0" smtClean="0">
                <a:latin typeface="Arial"/>
                <a:cs typeface="Arial"/>
              </a:rPr>
              <a:t> </a:t>
            </a:r>
            <a:r>
              <a:rPr sz="1800" spc="9" dirty="0" smtClean="0">
                <a:latin typeface="Arial"/>
                <a:cs typeface="Arial"/>
              </a:rPr>
              <a:t>c</a:t>
            </a:r>
            <a:r>
              <a:rPr sz="1800" spc="0" dirty="0" smtClean="0">
                <a:latin typeface="Arial"/>
                <a:cs typeface="Arial"/>
              </a:rPr>
              <a:t>o</a:t>
            </a:r>
            <a:r>
              <a:rPr sz="1800" spc="-9" dirty="0" smtClean="0">
                <a:latin typeface="Arial"/>
                <a:cs typeface="Arial"/>
              </a:rPr>
              <a:t>n</a:t>
            </a:r>
            <a:r>
              <a:rPr sz="1800" spc="0" dirty="0" smtClean="0">
                <a:latin typeface="Arial"/>
                <a:cs typeface="Arial"/>
              </a:rPr>
              <a:t>tai</a:t>
            </a:r>
            <a:r>
              <a:rPr sz="1800" spc="-9" dirty="0" smtClean="0">
                <a:latin typeface="Arial"/>
                <a:cs typeface="Arial"/>
              </a:rPr>
              <a:t>n</a:t>
            </a:r>
            <a:r>
              <a:rPr sz="1800" spc="0" dirty="0" smtClean="0">
                <a:latin typeface="Arial"/>
                <a:cs typeface="Arial"/>
              </a:rPr>
              <a:t>s</a:t>
            </a:r>
            <a:r>
              <a:rPr sz="1800" spc="244" dirty="0" smtClean="0">
                <a:latin typeface="Arial"/>
                <a:cs typeface="Arial"/>
              </a:rPr>
              <a:t> </a:t>
            </a:r>
            <a:r>
              <a:rPr sz="1800" spc="0" dirty="0" smtClean="0">
                <a:latin typeface="Arial"/>
                <a:cs typeface="Arial"/>
              </a:rPr>
              <a:t>n</a:t>
            </a:r>
            <a:r>
              <a:rPr sz="1800" spc="-9" dirty="0" smtClean="0">
                <a:latin typeface="Arial"/>
                <a:cs typeface="Arial"/>
              </a:rPr>
              <a:t>e</a:t>
            </a:r>
            <a:r>
              <a:rPr sz="1800" spc="4" dirty="0" smtClean="0">
                <a:latin typeface="Arial"/>
                <a:cs typeface="Arial"/>
              </a:rPr>
              <a:t>g</a:t>
            </a:r>
            <a:r>
              <a:rPr sz="1800" spc="0" dirty="0" smtClean="0">
                <a:latin typeface="Arial"/>
                <a:cs typeface="Arial"/>
              </a:rPr>
              <a:t>at</a:t>
            </a:r>
            <a:r>
              <a:rPr sz="1800" spc="4" dirty="0" smtClean="0">
                <a:latin typeface="Arial"/>
                <a:cs typeface="Arial"/>
              </a:rPr>
              <a:t>i</a:t>
            </a:r>
            <a:r>
              <a:rPr sz="1800" spc="0" dirty="0" smtClean="0">
                <a:latin typeface="Arial"/>
                <a:cs typeface="Arial"/>
              </a:rPr>
              <a:t>vel</a:t>
            </a:r>
            <a:r>
              <a:rPr sz="1800" spc="-4" dirty="0" smtClean="0">
                <a:latin typeface="Arial"/>
                <a:cs typeface="Arial"/>
              </a:rPr>
              <a:t>y</a:t>
            </a:r>
            <a:r>
              <a:rPr sz="1800" spc="0" dirty="0" smtClean="0">
                <a:latin typeface="Arial"/>
                <a:cs typeface="Arial"/>
              </a:rPr>
              <a:t>-ch</a:t>
            </a:r>
            <a:r>
              <a:rPr sz="1800" spc="-9" dirty="0" smtClean="0">
                <a:latin typeface="Arial"/>
                <a:cs typeface="Arial"/>
              </a:rPr>
              <a:t>a</a:t>
            </a:r>
            <a:r>
              <a:rPr sz="1800" spc="9" dirty="0" smtClean="0">
                <a:latin typeface="Arial"/>
                <a:cs typeface="Arial"/>
              </a:rPr>
              <a:t>r</a:t>
            </a:r>
            <a:r>
              <a:rPr sz="1800" spc="0" dirty="0" smtClean="0">
                <a:latin typeface="Arial"/>
                <a:cs typeface="Arial"/>
              </a:rPr>
              <a:t>g</a:t>
            </a:r>
            <a:r>
              <a:rPr sz="1800" spc="-9" dirty="0" smtClean="0">
                <a:latin typeface="Arial"/>
                <a:cs typeface="Arial"/>
              </a:rPr>
              <a:t>e</a:t>
            </a:r>
            <a:r>
              <a:rPr sz="1800" spc="0" dirty="0" smtClean="0">
                <a:latin typeface="Arial"/>
                <a:cs typeface="Arial"/>
              </a:rPr>
              <a:t>d</a:t>
            </a:r>
            <a:r>
              <a:rPr sz="1800" spc="229" dirty="0" smtClean="0">
                <a:latin typeface="Arial"/>
                <a:cs typeface="Arial"/>
              </a:rPr>
              <a:t> </a:t>
            </a:r>
            <a:r>
              <a:rPr sz="1800" spc="14" dirty="0" smtClean="0">
                <a:latin typeface="Arial"/>
                <a:cs typeface="Arial"/>
              </a:rPr>
              <a:t>f</a:t>
            </a:r>
            <a:r>
              <a:rPr sz="1800" spc="0" dirty="0" smtClean="0">
                <a:latin typeface="Arial"/>
                <a:cs typeface="Arial"/>
              </a:rPr>
              <a:t>u</a:t>
            </a:r>
            <a:r>
              <a:rPr sz="1800" spc="-9" dirty="0" smtClean="0">
                <a:latin typeface="Arial"/>
                <a:cs typeface="Arial"/>
              </a:rPr>
              <a:t>n</a:t>
            </a:r>
            <a:r>
              <a:rPr sz="1800" spc="0" dirty="0" smtClean="0">
                <a:latin typeface="Arial"/>
                <a:cs typeface="Arial"/>
              </a:rPr>
              <a:t>ction</a:t>
            </a:r>
            <a:r>
              <a:rPr sz="1800" spc="4" dirty="0" smtClean="0">
                <a:latin typeface="Arial"/>
                <a:cs typeface="Arial"/>
              </a:rPr>
              <a:t>a</a:t>
            </a:r>
            <a:r>
              <a:rPr sz="1800" spc="0" dirty="0" smtClean="0">
                <a:latin typeface="Arial"/>
                <a:cs typeface="Arial"/>
              </a:rPr>
              <a:t>l</a:t>
            </a:r>
            <a:endParaRPr sz="1800">
              <a:latin typeface="Arial"/>
              <a:cs typeface="Arial"/>
            </a:endParaRPr>
          </a:p>
          <a:p>
            <a:pPr marL="12700" algn="just">
              <a:lnSpc>
                <a:spcPts val="3240"/>
              </a:lnSpc>
              <a:spcBef>
                <a:spcPts val="334"/>
              </a:spcBef>
            </a:pPr>
            <a:r>
              <a:rPr sz="1800" spc="-4" dirty="0" smtClean="0">
                <a:latin typeface="Arial"/>
                <a:cs typeface="Arial"/>
              </a:rPr>
              <a:t>g</a:t>
            </a:r>
            <a:r>
              <a:rPr sz="1800" spc="0" dirty="0" smtClean="0">
                <a:latin typeface="Arial"/>
                <a:cs typeface="Arial"/>
              </a:rPr>
              <a:t>r</a:t>
            </a:r>
            <a:r>
              <a:rPr sz="1800" spc="-4" dirty="0" smtClean="0">
                <a:latin typeface="Arial"/>
                <a:cs typeface="Arial"/>
              </a:rPr>
              <a:t>oup</a:t>
            </a:r>
            <a:r>
              <a:rPr sz="1800" spc="0" dirty="0" smtClean="0">
                <a:latin typeface="Arial"/>
                <a:cs typeface="Arial"/>
              </a:rPr>
              <a:t>s</a:t>
            </a:r>
            <a:r>
              <a:rPr sz="1800" spc="4" dirty="0" smtClean="0">
                <a:latin typeface="Arial"/>
                <a:cs typeface="Arial"/>
              </a:rPr>
              <a:t> </a:t>
            </a:r>
            <a:r>
              <a:rPr sz="1800" spc="0" dirty="0" smtClean="0">
                <a:latin typeface="Arial"/>
                <a:cs typeface="Arial"/>
              </a:rPr>
              <a:t>th</a:t>
            </a:r>
            <a:r>
              <a:rPr sz="1800" spc="-9" dirty="0" smtClean="0">
                <a:latin typeface="Arial"/>
                <a:cs typeface="Arial"/>
              </a:rPr>
              <a:t>a</a:t>
            </a:r>
            <a:r>
              <a:rPr sz="1800" spc="0" dirty="0" smtClean="0">
                <a:latin typeface="Arial"/>
                <a:cs typeface="Arial"/>
              </a:rPr>
              <a:t>t</a:t>
            </a:r>
            <a:r>
              <a:rPr sz="1800" spc="4" dirty="0" smtClean="0">
                <a:latin typeface="Arial"/>
                <a:cs typeface="Arial"/>
              </a:rPr>
              <a:t> </a:t>
            </a:r>
            <a:r>
              <a:rPr sz="1800" spc="-4" dirty="0" smtClean="0">
                <a:latin typeface="Arial"/>
                <a:cs typeface="Arial"/>
              </a:rPr>
              <a:t>a</a:t>
            </a:r>
            <a:r>
              <a:rPr sz="1800" spc="14" dirty="0" smtClean="0">
                <a:latin typeface="Arial"/>
                <a:cs typeface="Arial"/>
              </a:rPr>
              <a:t>t</a:t>
            </a:r>
            <a:r>
              <a:rPr sz="1800" spc="0" dirty="0" smtClean="0">
                <a:latin typeface="Arial"/>
                <a:cs typeface="Arial"/>
              </a:rPr>
              <a:t>tract</a:t>
            </a:r>
            <a:r>
              <a:rPr sz="1800" spc="4" dirty="0" smtClean="0">
                <a:latin typeface="Arial"/>
                <a:cs typeface="Arial"/>
              </a:rPr>
              <a:t> </a:t>
            </a:r>
            <a:r>
              <a:rPr sz="1800" spc="-4" dirty="0" smtClean="0">
                <a:latin typeface="Arial"/>
                <a:cs typeface="Arial"/>
              </a:rPr>
              <a:t>po</a:t>
            </a:r>
            <a:r>
              <a:rPr sz="1800" spc="0" dirty="0" smtClean="0">
                <a:latin typeface="Arial"/>
                <a:cs typeface="Arial"/>
              </a:rPr>
              <a:t>sit</a:t>
            </a:r>
            <a:r>
              <a:rPr sz="1800" spc="-4" dirty="0" smtClean="0">
                <a:latin typeface="Arial"/>
                <a:cs typeface="Arial"/>
              </a:rPr>
              <a:t>i</a:t>
            </a:r>
            <a:r>
              <a:rPr sz="1800" spc="0" dirty="0" smtClean="0">
                <a:latin typeface="Arial"/>
                <a:cs typeface="Arial"/>
              </a:rPr>
              <a:t>v</a:t>
            </a:r>
            <a:r>
              <a:rPr sz="1800" spc="-4" dirty="0" smtClean="0">
                <a:latin typeface="Arial"/>
                <a:cs typeface="Arial"/>
              </a:rPr>
              <a:t>e</a:t>
            </a:r>
            <a:r>
              <a:rPr sz="1800" spc="4" dirty="0" smtClean="0">
                <a:latin typeface="Arial"/>
                <a:cs typeface="Arial"/>
              </a:rPr>
              <a:t>ly</a:t>
            </a:r>
            <a:r>
              <a:rPr sz="1800" spc="0" dirty="0" smtClean="0">
                <a:latin typeface="Arial"/>
                <a:cs typeface="Arial"/>
              </a:rPr>
              <a:t>-c</a:t>
            </a:r>
            <a:r>
              <a:rPr sz="1800" spc="-4" dirty="0" smtClean="0">
                <a:latin typeface="Arial"/>
                <a:cs typeface="Arial"/>
              </a:rPr>
              <a:t>ha</a:t>
            </a:r>
            <a:r>
              <a:rPr sz="1800" spc="0" dirty="0" smtClean="0">
                <a:latin typeface="Arial"/>
                <a:cs typeface="Arial"/>
              </a:rPr>
              <a:t>r</a:t>
            </a:r>
            <a:r>
              <a:rPr sz="1800" spc="-4" dirty="0" smtClean="0">
                <a:latin typeface="Arial"/>
                <a:cs typeface="Arial"/>
              </a:rPr>
              <a:t>g</a:t>
            </a:r>
            <a:r>
              <a:rPr sz="1800" spc="4" dirty="0" smtClean="0">
                <a:latin typeface="Arial"/>
                <a:cs typeface="Arial"/>
              </a:rPr>
              <a:t>e</a:t>
            </a:r>
            <a:r>
              <a:rPr sz="1800" spc="0" dirty="0" smtClean="0">
                <a:latin typeface="Arial"/>
                <a:cs typeface="Arial"/>
              </a:rPr>
              <a:t>d c</a:t>
            </a:r>
            <a:r>
              <a:rPr sz="1800" spc="-4" dirty="0" smtClean="0">
                <a:latin typeface="Arial"/>
                <a:cs typeface="Arial"/>
              </a:rPr>
              <a:t>ou</a:t>
            </a:r>
            <a:r>
              <a:rPr sz="1800" spc="4" dirty="0" smtClean="0">
                <a:latin typeface="Arial"/>
                <a:cs typeface="Arial"/>
              </a:rPr>
              <a:t>n</a:t>
            </a:r>
            <a:r>
              <a:rPr sz="1800" spc="0" dirty="0" smtClean="0">
                <a:latin typeface="Arial"/>
                <a:cs typeface="Arial"/>
              </a:rPr>
              <a:t>ter</a:t>
            </a:r>
            <a:r>
              <a:rPr sz="1800" spc="-4" dirty="0" smtClean="0">
                <a:latin typeface="Arial"/>
                <a:cs typeface="Arial"/>
              </a:rPr>
              <a:t>ion</a:t>
            </a:r>
            <a:r>
              <a:rPr sz="1800" spc="0" dirty="0" smtClean="0">
                <a:latin typeface="Arial"/>
                <a:cs typeface="Arial"/>
              </a:rPr>
              <a:t>s.</a:t>
            </a:r>
            <a:r>
              <a:rPr sz="1800" spc="10" dirty="0" smtClean="0">
                <a:latin typeface="Arial"/>
                <a:cs typeface="Arial"/>
              </a:rPr>
              <a:t> </a:t>
            </a:r>
            <a:r>
              <a:rPr sz="1800" spc="14" dirty="0" smtClean="0">
                <a:latin typeface="Arial"/>
                <a:cs typeface="Arial"/>
              </a:rPr>
              <a:t>T</a:t>
            </a:r>
            <a:r>
              <a:rPr sz="1800" spc="-4" dirty="0" smtClean="0">
                <a:latin typeface="Arial"/>
                <a:cs typeface="Arial"/>
              </a:rPr>
              <a:t>h</a:t>
            </a:r>
            <a:r>
              <a:rPr sz="1800" spc="0" dirty="0" smtClean="0">
                <a:latin typeface="Arial"/>
                <a:cs typeface="Arial"/>
              </a:rPr>
              <a:t>e </a:t>
            </a:r>
            <a:r>
              <a:rPr sz="1800" spc="-4" dirty="0" smtClean="0">
                <a:latin typeface="Arial"/>
                <a:cs typeface="Arial"/>
              </a:rPr>
              <a:t>po</a:t>
            </a:r>
            <a:r>
              <a:rPr sz="1800" spc="0" dirty="0" smtClean="0">
                <a:latin typeface="Arial"/>
                <a:cs typeface="Arial"/>
              </a:rPr>
              <a:t>sit</a:t>
            </a:r>
            <a:r>
              <a:rPr sz="1800" spc="-4" dirty="0" smtClean="0">
                <a:latin typeface="Arial"/>
                <a:cs typeface="Arial"/>
              </a:rPr>
              <a:t>i</a:t>
            </a:r>
            <a:r>
              <a:rPr sz="1800" spc="0" dirty="0" smtClean="0">
                <a:latin typeface="Arial"/>
                <a:cs typeface="Arial"/>
              </a:rPr>
              <a:t>v</a:t>
            </a:r>
            <a:r>
              <a:rPr sz="1800" spc="-4" dirty="0" smtClean="0">
                <a:latin typeface="Arial"/>
                <a:cs typeface="Arial"/>
              </a:rPr>
              <a:t>e</a:t>
            </a:r>
            <a:r>
              <a:rPr sz="1800" spc="4" dirty="0" smtClean="0">
                <a:latin typeface="Arial"/>
                <a:cs typeface="Arial"/>
              </a:rPr>
              <a:t>l</a:t>
            </a:r>
            <a:r>
              <a:rPr sz="1800" spc="-9" dirty="0" smtClean="0">
                <a:latin typeface="Arial"/>
                <a:cs typeface="Arial"/>
              </a:rPr>
              <a:t>y</a:t>
            </a:r>
            <a:r>
              <a:rPr sz="1800" spc="4" dirty="0" smtClean="0">
                <a:latin typeface="Arial"/>
                <a:cs typeface="Arial"/>
              </a:rPr>
              <a:t>-</a:t>
            </a:r>
            <a:r>
              <a:rPr sz="1800" spc="9" dirty="0" smtClean="0">
                <a:latin typeface="Arial"/>
                <a:cs typeface="Arial"/>
              </a:rPr>
              <a:t>c</a:t>
            </a:r>
            <a:r>
              <a:rPr sz="1800" spc="-4" dirty="0" smtClean="0">
                <a:latin typeface="Arial"/>
                <a:cs typeface="Arial"/>
              </a:rPr>
              <a:t>ha</a:t>
            </a:r>
            <a:r>
              <a:rPr sz="1800" spc="0" dirty="0" smtClean="0">
                <a:latin typeface="Arial"/>
                <a:cs typeface="Arial"/>
              </a:rPr>
              <a:t>r</a:t>
            </a:r>
            <a:r>
              <a:rPr sz="1800" spc="4" dirty="0" smtClean="0">
                <a:latin typeface="Arial"/>
                <a:cs typeface="Arial"/>
              </a:rPr>
              <a:t>g</a:t>
            </a:r>
            <a:r>
              <a:rPr sz="1800" spc="-4" dirty="0" smtClean="0">
                <a:latin typeface="Arial"/>
                <a:cs typeface="Arial"/>
              </a:rPr>
              <a:t>e</a:t>
            </a:r>
            <a:r>
              <a:rPr sz="1800" spc="0" dirty="0" smtClean="0">
                <a:latin typeface="Arial"/>
                <a:cs typeface="Arial"/>
              </a:rPr>
              <a:t>d io</a:t>
            </a:r>
            <a:r>
              <a:rPr sz="1800" spc="4" dirty="0" smtClean="0">
                <a:latin typeface="Arial"/>
                <a:cs typeface="Arial"/>
              </a:rPr>
              <a:t>n</a:t>
            </a:r>
            <a:r>
              <a:rPr sz="1800" spc="0" dirty="0" smtClean="0">
                <a:latin typeface="Arial"/>
                <a:cs typeface="Arial"/>
              </a:rPr>
              <a:t>s mi</a:t>
            </a:r>
            <a:r>
              <a:rPr sz="1800" spc="-4" dirty="0" smtClean="0">
                <a:latin typeface="Arial"/>
                <a:cs typeface="Arial"/>
              </a:rPr>
              <a:t>g</a:t>
            </a:r>
            <a:r>
              <a:rPr sz="1800" spc="0" dirty="0" smtClean="0">
                <a:latin typeface="Arial"/>
                <a:cs typeface="Arial"/>
              </a:rPr>
              <a:t>rate</a:t>
            </a:r>
            <a:r>
              <a:rPr sz="1800" spc="14" dirty="0" smtClean="0">
                <a:latin typeface="Arial"/>
                <a:cs typeface="Arial"/>
              </a:rPr>
              <a:t> </a:t>
            </a:r>
            <a:r>
              <a:rPr sz="1800" spc="0" dirty="0" smtClean="0">
                <a:latin typeface="Arial"/>
                <a:cs typeface="Arial"/>
              </a:rPr>
              <a:t>t</a:t>
            </a:r>
            <a:r>
              <a:rPr sz="1800" spc="19" dirty="0" smtClean="0">
                <a:latin typeface="Arial"/>
                <a:cs typeface="Arial"/>
              </a:rPr>
              <a:t>o</a:t>
            </a:r>
            <a:r>
              <a:rPr sz="1800" spc="-25" dirty="0" smtClean="0">
                <a:latin typeface="Arial"/>
                <a:cs typeface="Arial"/>
              </a:rPr>
              <a:t>w</a:t>
            </a:r>
            <a:r>
              <a:rPr sz="1800" spc="4" dirty="0" smtClean="0">
                <a:latin typeface="Arial"/>
                <a:cs typeface="Arial"/>
              </a:rPr>
              <a:t>a</a:t>
            </a:r>
            <a:r>
              <a:rPr sz="1800" spc="0" dirty="0" smtClean="0">
                <a:latin typeface="Arial"/>
                <a:cs typeface="Arial"/>
              </a:rPr>
              <a:t>r</a:t>
            </a:r>
            <a:r>
              <a:rPr sz="1800" spc="4" dirty="0" smtClean="0">
                <a:latin typeface="Arial"/>
                <a:cs typeface="Arial"/>
              </a:rPr>
              <a:t>d</a:t>
            </a:r>
            <a:r>
              <a:rPr sz="1800" spc="0" dirty="0" smtClean="0">
                <a:latin typeface="Arial"/>
                <a:cs typeface="Arial"/>
              </a:rPr>
              <a:t>s</a:t>
            </a:r>
            <a:r>
              <a:rPr sz="1800" spc="25" dirty="0" smtClean="0">
                <a:latin typeface="Arial"/>
                <a:cs typeface="Arial"/>
              </a:rPr>
              <a:t> </a:t>
            </a:r>
            <a:r>
              <a:rPr sz="1800" spc="0" dirty="0" smtClean="0">
                <a:latin typeface="Arial"/>
                <a:cs typeface="Arial"/>
              </a:rPr>
              <a:t>the</a:t>
            </a:r>
            <a:r>
              <a:rPr sz="1800" spc="9" dirty="0" smtClean="0">
                <a:latin typeface="Arial"/>
                <a:cs typeface="Arial"/>
              </a:rPr>
              <a:t> </a:t>
            </a:r>
            <a:r>
              <a:rPr sz="1800" spc="0" dirty="0" smtClean="0">
                <a:latin typeface="Arial"/>
                <a:cs typeface="Arial"/>
              </a:rPr>
              <a:t>n</a:t>
            </a:r>
            <a:r>
              <a:rPr sz="1800" spc="-9" dirty="0" smtClean="0">
                <a:latin typeface="Arial"/>
                <a:cs typeface="Arial"/>
              </a:rPr>
              <a:t>e</a:t>
            </a:r>
            <a:r>
              <a:rPr sz="1800" spc="4" dirty="0" smtClean="0">
                <a:latin typeface="Arial"/>
                <a:cs typeface="Arial"/>
              </a:rPr>
              <a:t>g</a:t>
            </a:r>
            <a:r>
              <a:rPr sz="1800" spc="0" dirty="0" smtClean="0">
                <a:latin typeface="Arial"/>
                <a:cs typeface="Arial"/>
              </a:rPr>
              <a:t>ative</a:t>
            </a:r>
            <a:r>
              <a:rPr sz="1800" spc="25" dirty="0" smtClean="0">
                <a:latin typeface="Arial"/>
                <a:cs typeface="Arial"/>
              </a:rPr>
              <a:t> </a:t>
            </a:r>
            <a:r>
              <a:rPr sz="1800" spc="0" dirty="0" smtClean="0">
                <a:latin typeface="Arial"/>
                <a:cs typeface="Arial"/>
              </a:rPr>
              <a:t>e</a:t>
            </a:r>
            <a:r>
              <a:rPr sz="1800" spc="-9" dirty="0" smtClean="0">
                <a:latin typeface="Arial"/>
                <a:cs typeface="Arial"/>
              </a:rPr>
              <a:t>l</a:t>
            </a:r>
            <a:r>
              <a:rPr sz="1800" spc="0" dirty="0" smtClean="0">
                <a:latin typeface="Arial"/>
                <a:cs typeface="Arial"/>
              </a:rPr>
              <a:t>ectr</a:t>
            </a:r>
            <a:r>
              <a:rPr sz="1800" spc="-4" dirty="0" smtClean="0">
                <a:latin typeface="Arial"/>
                <a:cs typeface="Arial"/>
              </a:rPr>
              <a:t>o</a:t>
            </a:r>
            <a:r>
              <a:rPr sz="1800" spc="4" dirty="0" smtClean="0">
                <a:latin typeface="Arial"/>
                <a:cs typeface="Arial"/>
              </a:rPr>
              <a:t>d</a:t>
            </a:r>
            <a:r>
              <a:rPr sz="1800" spc="0" dirty="0" smtClean="0">
                <a:latin typeface="Arial"/>
                <a:cs typeface="Arial"/>
              </a:rPr>
              <a:t>e</a:t>
            </a:r>
            <a:r>
              <a:rPr sz="1800" spc="14" dirty="0" smtClean="0">
                <a:latin typeface="Arial"/>
                <a:cs typeface="Arial"/>
              </a:rPr>
              <a:t> </a:t>
            </a:r>
            <a:r>
              <a:rPr sz="1800" spc="0" dirty="0" smtClean="0">
                <a:latin typeface="Arial"/>
                <a:cs typeface="Arial"/>
              </a:rPr>
              <a:t>and</a:t>
            </a:r>
            <a:r>
              <a:rPr sz="1800" spc="29" dirty="0" smtClean="0">
                <a:latin typeface="Arial"/>
                <a:cs typeface="Arial"/>
              </a:rPr>
              <a:t> </a:t>
            </a:r>
            <a:r>
              <a:rPr sz="1800" spc="0" dirty="0" smtClean="0">
                <a:latin typeface="Arial"/>
                <a:cs typeface="Arial"/>
              </a:rPr>
              <a:t>car</a:t>
            </a:r>
            <a:r>
              <a:rPr sz="1800" spc="4" dirty="0" smtClean="0">
                <a:latin typeface="Arial"/>
                <a:cs typeface="Arial"/>
              </a:rPr>
              <a:t>r</a:t>
            </a:r>
            <a:r>
              <a:rPr sz="1800" spc="0" dirty="0" smtClean="0">
                <a:latin typeface="Arial"/>
                <a:cs typeface="Arial"/>
              </a:rPr>
              <a:t>y </a:t>
            </a:r>
            <a:r>
              <a:rPr sz="1800" spc="9" dirty="0" smtClean="0">
                <a:latin typeface="Arial"/>
                <a:cs typeface="Arial"/>
              </a:rPr>
              <a:t>s</a:t>
            </a:r>
            <a:r>
              <a:rPr sz="1800" spc="0" dirty="0" smtClean="0">
                <a:latin typeface="Arial"/>
                <a:cs typeface="Arial"/>
              </a:rPr>
              <a:t>o</a:t>
            </a:r>
            <a:r>
              <a:rPr sz="1800" spc="-9" dirty="0" smtClean="0">
                <a:latin typeface="Arial"/>
                <a:cs typeface="Arial"/>
              </a:rPr>
              <a:t>l</a:t>
            </a:r>
            <a:r>
              <a:rPr sz="1800" spc="0" dirty="0" smtClean="0">
                <a:latin typeface="Arial"/>
                <a:cs typeface="Arial"/>
              </a:rPr>
              <a:t>v</a:t>
            </a:r>
            <a:r>
              <a:rPr sz="1800" spc="4" dirty="0" smtClean="0">
                <a:latin typeface="Arial"/>
                <a:cs typeface="Arial"/>
              </a:rPr>
              <a:t>e</a:t>
            </a:r>
            <a:r>
              <a:rPr sz="1800" spc="0" dirty="0" smtClean="0">
                <a:latin typeface="Arial"/>
                <a:cs typeface="Arial"/>
              </a:rPr>
              <a:t>nt</a:t>
            </a:r>
            <a:r>
              <a:rPr sz="1800" spc="20" dirty="0" smtClean="0">
                <a:latin typeface="Arial"/>
                <a:cs typeface="Arial"/>
              </a:rPr>
              <a:t> </a:t>
            </a:r>
            <a:r>
              <a:rPr sz="1800" spc="0" dirty="0" smtClean="0">
                <a:latin typeface="Arial"/>
                <a:cs typeface="Arial"/>
              </a:rPr>
              <a:t>mo</a:t>
            </a:r>
            <a:r>
              <a:rPr sz="1800" spc="-4" dirty="0" smtClean="0">
                <a:latin typeface="Arial"/>
                <a:cs typeface="Arial"/>
              </a:rPr>
              <a:t>l</a:t>
            </a:r>
            <a:r>
              <a:rPr sz="1800" spc="0" dirty="0" smtClean="0">
                <a:latin typeface="Arial"/>
                <a:cs typeface="Arial"/>
              </a:rPr>
              <a:t>ecul</a:t>
            </a:r>
            <a:r>
              <a:rPr sz="1800" spc="-4" dirty="0" smtClean="0">
                <a:latin typeface="Arial"/>
                <a:cs typeface="Arial"/>
              </a:rPr>
              <a:t>e</a:t>
            </a:r>
            <a:r>
              <a:rPr sz="1800" spc="0" dirty="0" smtClean="0">
                <a:latin typeface="Arial"/>
                <a:cs typeface="Arial"/>
              </a:rPr>
              <a:t>s</a:t>
            </a:r>
            <a:r>
              <a:rPr sz="1800" spc="20" dirty="0" smtClean="0">
                <a:latin typeface="Arial"/>
                <a:cs typeface="Arial"/>
              </a:rPr>
              <a:t> </a:t>
            </a:r>
            <a:r>
              <a:rPr sz="1800" spc="9" dirty="0" smtClean="0">
                <a:latin typeface="Arial"/>
                <a:cs typeface="Arial"/>
              </a:rPr>
              <a:t>i</a:t>
            </a:r>
            <a:r>
              <a:rPr sz="1800" spc="0" dirty="0" smtClean="0">
                <a:latin typeface="Arial"/>
                <a:cs typeface="Arial"/>
              </a:rPr>
              <a:t>n</a:t>
            </a:r>
            <a:r>
              <a:rPr sz="1800" spc="14" dirty="0" smtClean="0">
                <a:latin typeface="Arial"/>
                <a:cs typeface="Arial"/>
              </a:rPr>
              <a:t> </a:t>
            </a:r>
            <a:r>
              <a:rPr sz="1800" spc="0" dirty="0" smtClean="0">
                <a:latin typeface="Arial"/>
                <a:cs typeface="Arial"/>
              </a:rPr>
              <a:t>the</a:t>
            </a:r>
            <a:r>
              <a:rPr sz="1800" spc="9" dirty="0" smtClean="0">
                <a:latin typeface="Arial"/>
                <a:cs typeface="Arial"/>
              </a:rPr>
              <a:t> </a:t>
            </a:r>
            <a:r>
              <a:rPr sz="1800" spc="0" dirty="0" smtClean="0">
                <a:latin typeface="Arial"/>
                <a:cs typeface="Arial"/>
              </a:rPr>
              <a:t>sa</a:t>
            </a:r>
            <a:r>
              <a:rPr sz="1800" spc="4" dirty="0" smtClean="0">
                <a:latin typeface="Arial"/>
                <a:cs typeface="Arial"/>
              </a:rPr>
              <a:t>m</a:t>
            </a:r>
            <a:r>
              <a:rPr sz="1800" spc="0" dirty="0" smtClean="0">
                <a:latin typeface="Arial"/>
                <a:cs typeface="Arial"/>
              </a:rPr>
              <a:t>e d</a:t>
            </a:r>
            <a:r>
              <a:rPr sz="1800" spc="-9" dirty="0" smtClean="0">
                <a:latin typeface="Arial"/>
                <a:cs typeface="Arial"/>
              </a:rPr>
              <a:t>i</a:t>
            </a:r>
            <a:r>
              <a:rPr sz="1800" spc="0" dirty="0" smtClean="0">
                <a:latin typeface="Arial"/>
                <a:cs typeface="Arial"/>
              </a:rPr>
              <a:t>rection.</a:t>
            </a:r>
            <a:r>
              <a:rPr sz="1800" spc="14" dirty="0" smtClean="0">
                <a:latin typeface="Arial"/>
                <a:cs typeface="Arial"/>
              </a:rPr>
              <a:t> T</a:t>
            </a:r>
            <a:r>
              <a:rPr sz="1800" spc="0" dirty="0" smtClean="0">
                <a:latin typeface="Arial"/>
                <a:cs typeface="Arial"/>
              </a:rPr>
              <a:t>h</a:t>
            </a:r>
            <a:r>
              <a:rPr sz="1800" spc="-9" dirty="0" smtClean="0">
                <a:latin typeface="Arial"/>
                <a:cs typeface="Arial"/>
              </a:rPr>
              <a:t>i</a:t>
            </a:r>
            <a:r>
              <a:rPr sz="1800" spc="0" dirty="0" smtClean="0">
                <a:latin typeface="Arial"/>
                <a:cs typeface="Arial"/>
              </a:rPr>
              <a:t>s ov</a:t>
            </a:r>
            <a:r>
              <a:rPr sz="1800" spc="-9" dirty="0" smtClean="0">
                <a:latin typeface="Arial"/>
                <a:cs typeface="Arial"/>
              </a:rPr>
              <a:t>e</a:t>
            </a:r>
            <a:r>
              <a:rPr sz="1800" spc="0" dirty="0" smtClean="0">
                <a:latin typeface="Arial"/>
                <a:cs typeface="Arial"/>
              </a:rPr>
              <a:t>rall</a:t>
            </a:r>
            <a:r>
              <a:rPr sz="1800" spc="9" dirty="0" smtClean="0">
                <a:latin typeface="Arial"/>
                <a:cs typeface="Arial"/>
              </a:rPr>
              <a:t> </a:t>
            </a:r>
            <a:r>
              <a:rPr sz="1800" spc="0" dirty="0" smtClean="0">
                <a:latin typeface="Arial"/>
                <a:cs typeface="Arial"/>
              </a:rPr>
              <a:t>so</a:t>
            </a:r>
            <a:r>
              <a:rPr sz="1800" spc="-9" dirty="0" smtClean="0">
                <a:latin typeface="Arial"/>
                <a:cs typeface="Arial"/>
              </a:rPr>
              <a:t>l</a:t>
            </a:r>
            <a:r>
              <a:rPr sz="1800" spc="0" dirty="0" smtClean="0">
                <a:latin typeface="Arial"/>
                <a:cs typeface="Arial"/>
              </a:rPr>
              <a:t>v</a:t>
            </a:r>
            <a:r>
              <a:rPr sz="1800" spc="4" dirty="0" smtClean="0">
                <a:latin typeface="Arial"/>
                <a:cs typeface="Arial"/>
              </a:rPr>
              <a:t>e</a:t>
            </a:r>
            <a:r>
              <a:rPr sz="1800" spc="0" dirty="0" smtClean="0">
                <a:latin typeface="Arial"/>
                <a:cs typeface="Arial"/>
              </a:rPr>
              <a:t>nt</a:t>
            </a:r>
            <a:r>
              <a:rPr sz="1800" spc="14" dirty="0" smtClean="0">
                <a:latin typeface="Arial"/>
                <a:cs typeface="Arial"/>
              </a:rPr>
              <a:t> </a:t>
            </a:r>
            <a:r>
              <a:rPr sz="1800" spc="0" dirty="0" smtClean="0">
                <a:latin typeface="Arial"/>
                <a:cs typeface="Arial"/>
              </a:rPr>
              <a:t>mov</a:t>
            </a:r>
            <a:r>
              <a:rPr sz="1800" spc="-9" dirty="0" smtClean="0">
                <a:latin typeface="Arial"/>
                <a:cs typeface="Arial"/>
              </a:rPr>
              <a:t>e</a:t>
            </a:r>
            <a:r>
              <a:rPr sz="1800" spc="0" dirty="0" smtClean="0">
                <a:latin typeface="Arial"/>
                <a:cs typeface="Arial"/>
              </a:rPr>
              <a:t>me</a:t>
            </a:r>
            <a:r>
              <a:rPr sz="1800" spc="-9" dirty="0" smtClean="0">
                <a:latin typeface="Arial"/>
                <a:cs typeface="Arial"/>
              </a:rPr>
              <a:t>n</a:t>
            </a:r>
            <a:r>
              <a:rPr sz="1800" spc="0" dirty="0" smtClean="0">
                <a:latin typeface="Arial"/>
                <a:cs typeface="Arial"/>
              </a:rPr>
              <a:t>t</a:t>
            </a:r>
            <a:r>
              <a:rPr sz="1800" spc="14" dirty="0" smtClean="0">
                <a:latin typeface="Arial"/>
                <a:cs typeface="Arial"/>
              </a:rPr>
              <a:t> </a:t>
            </a:r>
            <a:r>
              <a:rPr sz="1800" spc="-4" dirty="0" smtClean="0">
                <a:latin typeface="Arial"/>
                <a:cs typeface="Arial"/>
              </a:rPr>
              <a:t>i</a:t>
            </a:r>
            <a:r>
              <a:rPr sz="1800" spc="0" dirty="0" smtClean="0">
                <a:latin typeface="Arial"/>
                <a:cs typeface="Arial"/>
              </a:rPr>
              <a:t>s</a:t>
            </a:r>
            <a:r>
              <a:rPr sz="1800" spc="19" dirty="0" smtClean="0">
                <a:latin typeface="Arial"/>
                <a:cs typeface="Arial"/>
              </a:rPr>
              <a:t> </a:t>
            </a:r>
            <a:r>
              <a:rPr sz="1800" spc="0" dirty="0" smtClean="0">
                <a:latin typeface="Arial"/>
                <a:cs typeface="Arial"/>
              </a:rPr>
              <a:t>ca</a:t>
            </a:r>
            <a:r>
              <a:rPr sz="1800" spc="-9" dirty="0" smtClean="0">
                <a:latin typeface="Arial"/>
                <a:cs typeface="Arial"/>
              </a:rPr>
              <a:t>l</a:t>
            </a:r>
            <a:r>
              <a:rPr sz="1800" spc="0" dirty="0" smtClean="0">
                <a:latin typeface="Arial"/>
                <a:cs typeface="Arial"/>
              </a:rPr>
              <a:t>led</a:t>
            </a:r>
            <a:r>
              <a:rPr sz="1800" spc="9" dirty="0" smtClean="0">
                <a:latin typeface="Arial"/>
                <a:cs typeface="Arial"/>
              </a:rPr>
              <a:t> </a:t>
            </a:r>
            <a:r>
              <a:rPr sz="1800" spc="0" dirty="0" smtClean="0">
                <a:latin typeface="Arial"/>
                <a:cs typeface="Arial"/>
              </a:rPr>
              <a:t>e</a:t>
            </a:r>
            <a:r>
              <a:rPr sz="1800" spc="-9" dirty="0" smtClean="0">
                <a:latin typeface="Arial"/>
                <a:cs typeface="Arial"/>
              </a:rPr>
              <a:t>l</a:t>
            </a:r>
            <a:r>
              <a:rPr sz="1800" spc="0" dirty="0" smtClean="0">
                <a:latin typeface="Arial"/>
                <a:cs typeface="Arial"/>
              </a:rPr>
              <a:t>ectr</a:t>
            </a:r>
            <a:r>
              <a:rPr sz="1800" spc="4" dirty="0" smtClean="0">
                <a:latin typeface="Arial"/>
                <a:cs typeface="Arial"/>
              </a:rPr>
              <a:t>oo</a:t>
            </a:r>
            <a:r>
              <a:rPr sz="1800" spc="0" dirty="0" smtClean="0">
                <a:latin typeface="Arial"/>
                <a:cs typeface="Arial"/>
              </a:rPr>
              <a:t>smotic</a:t>
            </a:r>
            <a:r>
              <a:rPr sz="1800" spc="9" dirty="0" smtClean="0">
                <a:latin typeface="Arial"/>
                <a:cs typeface="Arial"/>
              </a:rPr>
              <a:t> </a:t>
            </a:r>
            <a:r>
              <a:rPr sz="1800" spc="0" dirty="0" smtClean="0">
                <a:latin typeface="Arial"/>
                <a:cs typeface="Arial"/>
              </a:rPr>
              <a:t>fl</a:t>
            </a:r>
            <a:r>
              <a:rPr sz="1800" spc="4" dirty="0" smtClean="0">
                <a:latin typeface="Arial"/>
                <a:cs typeface="Arial"/>
              </a:rPr>
              <a:t>o</a:t>
            </a:r>
            <a:r>
              <a:rPr sz="1800" spc="-119" dirty="0" smtClean="0">
                <a:latin typeface="Arial"/>
                <a:cs typeface="Arial"/>
              </a:rPr>
              <a:t>w</a:t>
            </a:r>
            <a:r>
              <a:rPr sz="1800" spc="0" dirty="0" smtClean="0">
                <a:latin typeface="Arial"/>
                <a:cs typeface="Arial"/>
              </a:rPr>
              <a:t>.</a:t>
            </a:r>
            <a:r>
              <a:rPr sz="1800" spc="14" dirty="0" smtClean="0">
                <a:latin typeface="Arial"/>
                <a:cs typeface="Arial"/>
              </a:rPr>
              <a:t> </a:t>
            </a:r>
            <a:r>
              <a:rPr sz="1800" spc="4" dirty="0" smtClean="0">
                <a:latin typeface="Arial"/>
                <a:cs typeface="Arial"/>
              </a:rPr>
              <a:t>D</a:t>
            </a:r>
            <a:r>
              <a:rPr sz="1800" spc="0" dirty="0" smtClean="0">
                <a:latin typeface="Arial"/>
                <a:cs typeface="Arial"/>
              </a:rPr>
              <a:t>ur</a:t>
            </a:r>
            <a:r>
              <a:rPr sz="1800" spc="-4" dirty="0" smtClean="0">
                <a:latin typeface="Arial"/>
                <a:cs typeface="Arial"/>
              </a:rPr>
              <a:t>i</a:t>
            </a:r>
            <a:r>
              <a:rPr sz="1800" spc="0" dirty="0" smtClean="0">
                <a:latin typeface="Arial"/>
                <a:cs typeface="Arial"/>
              </a:rPr>
              <a:t>ng</a:t>
            </a:r>
            <a:r>
              <a:rPr sz="1800" spc="14" dirty="0" smtClean="0">
                <a:latin typeface="Arial"/>
                <a:cs typeface="Arial"/>
              </a:rPr>
              <a:t> </a:t>
            </a:r>
            <a:r>
              <a:rPr sz="1800" spc="0" dirty="0" smtClean="0">
                <a:latin typeface="Arial"/>
                <a:cs typeface="Arial"/>
              </a:rPr>
              <a:t>a se</a:t>
            </a:r>
            <a:r>
              <a:rPr sz="1800" spc="-9" dirty="0" smtClean="0">
                <a:latin typeface="Arial"/>
                <a:cs typeface="Arial"/>
              </a:rPr>
              <a:t>p</a:t>
            </a:r>
            <a:r>
              <a:rPr sz="1800" spc="0" dirty="0" smtClean="0">
                <a:latin typeface="Arial"/>
                <a:cs typeface="Arial"/>
              </a:rPr>
              <a:t>ar</a:t>
            </a:r>
            <a:r>
              <a:rPr sz="1800" spc="-9" dirty="0" smtClean="0">
                <a:latin typeface="Arial"/>
                <a:cs typeface="Arial"/>
              </a:rPr>
              <a:t>a</a:t>
            </a:r>
            <a:r>
              <a:rPr sz="1800" spc="0" dirty="0" smtClean="0">
                <a:latin typeface="Arial"/>
                <a:cs typeface="Arial"/>
              </a:rPr>
              <a:t>t</a:t>
            </a:r>
            <a:r>
              <a:rPr sz="1800" spc="9" dirty="0" smtClean="0">
                <a:latin typeface="Arial"/>
                <a:cs typeface="Arial"/>
              </a:rPr>
              <a:t>i</a:t>
            </a:r>
            <a:r>
              <a:rPr sz="1800" spc="0" dirty="0" smtClean="0">
                <a:latin typeface="Arial"/>
                <a:cs typeface="Arial"/>
              </a:rPr>
              <a:t>o</a:t>
            </a:r>
            <a:r>
              <a:rPr sz="1800" spc="-9" dirty="0" smtClean="0">
                <a:latin typeface="Arial"/>
                <a:cs typeface="Arial"/>
              </a:rPr>
              <a:t>n</a:t>
            </a:r>
            <a:r>
              <a:rPr sz="1800" spc="0" dirty="0" smtClean="0">
                <a:latin typeface="Arial"/>
                <a:cs typeface="Arial"/>
              </a:rPr>
              <a:t>,</a:t>
            </a:r>
            <a:r>
              <a:rPr sz="1800" spc="34" dirty="0" smtClean="0">
                <a:latin typeface="Arial"/>
                <a:cs typeface="Arial"/>
              </a:rPr>
              <a:t> </a:t>
            </a:r>
            <a:r>
              <a:rPr sz="1800" spc="0" dirty="0" smtClean="0">
                <a:latin typeface="Arial"/>
                <a:cs typeface="Arial"/>
              </a:rPr>
              <a:t>unch</a:t>
            </a:r>
            <a:r>
              <a:rPr sz="1800" spc="-4" dirty="0" smtClean="0">
                <a:latin typeface="Arial"/>
                <a:cs typeface="Arial"/>
              </a:rPr>
              <a:t>a</a:t>
            </a:r>
            <a:r>
              <a:rPr sz="1800" spc="0" dirty="0" smtClean="0">
                <a:latin typeface="Arial"/>
                <a:cs typeface="Arial"/>
              </a:rPr>
              <a:t>rged</a:t>
            </a:r>
            <a:r>
              <a:rPr sz="1800" spc="29" dirty="0" smtClean="0">
                <a:latin typeface="Arial"/>
                <a:cs typeface="Arial"/>
              </a:rPr>
              <a:t> </a:t>
            </a:r>
            <a:r>
              <a:rPr sz="1800" spc="0" dirty="0" smtClean="0">
                <a:latin typeface="Arial"/>
                <a:cs typeface="Arial"/>
              </a:rPr>
              <a:t>mo</a:t>
            </a:r>
            <a:r>
              <a:rPr sz="1800" spc="-4" dirty="0" smtClean="0">
                <a:latin typeface="Arial"/>
                <a:cs typeface="Arial"/>
              </a:rPr>
              <a:t>l</a:t>
            </a:r>
            <a:r>
              <a:rPr sz="1800" spc="0" dirty="0" smtClean="0">
                <a:latin typeface="Arial"/>
                <a:cs typeface="Arial"/>
              </a:rPr>
              <a:t>e</a:t>
            </a:r>
            <a:r>
              <a:rPr sz="1800" spc="4" dirty="0" smtClean="0">
                <a:latin typeface="Arial"/>
                <a:cs typeface="Arial"/>
              </a:rPr>
              <a:t>c</a:t>
            </a:r>
            <a:r>
              <a:rPr sz="1800" spc="0" dirty="0" smtClean="0">
                <a:latin typeface="Arial"/>
                <a:cs typeface="Arial"/>
              </a:rPr>
              <a:t>u</a:t>
            </a:r>
            <a:r>
              <a:rPr sz="1800" spc="-9" dirty="0" smtClean="0">
                <a:latin typeface="Arial"/>
                <a:cs typeface="Arial"/>
              </a:rPr>
              <a:t>l</a:t>
            </a:r>
            <a:r>
              <a:rPr sz="1800" spc="0" dirty="0" smtClean="0">
                <a:latin typeface="Arial"/>
                <a:cs typeface="Arial"/>
              </a:rPr>
              <a:t>es</a:t>
            </a:r>
            <a:r>
              <a:rPr sz="1800" spc="29" dirty="0" smtClean="0">
                <a:latin typeface="Arial"/>
                <a:cs typeface="Arial"/>
              </a:rPr>
              <a:t> </a:t>
            </a:r>
            <a:r>
              <a:rPr sz="1800" spc="0" dirty="0" smtClean="0">
                <a:latin typeface="Arial"/>
                <a:cs typeface="Arial"/>
              </a:rPr>
              <a:t>move</a:t>
            </a:r>
            <a:r>
              <a:rPr sz="1800" spc="19" dirty="0" smtClean="0">
                <a:latin typeface="Arial"/>
                <a:cs typeface="Arial"/>
              </a:rPr>
              <a:t> </a:t>
            </a:r>
            <a:r>
              <a:rPr sz="1800" spc="-4" dirty="0" smtClean="0">
                <a:latin typeface="Arial"/>
                <a:cs typeface="Arial"/>
              </a:rPr>
              <a:t>a</a:t>
            </a:r>
            <a:r>
              <a:rPr sz="1800" spc="0" dirty="0" smtClean="0">
                <a:latin typeface="Arial"/>
                <a:cs typeface="Arial"/>
              </a:rPr>
              <a:t>t</a:t>
            </a:r>
            <a:r>
              <a:rPr sz="1800" spc="34" dirty="0" smtClean="0">
                <a:latin typeface="Arial"/>
                <a:cs typeface="Arial"/>
              </a:rPr>
              <a:t> </a:t>
            </a:r>
            <a:r>
              <a:rPr sz="1800" spc="0" dirty="0" smtClean="0">
                <a:latin typeface="Arial"/>
                <a:cs typeface="Arial"/>
              </a:rPr>
              <a:t>t</a:t>
            </a:r>
            <a:r>
              <a:rPr sz="1800" spc="-14" dirty="0" smtClean="0">
                <a:latin typeface="Arial"/>
                <a:cs typeface="Arial"/>
              </a:rPr>
              <a:t>h</a:t>
            </a:r>
            <a:r>
              <a:rPr sz="1800" spc="0" dirty="0" smtClean="0">
                <a:latin typeface="Arial"/>
                <a:cs typeface="Arial"/>
              </a:rPr>
              <a:t>e</a:t>
            </a:r>
            <a:r>
              <a:rPr sz="1800" spc="24" dirty="0" smtClean="0">
                <a:latin typeface="Arial"/>
                <a:cs typeface="Arial"/>
              </a:rPr>
              <a:t> </a:t>
            </a:r>
            <a:r>
              <a:rPr sz="1800" spc="0" dirty="0" smtClean="0">
                <a:latin typeface="Arial"/>
                <a:cs typeface="Arial"/>
              </a:rPr>
              <a:t>same</a:t>
            </a:r>
            <a:r>
              <a:rPr sz="1800" spc="19" dirty="0" smtClean="0">
                <a:latin typeface="Arial"/>
                <a:cs typeface="Arial"/>
              </a:rPr>
              <a:t> </a:t>
            </a:r>
            <a:r>
              <a:rPr sz="1800" spc="0" dirty="0" smtClean="0">
                <a:latin typeface="Arial"/>
                <a:cs typeface="Arial"/>
              </a:rPr>
              <a:t>ve</a:t>
            </a:r>
            <a:r>
              <a:rPr sz="1800" spc="-9" dirty="0" smtClean="0">
                <a:latin typeface="Arial"/>
                <a:cs typeface="Arial"/>
              </a:rPr>
              <a:t>l</a:t>
            </a:r>
            <a:r>
              <a:rPr sz="1800" spc="0" dirty="0" smtClean="0">
                <a:latin typeface="Arial"/>
                <a:cs typeface="Arial"/>
              </a:rPr>
              <a:t>oc</a:t>
            </a:r>
            <a:r>
              <a:rPr sz="1800" spc="-9" dirty="0" smtClean="0">
                <a:latin typeface="Arial"/>
                <a:cs typeface="Arial"/>
              </a:rPr>
              <a:t>i</a:t>
            </a:r>
            <a:r>
              <a:rPr sz="1800" spc="0" dirty="0" smtClean="0">
                <a:latin typeface="Arial"/>
                <a:cs typeface="Arial"/>
              </a:rPr>
              <a:t>ty</a:t>
            </a:r>
            <a:r>
              <a:rPr sz="1800" spc="19" dirty="0" smtClean="0">
                <a:latin typeface="Arial"/>
                <a:cs typeface="Arial"/>
              </a:rPr>
              <a:t> </a:t>
            </a:r>
            <a:r>
              <a:rPr sz="1800" spc="-4" dirty="0" smtClean="0">
                <a:latin typeface="Arial"/>
                <a:cs typeface="Arial"/>
              </a:rPr>
              <a:t>a</a:t>
            </a:r>
            <a:r>
              <a:rPr sz="1800" spc="0" dirty="0" smtClean="0">
                <a:latin typeface="Arial"/>
                <a:cs typeface="Arial"/>
              </a:rPr>
              <a:t>s</a:t>
            </a:r>
            <a:r>
              <a:rPr sz="1800" spc="29" dirty="0" smtClean="0">
                <a:latin typeface="Arial"/>
                <a:cs typeface="Arial"/>
              </a:rPr>
              <a:t> </a:t>
            </a:r>
            <a:r>
              <a:rPr sz="1800" spc="0" dirty="0" smtClean="0">
                <a:latin typeface="Arial"/>
                <a:cs typeface="Arial"/>
              </a:rPr>
              <a:t>the</a:t>
            </a:r>
            <a:r>
              <a:rPr sz="1800" spc="24" dirty="0" smtClean="0">
                <a:latin typeface="Arial"/>
                <a:cs typeface="Arial"/>
              </a:rPr>
              <a:t> </a:t>
            </a:r>
            <a:r>
              <a:rPr sz="1800" spc="0" dirty="0" smtClean="0">
                <a:latin typeface="Arial"/>
                <a:cs typeface="Arial"/>
              </a:rPr>
              <a:t>e</a:t>
            </a:r>
            <a:r>
              <a:rPr sz="1800" spc="-9" dirty="0" smtClean="0">
                <a:latin typeface="Arial"/>
                <a:cs typeface="Arial"/>
              </a:rPr>
              <a:t>l</a:t>
            </a:r>
            <a:r>
              <a:rPr sz="1800" spc="0" dirty="0" smtClean="0">
                <a:latin typeface="Arial"/>
                <a:cs typeface="Arial"/>
              </a:rPr>
              <a:t>ectr</a:t>
            </a:r>
            <a:r>
              <a:rPr sz="1800" spc="-4" dirty="0" smtClean="0">
                <a:latin typeface="Arial"/>
                <a:cs typeface="Arial"/>
              </a:rPr>
              <a:t>o</a:t>
            </a:r>
            <a:r>
              <a:rPr sz="1800" spc="0" dirty="0" smtClean="0">
                <a:latin typeface="Arial"/>
                <a:cs typeface="Arial"/>
              </a:rPr>
              <a:t>osm</a:t>
            </a:r>
            <a:r>
              <a:rPr sz="1800" spc="-9" dirty="0" smtClean="0">
                <a:latin typeface="Arial"/>
                <a:cs typeface="Arial"/>
              </a:rPr>
              <a:t>o</a:t>
            </a:r>
            <a:r>
              <a:rPr sz="1800" spc="0" dirty="0" smtClean="0">
                <a:latin typeface="Arial"/>
                <a:cs typeface="Arial"/>
              </a:rPr>
              <a:t>t</a:t>
            </a:r>
            <a:r>
              <a:rPr sz="1800" spc="9" dirty="0" smtClean="0">
                <a:latin typeface="Arial"/>
                <a:cs typeface="Arial"/>
              </a:rPr>
              <a:t>i</a:t>
            </a:r>
            <a:r>
              <a:rPr sz="1800" spc="0" dirty="0" smtClean="0">
                <a:latin typeface="Arial"/>
                <a:cs typeface="Arial"/>
              </a:rPr>
              <a:t>c</a:t>
            </a:r>
            <a:endParaRPr sz="1800">
              <a:latin typeface="Arial"/>
              <a:cs typeface="Arial"/>
            </a:endParaRPr>
          </a:p>
        </p:txBody>
      </p:sp>
      <p:sp>
        <p:nvSpPr>
          <p:cNvPr id="16" name="object 16"/>
          <p:cNvSpPr txBox="1"/>
          <p:nvPr/>
        </p:nvSpPr>
        <p:spPr>
          <a:xfrm>
            <a:off x="231140" y="3209726"/>
            <a:ext cx="468426"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fl</a:t>
            </a:r>
            <a:r>
              <a:rPr sz="1800" spc="19" dirty="0" smtClean="0">
                <a:latin typeface="Arial"/>
                <a:cs typeface="Arial"/>
              </a:rPr>
              <a:t>o</a:t>
            </a:r>
            <a:r>
              <a:rPr sz="1800" spc="0" dirty="0" smtClean="0">
                <a:latin typeface="Arial"/>
                <a:cs typeface="Arial"/>
              </a:rPr>
              <a:t>w</a:t>
            </a:r>
            <a:endParaRPr sz="1800">
              <a:latin typeface="Arial"/>
              <a:cs typeface="Arial"/>
            </a:endParaRPr>
          </a:p>
        </p:txBody>
      </p:sp>
      <p:sp>
        <p:nvSpPr>
          <p:cNvPr id="15" name="object 15"/>
          <p:cNvSpPr txBox="1"/>
          <p:nvPr/>
        </p:nvSpPr>
        <p:spPr>
          <a:xfrm>
            <a:off x="811784" y="3209726"/>
            <a:ext cx="542721" cy="254000"/>
          </a:xfrm>
          <a:prstGeom prst="rect">
            <a:avLst/>
          </a:prstGeom>
        </p:spPr>
        <p:txBody>
          <a:bodyPr wrap="square" lIns="0" tIns="0" rIns="0" bIns="0" rtlCol="0">
            <a:noAutofit/>
          </a:bodyPr>
          <a:lstStyle/>
          <a:p>
            <a:pPr marL="12700">
              <a:lnSpc>
                <a:spcPts val="1939"/>
              </a:lnSpc>
              <a:spcBef>
                <a:spcPts val="97"/>
              </a:spcBef>
            </a:pPr>
            <a:r>
              <a:rPr sz="1800" spc="25" dirty="0" smtClean="0">
                <a:latin typeface="Arial"/>
                <a:cs typeface="Arial"/>
              </a:rPr>
              <a:t>(</a:t>
            </a:r>
            <a:r>
              <a:rPr sz="1800" spc="-25" dirty="0" smtClean="0">
                <a:latin typeface="Arial"/>
                <a:cs typeface="Arial"/>
              </a:rPr>
              <a:t>w</a:t>
            </a:r>
            <a:r>
              <a:rPr sz="1800" spc="4" dirty="0" smtClean="0">
                <a:latin typeface="Arial"/>
                <a:cs typeface="Arial"/>
              </a:rPr>
              <a:t>i</a:t>
            </a:r>
            <a:r>
              <a:rPr sz="1800" spc="0" dirty="0" smtClean="0">
                <a:latin typeface="Arial"/>
                <a:cs typeface="Arial"/>
              </a:rPr>
              <a:t>th</a:t>
            </a:r>
            <a:endParaRPr sz="1800">
              <a:latin typeface="Arial"/>
              <a:cs typeface="Arial"/>
            </a:endParaRPr>
          </a:p>
        </p:txBody>
      </p:sp>
      <p:sp>
        <p:nvSpPr>
          <p:cNvPr id="14" name="object 14"/>
          <p:cNvSpPr txBox="1"/>
          <p:nvPr/>
        </p:nvSpPr>
        <p:spPr>
          <a:xfrm>
            <a:off x="1471930" y="3209726"/>
            <a:ext cx="492201"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ve</a:t>
            </a:r>
            <a:r>
              <a:rPr sz="1800" spc="4" dirty="0" smtClean="0">
                <a:latin typeface="Arial"/>
                <a:cs typeface="Arial"/>
              </a:rPr>
              <a:t>r</a:t>
            </a:r>
            <a:r>
              <a:rPr sz="1800" spc="0" dirty="0" smtClean="0">
                <a:latin typeface="Arial"/>
                <a:cs typeface="Arial"/>
              </a:rPr>
              <a:t>y</a:t>
            </a:r>
            <a:endParaRPr sz="1800">
              <a:latin typeface="Arial"/>
              <a:cs typeface="Arial"/>
            </a:endParaRPr>
          </a:p>
        </p:txBody>
      </p:sp>
      <p:sp>
        <p:nvSpPr>
          <p:cNvPr id="13" name="object 13"/>
          <p:cNvSpPr txBox="1"/>
          <p:nvPr/>
        </p:nvSpPr>
        <p:spPr>
          <a:xfrm>
            <a:off x="2080006" y="3209726"/>
            <a:ext cx="465912"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l</a:t>
            </a:r>
            <a:r>
              <a:rPr sz="1800" spc="-4" dirty="0" smtClean="0">
                <a:latin typeface="Arial"/>
                <a:cs typeface="Arial"/>
              </a:rPr>
              <a:t>i</a:t>
            </a:r>
            <a:r>
              <a:rPr sz="1800" spc="0" dirty="0" smtClean="0">
                <a:latin typeface="Arial"/>
                <a:cs typeface="Arial"/>
              </a:rPr>
              <a:t>t</a:t>
            </a:r>
            <a:r>
              <a:rPr sz="1800" spc="4" dirty="0" smtClean="0">
                <a:latin typeface="Arial"/>
                <a:cs typeface="Arial"/>
              </a:rPr>
              <a:t>t</a:t>
            </a:r>
            <a:r>
              <a:rPr sz="1800" spc="0" dirty="0" smtClean="0">
                <a:latin typeface="Arial"/>
                <a:cs typeface="Arial"/>
              </a:rPr>
              <a:t>le</a:t>
            </a:r>
            <a:endParaRPr sz="1800">
              <a:latin typeface="Arial"/>
              <a:cs typeface="Arial"/>
            </a:endParaRPr>
          </a:p>
        </p:txBody>
      </p:sp>
      <p:sp>
        <p:nvSpPr>
          <p:cNvPr id="12" name="object 12"/>
          <p:cNvSpPr txBox="1"/>
          <p:nvPr/>
        </p:nvSpPr>
        <p:spPr>
          <a:xfrm>
            <a:off x="2662174" y="3209726"/>
            <a:ext cx="1432737" cy="665479"/>
          </a:xfrm>
          <a:prstGeom prst="rect">
            <a:avLst/>
          </a:prstGeom>
        </p:spPr>
        <p:txBody>
          <a:bodyPr wrap="square" lIns="0" tIns="0" rIns="0" bIns="0" rtlCol="0">
            <a:noAutofit/>
          </a:bodyPr>
          <a:lstStyle/>
          <a:p>
            <a:pPr marL="12700" marR="34289">
              <a:lnSpc>
                <a:spcPts val="1939"/>
              </a:lnSpc>
              <a:spcBef>
                <a:spcPts val="97"/>
              </a:spcBef>
            </a:pPr>
            <a:r>
              <a:rPr sz="1800" spc="0" dirty="0" smtClean="0">
                <a:latin typeface="Arial"/>
                <a:cs typeface="Arial"/>
              </a:rPr>
              <a:t>s</a:t>
            </a:r>
            <a:r>
              <a:rPr sz="1800" spc="4" dirty="0" smtClean="0">
                <a:latin typeface="Arial"/>
                <a:cs typeface="Arial"/>
              </a:rPr>
              <a:t>e</a:t>
            </a:r>
            <a:r>
              <a:rPr sz="1800" spc="0" dirty="0" smtClean="0">
                <a:latin typeface="Arial"/>
                <a:cs typeface="Arial"/>
              </a:rPr>
              <a:t>p</a:t>
            </a:r>
            <a:r>
              <a:rPr sz="1800" spc="-9" dirty="0" smtClean="0">
                <a:latin typeface="Arial"/>
                <a:cs typeface="Arial"/>
              </a:rPr>
              <a:t>a</a:t>
            </a:r>
            <a:r>
              <a:rPr sz="1800" spc="9" dirty="0" smtClean="0">
                <a:latin typeface="Arial"/>
                <a:cs typeface="Arial"/>
              </a:rPr>
              <a:t>r</a:t>
            </a:r>
            <a:r>
              <a:rPr sz="1800" spc="0" dirty="0" smtClean="0">
                <a:latin typeface="Arial"/>
                <a:cs typeface="Arial"/>
              </a:rPr>
              <a:t>ati</a:t>
            </a:r>
            <a:r>
              <a:rPr sz="1800" spc="-9" dirty="0" smtClean="0">
                <a:latin typeface="Arial"/>
                <a:cs typeface="Arial"/>
              </a:rPr>
              <a:t>o</a:t>
            </a:r>
            <a:r>
              <a:rPr sz="1800" spc="0" dirty="0" smtClean="0">
                <a:latin typeface="Arial"/>
                <a:cs typeface="Arial"/>
              </a:rPr>
              <a:t>n).</a:t>
            </a:r>
            <a:endParaRPr sz="1800">
              <a:latin typeface="Arial"/>
              <a:cs typeface="Arial"/>
            </a:endParaRPr>
          </a:p>
          <a:p>
            <a:pPr marL="56895">
              <a:lnSpc>
                <a:spcPct val="95825"/>
              </a:lnSpc>
              <a:spcBef>
                <a:spcPts val="1073"/>
              </a:spcBef>
            </a:pPr>
            <a:r>
              <a:rPr sz="1800" spc="0" dirty="0" smtClean="0">
                <a:latin typeface="Arial"/>
                <a:cs typeface="Arial"/>
              </a:rPr>
              <a:t>move sl</a:t>
            </a:r>
            <a:r>
              <a:rPr sz="1800" spc="-9" dirty="0" smtClean="0">
                <a:latin typeface="Arial"/>
                <a:cs typeface="Arial"/>
              </a:rPr>
              <a:t>o</a:t>
            </a:r>
            <a:r>
              <a:rPr sz="1800" spc="-25" dirty="0" smtClean="0">
                <a:latin typeface="Arial"/>
                <a:cs typeface="Arial"/>
              </a:rPr>
              <a:t>w</a:t>
            </a:r>
            <a:r>
              <a:rPr sz="1800" spc="0" dirty="0" smtClean="0">
                <a:latin typeface="Arial"/>
                <a:cs typeface="Arial"/>
              </a:rPr>
              <a:t>e</a:t>
            </a:r>
            <a:r>
              <a:rPr sz="1800" spc="-100" dirty="0" smtClean="0">
                <a:latin typeface="Arial"/>
                <a:cs typeface="Arial"/>
              </a:rPr>
              <a:t>r</a:t>
            </a:r>
            <a:r>
              <a:rPr sz="1800" spc="0" dirty="0" smtClean="0">
                <a:latin typeface="Arial"/>
                <a:cs typeface="Arial"/>
              </a:rPr>
              <a:t>.</a:t>
            </a:r>
            <a:endParaRPr sz="1800">
              <a:latin typeface="Arial"/>
              <a:cs typeface="Arial"/>
            </a:endParaRPr>
          </a:p>
        </p:txBody>
      </p:sp>
      <p:sp>
        <p:nvSpPr>
          <p:cNvPr id="11" name="object 11"/>
          <p:cNvSpPr txBox="1"/>
          <p:nvPr/>
        </p:nvSpPr>
        <p:spPr>
          <a:xfrm>
            <a:off x="4046347" y="3209726"/>
            <a:ext cx="1925599"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P</a:t>
            </a:r>
            <a:r>
              <a:rPr sz="1800" spc="-4" dirty="0" smtClean="0">
                <a:latin typeface="Arial"/>
                <a:cs typeface="Arial"/>
              </a:rPr>
              <a:t>o</a:t>
            </a:r>
            <a:r>
              <a:rPr sz="1800" spc="0" dirty="0" smtClean="0">
                <a:latin typeface="Arial"/>
                <a:cs typeface="Arial"/>
              </a:rPr>
              <a:t>siti</a:t>
            </a:r>
            <a:r>
              <a:rPr sz="1800" spc="4" dirty="0" smtClean="0">
                <a:latin typeface="Arial"/>
                <a:cs typeface="Arial"/>
              </a:rPr>
              <a:t>v</a:t>
            </a:r>
            <a:r>
              <a:rPr sz="1800" spc="0" dirty="0" smtClean="0">
                <a:latin typeface="Arial"/>
                <a:cs typeface="Arial"/>
              </a:rPr>
              <a:t>el</a:t>
            </a:r>
            <a:r>
              <a:rPr sz="1800" spc="-4" dirty="0" smtClean="0">
                <a:latin typeface="Arial"/>
                <a:cs typeface="Arial"/>
              </a:rPr>
              <a:t>y</a:t>
            </a:r>
            <a:r>
              <a:rPr sz="1800" spc="0" dirty="0" smtClean="0">
                <a:latin typeface="Arial"/>
                <a:cs typeface="Arial"/>
              </a:rPr>
              <a:t>-ch</a:t>
            </a:r>
            <a:r>
              <a:rPr sz="1800" spc="-9" dirty="0" smtClean="0">
                <a:latin typeface="Arial"/>
                <a:cs typeface="Arial"/>
              </a:rPr>
              <a:t>a</a:t>
            </a:r>
            <a:r>
              <a:rPr sz="1800" spc="9" dirty="0" smtClean="0">
                <a:latin typeface="Arial"/>
                <a:cs typeface="Arial"/>
              </a:rPr>
              <a:t>r</a:t>
            </a:r>
            <a:r>
              <a:rPr sz="1800" spc="0" dirty="0" smtClean="0">
                <a:latin typeface="Arial"/>
                <a:cs typeface="Arial"/>
              </a:rPr>
              <a:t>g</a:t>
            </a:r>
            <a:r>
              <a:rPr sz="1800" spc="-9" dirty="0" smtClean="0">
                <a:latin typeface="Arial"/>
                <a:cs typeface="Arial"/>
              </a:rPr>
              <a:t>e</a:t>
            </a:r>
            <a:r>
              <a:rPr sz="1800" spc="0" dirty="0" smtClean="0">
                <a:latin typeface="Arial"/>
                <a:cs typeface="Arial"/>
              </a:rPr>
              <a:t>d</a:t>
            </a:r>
            <a:endParaRPr sz="1800">
              <a:latin typeface="Arial"/>
              <a:cs typeface="Arial"/>
            </a:endParaRPr>
          </a:p>
        </p:txBody>
      </p:sp>
      <p:sp>
        <p:nvSpPr>
          <p:cNvPr id="10" name="object 10"/>
          <p:cNvSpPr txBox="1"/>
          <p:nvPr/>
        </p:nvSpPr>
        <p:spPr>
          <a:xfrm>
            <a:off x="6088761" y="3209726"/>
            <a:ext cx="480542"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io</a:t>
            </a:r>
            <a:r>
              <a:rPr sz="1800" spc="0" dirty="0" smtClean="0">
                <a:latin typeface="Arial"/>
                <a:cs typeface="Arial"/>
              </a:rPr>
              <a:t>ns</a:t>
            </a:r>
            <a:endParaRPr sz="1800">
              <a:latin typeface="Arial"/>
              <a:cs typeface="Arial"/>
            </a:endParaRPr>
          </a:p>
        </p:txBody>
      </p:sp>
      <p:sp>
        <p:nvSpPr>
          <p:cNvPr id="9" name="object 9"/>
          <p:cNvSpPr txBox="1"/>
          <p:nvPr/>
        </p:nvSpPr>
        <p:spPr>
          <a:xfrm>
            <a:off x="6686169" y="3209726"/>
            <a:ext cx="618617"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move</a:t>
            </a:r>
            <a:endParaRPr sz="1800">
              <a:latin typeface="Arial"/>
              <a:cs typeface="Arial"/>
            </a:endParaRPr>
          </a:p>
        </p:txBody>
      </p:sp>
      <p:sp>
        <p:nvSpPr>
          <p:cNvPr id="8" name="object 8"/>
          <p:cNvSpPr txBox="1"/>
          <p:nvPr/>
        </p:nvSpPr>
        <p:spPr>
          <a:xfrm>
            <a:off x="7421118" y="3209726"/>
            <a:ext cx="631418"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faster</a:t>
            </a:r>
            <a:endParaRPr sz="1800">
              <a:latin typeface="Arial"/>
              <a:cs typeface="Arial"/>
            </a:endParaRPr>
          </a:p>
        </p:txBody>
      </p:sp>
      <p:sp>
        <p:nvSpPr>
          <p:cNvPr id="7" name="object 7"/>
          <p:cNvSpPr txBox="1"/>
          <p:nvPr/>
        </p:nvSpPr>
        <p:spPr>
          <a:xfrm>
            <a:off x="8169402" y="3209726"/>
            <a:ext cx="439166"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and</a:t>
            </a:r>
            <a:endParaRPr sz="1800">
              <a:latin typeface="Arial"/>
              <a:cs typeface="Arial"/>
            </a:endParaRPr>
          </a:p>
        </p:txBody>
      </p:sp>
      <p:sp>
        <p:nvSpPr>
          <p:cNvPr id="6" name="object 6"/>
          <p:cNvSpPr txBox="1"/>
          <p:nvPr/>
        </p:nvSpPr>
        <p:spPr>
          <a:xfrm>
            <a:off x="231140" y="3621206"/>
            <a:ext cx="1983536"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n</a:t>
            </a:r>
            <a:r>
              <a:rPr sz="1800" spc="-9" dirty="0" smtClean="0">
                <a:latin typeface="Arial"/>
                <a:cs typeface="Arial"/>
              </a:rPr>
              <a:t>e</a:t>
            </a:r>
            <a:r>
              <a:rPr sz="1800" spc="0" dirty="0" smtClean="0">
                <a:latin typeface="Arial"/>
                <a:cs typeface="Arial"/>
              </a:rPr>
              <a:t>g</a:t>
            </a:r>
            <a:r>
              <a:rPr sz="1800" spc="-9" dirty="0" smtClean="0">
                <a:latin typeface="Arial"/>
                <a:cs typeface="Arial"/>
              </a:rPr>
              <a:t>a</a:t>
            </a:r>
            <a:r>
              <a:rPr sz="1800" spc="0" dirty="0" smtClean="0">
                <a:latin typeface="Arial"/>
                <a:cs typeface="Arial"/>
              </a:rPr>
              <a:t>tive</a:t>
            </a:r>
            <a:r>
              <a:rPr sz="1800" spc="-9" dirty="0" smtClean="0">
                <a:latin typeface="Arial"/>
                <a:cs typeface="Arial"/>
              </a:rPr>
              <a:t>l</a:t>
            </a:r>
            <a:r>
              <a:rPr sz="1800" spc="-19" dirty="0" smtClean="0">
                <a:latin typeface="Arial"/>
                <a:cs typeface="Arial"/>
              </a:rPr>
              <a:t>y</a:t>
            </a:r>
            <a:r>
              <a:rPr sz="1800" spc="0" dirty="0" smtClean="0">
                <a:latin typeface="Arial"/>
                <a:cs typeface="Arial"/>
              </a:rPr>
              <a:t>-ch</a:t>
            </a:r>
            <a:r>
              <a:rPr sz="1800" spc="-9" dirty="0" smtClean="0">
                <a:latin typeface="Arial"/>
                <a:cs typeface="Arial"/>
              </a:rPr>
              <a:t>a</a:t>
            </a:r>
            <a:r>
              <a:rPr sz="1800" spc="0" dirty="0" smtClean="0">
                <a:latin typeface="Arial"/>
                <a:cs typeface="Arial"/>
              </a:rPr>
              <a:t>rged</a:t>
            </a:r>
            <a:endParaRPr sz="1800">
              <a:latin typeface="Arial"/>
              <a:cs typeface="Arial"/>
            </a:endParaRPr>
          </a:p>
        </p:txBody>
      </p:sp>
      <p:sp>
        <p:nvSpPr>
          <p:cNvPr id="5" name="object 5"/>
          <p:cNvSpPr txBox="1"/>
          <p:nvPr/>
        </p:nvSpPr>
        <p:spPr>
          <a:xfrm>
            <a:off x="2223262" y="3621206"/>
            <a:ext cx="477799"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i</a:t>
            </a:r>
            <a:r>
              <a:rPr sz="1800" spc="-9" dirty="0" smtClean="0">
                <a:latin typeface="Arial"/>
                <a:cs typeface="Arial"/>
              </a:rPr>
              <a:t>o</a:t>
            </a:r>
            <a:r>
              <a:rPr sz="1800" spc="0" dirty="0" smtClean="0">
                <a:latin typeface="Arial"/>
                <a:cs typeface="Arial"/>
              </a:rPr>
              <a:t>ns</a:t>
            </a:r>
            <a:endParaRPr sz="1800">
              <a:latin typeface="Arial"/>
              <a:cs typeface="Arial"/>
            </a:endParaRPr>
          </a:p>
        </p:txBody>
      </p:sp>
      <p:sp>
        <p:nvSpPr>
          <p:cNvPr id="4" name="object 4"/>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33</a:t>
            </a:r>
            <a:endParaRPr sz="1400">
              <a:latin typeface="Arial"/>
              <a:cs typeface="Arial"/>
            </a:endParaRPr>
          </a:p>
        </p:txBody>
      </p:sp>
      <p:sp>
        <p:nvSpPr>
          <p:cNvPr id="3" name="object 3"/>
          <p:cNvSpPr txBox="1"/>
          <p:nvPr/>
        </p:nvSpPr>
        <p:spPr>
          <a:xfrm>
            <a:off x="4396613" y="4159250"/>
            <a:ext cx="3534537" cy="24892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03250" y="4159250"/>
            <a:ext cx="3441700" cy="24892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15" name="object 15"/>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6" name="object 16"/>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3" name="object 13"/>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4" name="object 14"/>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2" name="object 12"/>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0" name="object 10"/>
          <p:cNvSpPr/>
          <p:nvPr/>
        </p:nvSpPr>
        <p:spPr>
          <a:xfrm>
            <a:off x="838200" y="2667050"/>
            <a:ext cx="7239000" cy="3712972"/>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831850" y="2660700"/>
            <a:ext cx="7251700" cy="3725672"/>
          </a:xfrm>
          <a:custGeom>
            <a:avLst/>
            <a:gdLst/>
            <a:ahLst/>
            <a:cxnLst/>
            <a:rect l="l" t="t" r="r" b="b"/>
            <a:pathLst>
              <a:path w="7251700" h="3725672">
                <a:moveTo>
                  <a:pt x="0" y="3725672"/>
                </a:moveTo>
                <a:lnTo>
                  <a:pt x="7251700" y="3725672"/>
                </a:lnTo>
                <a:lnTo>
                  <a:pt x="7251700" y="0"/>
                </a:lnTo>
                <a:lnTo>
                  <a:pt x="0" y="0"/>
                </a:lnTo>
                <a:lnTo>
                  <a:pt x="0" y="3725672"/>
                </a:lnTo>
                <a:close/>
              </a:path>
            </a:pathLst>
          </a:custGeom>
          <a:ln w="12700">
            <a:solidFill>
              <a:srgbClr val="000000"/>
            </a:solidFill>
          </a:ln>
        </p:spPr>
        <p:txBody>
          <a:bodyPr wrap="square" lIns="0" tIns="0" rIns="0" bIns="0" rtlCol="0">
            <a:noAutofit/>
          </a:bodyPr>
          <a:lstStyle/>
          <a:p>
            <a:endParaRPr/>
          </a:p>
        </p:txBody>
      </p:sp>
      <p:sp>
        <p:nvSpPr>
          <p:cNvPr id="9" name="object 9"/>
          <p:cNvSpPr txBox="1"/>
          <p:nvPr/>
        </p:nvSpPr>
        <p:spPr>
          <a:xfrm>
            <a:off x="307340" y="183354"/>
            <a:ext cx="126746"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t>
            </a:r>
            <a:endParaRPr sz="1600">
              <a:latin typeface="Arial"/>
              <a:cs typeface="Arial"/>
            </a:endParaRPr>
          </a:p>
        </p:txBody>
      </p:sp>
      <p:sp>
        <p:nvSpPr>
          <p:cNvPr id="8" name="object 8"/>
          <p:cNvSpPr txBox="1"/>
          <p:nvPr/>
        </p:nvSpPr>
        <p:spPr>
          <a:xfrm>
            <a:off x="593852" y="183354"/>
            <a:ext cx="8120774" cy="47193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a:t>
            </a:r>
            <a:r>
              <a:rPr sz="1600" spc="124" dirty="0" smtClean="0">
                <a:latin typeface="Arial"/>
                <a:cs typeface="Arial"/>
              </a:rPr>
              <a:t> </a:t>
            </a:r>
            <a:r>
              <a:rPr sz="1600" spc="4" dirty="0" smtClean="0">
                <a:latin typeface="Arial"/>
                <a:cs typeface="Arial"/>
              </a:rPr>
              <a:t>s</a:t>
            </a:r>
            <a:r>
              <a:rPr sz="1600" spc="0" dirty="0" smtClean="0">
                <a:latin typeface="Arial"/>
                <a:cs typeface="Arial"/>
              </a:rPr>
              <a:t>m</a:t>
            </a:r>
            <a:r>
              <a:rPr sz="1600" spc="-9" dirty="0" smtClean="0">
                <a:latin typeface="Arial"/>
                <a:cs typeface="Arial"/>
              </a:rPr>
              <a:t>a</a:t>
            </a:r>
            <a:r>
              <a:rPr sz="1600" spc="4" dirty="0" smtClean="0">
                <a:latin typeface="Arial"/>
                <a:cs typeface="Arial"/>
              </a:rPr>
              <a:t>l</a:t>
            </a:r>
            <a:r>
              <a:rPr sz="1600" spc="0" dirty="0" smtClean="0">
                <a:latin typeface="Arial"/>
                <a:cs typeface="Arial"/>
              </a:rPr>
              <a:t>l</a:t>
            </a:r>
            <a:r>
              <a:rPr sz="1600" spc="177" dirty="0" smtClean="0">
                <a:latin typeface="Arial"/>
                <a:cs typeface="Arial"/>
              </a:rPr>
              <a:t> </a:t>
            </a:r>
            <a:r>
              <a:rPr sz="1600" spc="4" dirty="0" smtClean="0">
                <a:latin typeface="Arial"/>
                <a:cs typeface="Arial"/>
              </a:rPr>
              <a:t>v</a:t>
            </a:r>
            <a:r>
              <a:rPr sz="1600" spc="-9" dirty="0" smtClean="0">
                <a:latin typeface="Arial"/>
                <a:cs typeface="Arial"/>
              </a:rPr>
              <a:t>o</a:t>
            </a:r>
            <a:r>
              <a:rPr sz="1600" spc="4" dirty="0" smtClean="0">
                <a:latin typeface="Arial"/>
                <a:cs typeface="Arial"/>
              </a:rPr>
              <a:t>l</a:t>
            </a:r>
            <a:r>
              <a:rPr sz="1600" spc="0" dirty="0" smtClean="0">
                <a:latin typeface="Arial"/>
                <a:cs typeface="Arial"/>
              </a:rPr>
              <a:t>ume</a:t>
            </a:r>
            <a:r>
              <a:rPr sz="1600" spc="171" dirty="0" smtClean="0">
                <a:latin typeface="Arial"/>
                <a:cs typeface="Arial"/>
              </a:rPr>
              <a:t> </a:t>
            </a:r>
            <a:r>
              <a:rPr sz="1600" spc="0" dirty="0" smtClean="0">
                <a:latin typeface="Arial"/>
                <a:cs typeface="Arial"/>
              </a:rPr>
              <a:t>of</a:t>
            </a:r>
            <a:r>
              <a:rPr sz="1600" spc="201"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a:t>
            </a:r>
            <a:r>
              <a:rPr sz="1600" spc="168" dirty="0" smtClean="0">
                <a:latin typeface="Arial"/>
                <a:cs typeface="Arial"/>
              </a:rPr>
              <a:t> </a:t>
            </a:r>
            <a:r>
              <a:rPr sz="1600" spc="4" dirty="0" smtClean="0">
                <a:latin typeface="Arial"/>
                <a:cs typeface="Arial"/>
              </a:rPr>
              <a:t>i</a:t>
            </a:r>
            <a:r>
              <a:rPr sz="1600" spc="0" dirty="0" smtClean="0">
                <a:latin typeface="Arial"/>
                <a:cs typeface="Arial"/>
              </a:rPr>
              <a:t>s</a:t>
            </a:r>
            <a:r>
              <a:rPr sz="1600" spc="216" dirty="0" smtClean="0">
                <a:latin typeface="Arial"/>
                <a:cs typeface="Arial"/>
              </a:rPr>
              <a:t> </a:t>
            </a:r>
            <a:r>
              <a:rPr sz="1600" spc="0" dirty="0" smtClean="0">
                <a:latin typeface="Arial"/>
                <a:cs typeface="Arial"/>
              </a:rPr>
              <a:t>m</a:t>
            </a:r>
            <a:r>
              <a:rPr sz="1600" spc="-9" dirty="0" smtClean="0">
                <a:latin typeface="Arial"/>
                <a:cs typeface="Arial"/>
              </a:rPr>
              <a:t>o</a:t>
            </a:r>
            <a:r>
              <a:rPr sz="1600" spc="4" dirty="0" smtClean="0">
                <a:latin typeface="Arial"/>
                <a:cs typeface="Arial"/>
              </a:rPr>
              <a:t>v</a:t>
            </a:r>
            <a:r>
              <a:rPr sz="1600" spc="0" dirty="0" smtClean="0">
                <a:latin typeface="Arial"/>
                <a:cs typeface="Arial"/>
              </a:rPr>
              <a:t>ed</a:t>
            </a:r>
            <a:r>
              <a:rPr sz="1600" spc="171" dirty="0" smtClean="0">
                <a:latin typeface="Arial"/>
                <a:cs typeface="Arial"/>
              </a:rPr>
              <a:t> </a:t>
            </a:r>
            <a:r>
              <a:rPr sz="1600" spc="4" dirty="0" smtClean="0">
                <a:latin typeface="Arial"/>
                <a:cs typeface="Arial"/>
              </a:rPr>
              <a:t>i</a:t>
            </a:r>
            <a:r>
              <a:rPr sz="1600" spc="0" dirty="0" smtClean="0">
                <a:latin typeface="Arial"/>
                <a:cs typeface="Arial"/>
              </a:rPr>
              <a:t>nto</a:t>
            </a:r>
            <a:r>
              <a:rPr sz="1600" spc="194" dirty="0" smtClean="0">
                <a:latin typeface="Arial"/>
                <a:cs typeface="Arial"/>
              </a:rPr>
              <a:t> </a:t>
            </a:r>
            <a:r>
              <a:rPr sz="1600" spc="0" dirty="0" smtClean="0">
                <a:latin typeface="Arial"/>
                <a:cs typeface="Arial"/>
              </a:rPr>
              <a:t>one</a:t>
            </a:r>
            <a:r>
              <a:rPr sz="1600" spc="188" dirty="0" smtClean="0">
                <a:latin typeface="Arial"/>
                <a:cs typeface="Arial"/>
              </a:rPr>
              <a:t> </a:t>
            </a:r>
            <a:r>
              <a:rPr sz="1600" spc="0" dirty="0" smtClean="0">
                <a:latin typeface="Arial"/>
                <a:cs typeface="Arial"/>
              </a:rPr>
              <a:t>e</a:t>
            </a:r>
            <a:r>
              <a:rPr sz="1600" spc="-9" dirty="0" smtClean="0">
                <a:latin typeface="Arial"/>
                <a:cs typeface="Arial"/>
              </a:rPr>
              <a:t>n</a:t>
            </a:r>
            <a:r>
              <a:rPr sz="1600" spc="0" dirty="0" smtClean="0">
                <a:latin typeface="Arial"/>
                <a:cs typeface="Arial"/>
              </a:rPr>
              <a:t>d</a:t>
            </a:r>
            <a:r>
              <a:rPr sz="1600" spc="193" dirty="0" smtClean="0">
                <a:latin typeface="Arial"/>
                <a:cs typeface="Arial"/>
              </a:rPr>
              <a:t> </a:t>
            </a:r>
            <a:r>
              <a:rPr sz="1600" spc="0" dirty="0" smtClean="0">
                <a:latin typeface="Arial"/>
                <a:cs typeface="Arial"/>
              </a:rPr>
              <a:t>of</a:t>
            </a:r>
            <a:r>
              <a:rPr sz="1600" spc="201" dirty="0" smtClean="0">
                <a:latin typeface="Arial"/>
                <a:cs typeface="Arial"/>
              </a:rPr>
              <a:t> </a:t>
            </a:r>
            <a:r>
              <a:rPr sz="1600" spc="0" dirty="0" smtClean="0">
                <a:latin typeface="Arial"/>
                <a:cs typeface="Arial"/>
              </a:rPr>
              <a:t>the</a:t>
            </a:r>
            <a:r>
              <a:rPr sz="1600" spc="197" dirty="0" smtClean="0">
                <a:latin typeface="Arial"/>
                <a:cs typeface="Arial"/>
              </a:rPr>
              <a:t> </a:t>
            </a:r>
            <a:r>
              <a:rPr sz="1600" spc="4" dirty="0" smtClean="0">
                <a:latin typeface="Arial"/>
                <a:cs typeface="Arial"/>
              </a:rPr>
              <a:t>c</a:t>
            </a:r>
            <a:r>
              <a:rPr sz="1600" spc="0" dirty="0" smtClean="0">
                <a:latin typeface="Arial"/>
                <a:cs typeface="Arial"/>
              </a:rPr>
              <a:t>ap</a:t>
            </a:r>
            <a:r>
              <a:rPr sz="1600" spc="4" dirty="0" smtClean="0">
                <a:latin typeface="Arial"/>
                <a:cs typeface="Arial"/>
              </a:rPr>
              <a:t>i</a:t>
            </a:r>
            <a:r>
              <a:rPr sz="1600" spc="-4" dirty="0" smtClean="0">
                <a:latin typeface="Arial"/>
                <a:cs typeface="Arial"/>
              </a:rPr>
              <a:t>l</a:t>
            </a:r>
            <a:r>
              <a:rPr sz="1600" spc="4" dirty="0" smtClean="0">
                <a:latin typeface="Arial"/>
                <a:cs typeface="Arial"/>
              </a:rPr>
              <a:t>l</a:t>
            </a:r>
            <a:r>
              <a:rPr sz="1600" spc="0" dirty="0" smtClean="0">
                <a:latin typeface="Arial"/>
                <a:cs typeface="Arial"/>
              </a:rPr>
              <a:t>a</a:t>
            </a:r>
            <a:r>
              <a:rPr sz="1600" spc="9" dirty="0" smtClean="0">
                <a:latin typeface="Arial"/>
                <a:cs typeface="Arial"/>
              </a:rPr>
              <a:t>r</a:t>
            </a:r>
            <a:r>
              <a:rPr sz="1600" spc="-119" dirty="0" smtClean="0">
                <a:latin typeface="Arial"/>
                <a:cs typeface="Arial"/>
              </a:rPr>
              <a:t>y</a:t>
            </a:r>
            <a:r>
              <a:rPr sz="1600" spc="0" dirty="0" smtClean="0">
                <a:latin typeface="Arial"/>
                <a:cs typeface="Arial"/>
              </a:rPr>
              <a:t>.</a:t>
            </a:r>
            <a:r>
              <a:rPr sz="1600" spc="156" dirty="0" smtClean="0">
                <a:latin typeface="Arial"/>
                <a:cs typeface="Arial"/>
              </a:rPr>
              <a:t> </a:t>
            </a:r>
            <a:r>
              <a:rPr sz="1600" spc="0" dirty="0" smtClean="0">
                <a:latin typeface="Arial"/>
                <a:cs typeface="Arial"/>
              </a:rPr>
              <a:t>The</a:t>
            </a:r>
            <a:r>
              <a:rPr sz="1600" spc="187" dirty="0" smtClean="0">
                <a:latin typeface="Arial"/>
                <a:cs typeface="Arial"/>
              </a:rPr>
              <a:t> </a:t>
            </a:r>
            <a:r>
              <a:rPr sz="1600" spc="4" dirty="0" smtClean="0">
                <a:latin typeface="Arial"/>
                <a:cs typeface="Arial"/>
              </a:rPr>
              <a:t>c</a:t>
            </a:r>
            <a:r>
              <a:rPr sz="1600" spc="0" dirty="0" smtClean="0">
                <a:latin typeface="Arial"/>
                <a:cs typeface="Arial"/>
              </a:rPr>
              <a:t>ap</a:t>
            </a:r>
            <a:r>
              <a:rPr sz="1600" spc="4" dirty="0" smtClean="0">
                <a:latin typeface="Arial"/>
                <a:cs typeface="Arial"/>
              </a:rPr>
              <a:t>i</a:t>
            </a:r>
            <a:r>
              <a:rPr sz="1600" spc="-4" dirty="0" smtClean="0">
                <a:latin typeface="Arial"/>
                <a:cs typeface="Arial"/>
              </a:rPr>
              <a:t>l</a:t>
            </a:r>
            <a:r>
              <a:rPr sz="1600" spc="4" dirty="0" smtClean="0">
                <a:latin typeface="Arial"/>
                <a:cs typeface="Arial"/>
              </a:rPr>
              <a:t>l</a:t>
            </a:r>
            <a:r>
              <a:rPr sz="1600" spc="0" dirty="0" smtClean="0">
                <a:latin typeface="Arial"/>
                <a:cs typeface="Arial"/>
              </a:rPr>
              <a:t>ary</a:t>
            </a:r>
            <a:r>
              <a:rPr sz="1600" spc="146" dirty="0" smtClean="0">
                <a:latin typeface="Arial"/>
                <a:cs typeface="Arial"/>
              </a:rPr>
              <a:t> </a:t>
            </a:r>
            <a:r>
              <a:rPr sz="1600" spc="9" dirty="0" smtClean="0">
                <a:latin typeface="Arial"/>
                <a:cs typeface="Arial"/>
              </a:rPr>
              <a:t>p</a:t>
            </a:r>
            <a:r>
              <a:rPr sz="1600" spc="0" dirty="0" smtClean="0">
                <a:latin typeface="Arial"/>
                <a:cs typeface="Arial"/>
              </a:rPr>
              <a:t>a</a:t>
            </a:r>
            <a:r>
              <a:rPr sz="1600" spc="4" dirty="0" smtClean="0">
                <a:latin typeface="Arial"/>
                <a:cs typeface="Arial"/>
              </a:rPr>
              <a:t>ss</a:t>
            </a:r>
            <a:r>
              <a:rPr sz="1600" spc="-9" dirty="0" smtClean="0">
                <a:latin typeface="Arial"/>
                <a:cs typeface="Arial"/>
              </a:rPr>
              <a:t>e</a:t>
            </a:r>
            <a:r>
              <a:rPr sz="1600" spc="0" dirty="0" smtClean="0">
                <a:latin typeface="Arial"/>
                <a:cs typeface="Arial"/>
              </a:rPr>
              <a:t>s</a:t>
            </a:r>
            <a:endParaRPr sz="1600">
              <a:latin typeface="Arial"/>
              <a:cs typeface="Arial"/>
            </a:endParaRPr>
          </a:p>
          <a:p>
            <a:pPr marL="12700" marR="30403">
              <a:lnSpc>
                <a:spcPct val="95825"/>
              </a:lnSpc>
            </a:pPr>
            <a:r>
              <a:rPr sz="1600" spc="0" dirty="0" smtClean="0">
                <a:latin typeface="Arial"/>
                <a:cs typeface="Arial"/>
              </a:rPr>
              <a:t>through</a:t>
            </a:r>
            <a:r>
              <a:rPr sz="1600" spc="-39" dirty="0" smtClean="0">
                <a:latin typeface="Arial"/>
                <a:cs typeface="Arial"/>
              </a:rPr>
              <a:t> </a:t>
            </a:r>
            <a:r>
              <a:rPr sz="1600" spc="0" dirty="0" smtClean="0">
                <a:latin typeface="Arial"/>
                <a:cs typeface="Arial"/>
              </a:rPr>
              <a:t>a</a:t>
            </a:r>
            <a:r>
              <a:rPr sz="1600" spc="-8" dirty="0" smtClean="0">
                <a:latin typeface="Arial"/>
                <a:cs typeface="Arial"/>
              </a:rPr>
              <a:t> </a:t>
            </a:r>
            <a:r>
              <a:rPr sz="1600" spc="0" dirty="0" smtClean="0">
                <a:latin typeface="Arial"/>
                <a:cs typeface="Arial"/>
              </a:rPr>
              <a:t>dete</a:t>
            </a:r>
            <a:r>
              <a:rPr sz="1600" spc="4" dirty="0" smtClean="0">
                <a:latin typeface="Arial"/>
                <a:cs typeface="Arial"/>
              </a:rPr>
              <a:t>c</a:t>
            </a:r>
            <a:r>
              <a:rPr sz="1600" spc="0" dirty="0" smtClean="0">
                <a:latin typeface="Arial"/>
                <a:cs typeface="Arial"/>
              </a:rPr>
              <a:t>to</a:t>
            </a:r>
            <a:r>
              <a:rPr sz="1600" spc="-84" dirty="0" smtClean="0">
                <a:latin typeface="Arial"/>
                <a:cs typeface="Arial"/>
              </a:rPr>
              <a:t>r</a:t>
            </a:r>
            <a:r>
              <a:rPr sz="1600" spc="0" dirty="0" smtClean="0">
                <a:latin typeface="Arial"/>
                <a:cs typeface="Arial"/>
              </a:rPr>
              <a:t>,</a:t>
            </a:r>
            <a:r>
              <a:rPr sz="1600" spc="-32" dirty="0" smtClean="0">
                <a:latin typeface="Arial"/>
                <a:cs typeface="Arial"/>
              </a:rPr>
              <a:t> </a:t>
            </a:r>
            <a:r>
              <a:rPr sz="1600" spc="0" dirty="0" smtClean="0">
                <a:latin typeface="Arial"/>
                <a:cs typeface="Arial"/>
              </a:rPr>
              <a:t>u</a:t>
            </a:r>
            <a:r>
              <a:rPr sz="1600" spc="4" dirty="0" smtClean="0">
                <a:latin typeface="Arial"/>
                <a:cs typeface="Arial"/>
              </a:rPr>
              <a:t>s</a:t>
            </a:r>
            <a:r>
              <a:rPr sz="1600" spc="0" dirty="0" smtClean="0">
                <a:latin typeface="Arial"/>
                <a:cs typeface="Arial"/>
              </a:rPr>
              <a:t>ua</a:t>
            </a:r>
            <a:r>
              <a:rPr sz="1600" spc="4" dirty="0" smtClean="0">
                <a:latin typeface="Arial"/>
                <a:cs typeface="Arial"/>
              </a:rPr>
              <a:t>ll</a:t>
            </a:r>
            <a:r>
              <a:rPr sz="1600" spc="0" dirty="0" smtClean="0">
                <a:latin typeface="Arial"/>
                <a:cs typeface="Arial"/>
              </a:rPr>
              <a:t>y</a:t>
            </a:r>
            <a:r>
              <a:rPr sz="1600" spc="-59" dirty="0" smtClean="0">
                <a:latin typeface="Arial"/>
                <a:cs typeface="Arial"/>
              </a:rPr>
              <a:t> </a:t>
            </a:r>
            <a:r>
              <a:rPr sz="1600" spc="0" dirty="0" smtClean="0">
                <a:latin typeface="Arial"/>
                <a:cs typeface="Arial"/>
              </a:rPr>
              <a:t>a</a:t>
            </a:r>
            <a:r>
              <a:rPr sz="1600" spc="-8" dirty="0" smtClean="0">
                <a:latin typeface="Arial"/>
                <a:cs typeface="Arial"/>
              </a:rPr>
              <a:t> </a:t>
            </a:r>
            <a:r>
              <a:rPr sz="1600" spc="0" dirty="0" smtClean="0">
                <a:latin typeface="Arial"/>
                <a:cs typeface="Arial"/>
              </a:rPr>
              <a:t>UV</a:t>
            </a:r>
            <a:r>
              <a:rPr sz="1600" spc="-22" dirty="0" smtClean="0">
                <a:latin typeface="Arial"/>
                <a:cs typeface="Arial"/>
              </a:rPr>
              <a:t> </a:t>
            </a:r>
            <a:r>
              <a:rPr sz="1600" spc="0" dirty="0" smtClean="0">
                <a:latin typeface="Arial"/>
                <a:cs typeface="Arial"/>
              </a:rPr>
              <a:t>ab</a:t>
            </a:r>
            <a:r>
              <a:rPr sz="1600" spc="4" dirty="0" smtClean="0">
                <a:latin typeface="Arial"/>
                <a:cs typeface="Arial"/>
              </a:rPr>
              <a:t>s</a:t>
            </a:r>
            <a:r>
              <a:rPr sz="1600" spc="0" dirty="0" smtClean="0">
                <a:latin typeface="Arial"/>
                <a:cs typeface="Arial"/>
              </a:rPr>
              <a:t>orban</a:t>
            </a:r>
            <a:r>
              <a:rPr sz="1600" spc="4" dirty="0" smtClean="0">
                <a:latin typeface="Arial"/>
                <a:cs typeface="Arial"/>
              </a:rPr>
              <a:t>c</a:t>
            </a:r>
            <a:r>
              <a:rPr sz="1600" spc="0" dirty="0" smtClean="0">
                <a:latin typeface="Arial"/>
                <a:cs typeface="Arial"/>
              </a:rPr>
              <a:t>e</a:t>
            </a:r>
            <a:r>
              <a:rPr sz="1600" spc="-68" dirty="0" smtClean="0">
                <a:latin typeface="Arial"/>
                <a:cs typeface="Arial"/>
              </a:rPr>
              <a:t> </a:t>
            </a:r>
            <a:r>
              <a:rPr sz="1600" spc="0" dirty="0" smtClean="0">
                <a:latin typeface="Arial"/>
                <a:cs typeface="Arial"/>
              </a:rPr>
              <a:t>dete</a:t>
            </a:r>
            <a:r>
              <a:rPr sz="1600" spc="4" dirty="0" smtClean="0">
                <a:latin typeface="Arial"/>
                <a:cs typeface="Arial"/>
              </a:rPr>
              <a:t>c</a:t>
            </a:r>
            <a:r>
              <a:rPr sz="1600" spc="0" dirty="0" smtClean="0">
                <a:latin typeface="Arial"/>
                <a:cs typeface="Arial"/>
              </a:rPr>
              <a:t>to</a:t>
            </a:r>
            <a:r>
              <a:rPr sz="1600" spc="-84" dirty="0" smtClean="0">
                <a:latin typeface="Arial"/>
                <a:cs typeface="Arial"/>
              </a:rPr>
              <a:t>r</a:t>
            </a:r>
            <a:r>
              <a:rPr sz="1600" spc="0" dirty="0" smtClean="0">
                <a:latin typeface="Arial"/>
                <a:cs typeface="Arial"/>
              </a:rPr>
              <a:t>,</a:t>
            </a:r>
            <a:r>
              <a:rPr sz="1600" spc="-27" dirty="0" smtClean="0">
                <a:latin typeface="Arial"/>
                <a:cs typeface="Arial"/>
              </a:rPr>
              <a:t> </a:t>
            </a:r>
            <a:r>
              <a:rPr sz="1600" spc="0" dirty="0" smtClean="0">
                <a:latin typeface="Arial"/>
                <a:cs typeface="Arial"/>
              </a:rPr>
              <a:t>at</a:t>
            </a:r>
            <a:r>
              <a:rPr sz="1600" spc="1" dirty="0" smtClean="0">
                <a:latin typeface="Arial"/>
                <a:cs typeface="Arial"/>
              </a:rPr>
              <a:t> </a:t>
            </a:r>
            <a:r>
              <a:rPr sz="1600" spc="0" dirty="0" smtClean="0">
                <a:latin typeface="Arial"/>
                <a:cs typeface="Arial"/>
              </a:rPr>
              <a:t>the</a:t>
            </a:r>
            <a:r>
              <a:rPr sz="1600" spc="-22" dirty="0" smtClean="0">
                <a:latin typeface="Arial"/>
                <a:cs typeface="Arial"/>
              </a:rPr>
              <a:t> </a:t>
            </a:r>
            <a:r>
              <a:rPr sz="1600" spc="0" dirty="0" smtClean="0">
                <a:latin typeface="Arial"/>
                <a:cs typeface="Arial"/>
              </a:rPr>
              <a:t>oppo</a:t>
            </a:r>
            <a:r>
              <a:rPr sz="1600" spc="4" dirty="0" smtClean="0">
                <a:latin typeface="Arial"/>
                <a:cs typeface="Arial"/>
              </a:rPr>
              <a:t>si</a:t>
            </a:r>
            <a:r>
              <a:rPr sz="1600" spc="0" dirty="0" smtClean="0">
                <a:latin typeface="Arial"/>
                <a:cs typeface="Arial"/>
              </a:rPr>
              <a:t>te</a:t>
            </a:r>
            <a:r>
              <a:rPr sz="1600" spc="-55" dirty="0" smtClean="0">
                <a:latin typeface="Arial"/>
                <a:cs typeface="Arial"/>
              </a:rPr>
              <a:t> </a:t>
            </a:r>
            <a:r>
              <a:rPr sz="1600" spc="0" dirty="0" smtClean="0">
                <a:latin typeface="Arial"/>
                <a:cs typeface="Arial"/>
              </a:rPr>
              <a:t>end</a:t>
            </a:r>
            <a:r>
              <a:rPr sz="1600" spc="-26"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the</a:t>
            </a:r>
            <a:r>
              <a:rPr sz="1600" spc="-7" dirty="0" smtClean="0">
                <a:latin typeface="Arial"/>
                <a:cs typeface="Arial"/>
              </a:rPr>
              <a:t> </a:t>
            </a:r>
            <a:r>
              <a:rPr sz="1600" spc="4" dirty="0" smtClean="0">
                <a:latin typeface="Arial"/>
                <a:cs typeface="Arial"/>
              </a:rPr>
              <a:t>c</a:t>
            </a:r>
            <a:r>
              <a:rPr sz="1600" spc="0" dirty="0" smtClean="0">
                <a:latin typeface="Arial"/>
                <a:cs typeface="Arial"/>
              </a:rPr>
              <a:t>ap</a:t>
            </a:r>
            <a:r>
              <a:rPr sz="1600" spc="4" dirty="0" smtClean="0">
                <a:latin typeface="Arial"/>
                <a:cs typeface="Arial"/>
              </a:rPr>
              <a:t>ill</a:t>
            </a:r>
            <a:r>
              <a:rPr sz="1600" spc="0" dirty="0" smtClean="0">
                <a:latin typeface="Arial"/>
                <a:cs typeface="Arial"/>
              </a:rPr>
              <a:t>ar</a:t>
            </a:r>
            <a:r>
              <a:rPr sz="1600" spc="-134" dirty="0" smtClean="0">
                <a:latin typeface="Arial"/>
                <a:cs typeface="Arial"/>
              </a:rPr>
              <a:t>y</a:t>
            </a:r>
            <a:r>
              <a:rPr sz="1600" spc="0" dirty="0" smtClean="0">
                <a:latin typeface="Arial"/>
                <a:cs typeface="Arial"/>
              </a:rPr>
              <a:t>.</a:t>
            </a:r>
            <a:endParaRPr sz="1600">
              <a:latin typeface="Arial"/>
              <a:cs typeface="Arial"/>
            </a:endParaRPr>
          </a:p>
        </p:txBody>
      </p:sp>
      <p:sp>
        <p:nvSpPr>
          <p:cNvPr id="7" name="object 7"/>
          <p:cNvSpPr txBox="1"/>
          <p:nvPr/>
        </p:nvSpPr>
        <p:spPr>
          <a:xfrm>
            <a:off x="307340" y="915128"/>
            <a:ext cx="126746"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t>
            </a:r>
            <a:endParaRPr sz="1600">
              <a:latin typeface="Arial"/>
              <a:cs typeface="Arial"/>
            </a:endParaRPr>
          </a:p>
        </p:txBody>
      </p:sp>
      <p:sp>
        <p:nvSpPr>
          <p:cNvPr id="6" name="object 6"/>
          <p:cNvSpPr txBox="1"/>
          <p:nvPr/>
        </p:nvSpPr>
        <p:spPr>
          <a:xfrm>
            <a:off x="593852" y="915128"/>
            <a:ext cx="8119814" cy="47193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Appl</a:t>
            </a:r>
            <a:r>
              <a:rPr sz="1600" spc="-9" dirty="0" smtClean="0">
                <a:latin typeface="Arial"/>
                <a:cs typeface="Arial"/>
              </a:rPr>
              <a:t>i</a:t>
            </a:r>
            <a:r>
              <a:rPr sz="1600" spc="4" dirty="0" smtClean="0">
                <a:latin typeface="Arial"/>
                <a:cs typeface="Arial"/>
              </a:rPr>
              <a:t>c</a:t>
            </a:r>
            <a:r>
              <a:rPr sz="1600" spc="0" dirty="0" smtClean="0">
                <a:latin typeface="Arial"/>
                <a:cs typeface="Arial"/>
              </a:rPr>
              <a:t>at</a:t>
            </a:r>
            <a:r>
              <a:rPr sz="1600" spc="4" dirty="0" smtClean="0">
                <a:latin typeface="Arial"/>
                <a:cs typeface="Arial"/>
              </a:rPr>
              <a:t>i</a:t>
            </a:r>
            <a:r>
              <a:rPr sz="1600" spc="0" dirty="0" smtClean="0">
                <a:latin typeface="Arial"/>
                <a:cs typeface="Arial"/>
              </a:rPr>
              <a:t>on</a:t>
            </a:r>
            <a:r>
              <a:rPr sz="1600" spc="350" dirty="0" smtClean="0">
                <a:latin typeface="Arial"/>
                <a:cs typeface="Arial"/>
              </a:rPr>
              <a:t> </a:t>
            </a:r>
            <a:r>
              <a:rPr sz="1600" spc="0" dirty="0" smtClean="0">
                <a:latin typeface="Arial"/>
                <a:cs typeface="Arial"/>
              </a:rPr>
              <a:t>of</a:t>
            </a:r>
            <a:r>
              <a:rPr sz="1600" spc="409" dirty="0" smtClean="0">
                <a:latin typeface="Arial"/>
                <a:cs typeface="Arial"/>
              </a:rPr>
              <a:t> </a:t>
            </a:r>
            <a:r>
              <a:rPr sz="1600" spc="0" dirty="0" smtClean="0">
                <a:latin typeface="Arial"/>
                <a:cs typeface="Arial"/>
              </a:rPr>
              <a:t>a</a:t>
            </a:r>
            <a:r>
              <a:rPr sz="1600" spc="414" dirty="0" smtClean="0">
                <a:latin typeface="Arial"/>
                <a:cs typeface="Arial"/>
              </a:rPr>
              <a:t> </a:t>
            </a:r>
            <a:r>
              <a:rPr sz="1600" spc="4" dirty="0" smtClean="0">
                <a:latin typeface="Arial"/>
                <a:cs typeface="Arial"/>
              </a:rPr>
              <a:t>v</a:t>
            </a:r>
            <a:r>
              <a:rPr sz="1600" spc="0" dirty="0" smtClean="0">
                <a:latin typeface="Arial"/>
                <a:cs typeface="Arial"/>
              </a:rPr>
              <a:t>o</a:t>
            </a:r>
            <a:r>
              <a:rPr sz="1600" spc="4" dirty="0" smtClean="0">
                <a:latin typeface="Arial"/>
                <a:cs typeface="Arial"/>
              </a:rPr>
              <a:t>l</a:t>
            </a:r>
            <a:r>
              <a:rPr sz="1600" spc="0" dirty="0" smtClean="0">
                <a:latin typeface="Arial"/>
                <a:cs typeface="Arial"/>
              </a:rPr>
              <a:t>tage</a:t>
            </a:r>
            <a:r>
              <a:rPr sz="1600" spc="376" dirty="0" smtClean="0">
                <a:latin typeface="Arial"/>
                <a:cs typeface="Arial"/>
              </a:rPr>
              <a:t> </a:t>
            </a:r>
            <a:r>
              <a:rPr sz="1600" spc="4" dirty="0" smtClean="0">
                <a:latin typeface="Arial"/>
                <a:cs typeface="Arial"/>
              </a:rPr>
              <a:t>c</a:t>
            </a:r>
            <a:r>
              <a:rPr sz="1600" spc="0" dirty="0" smtClean="0">
                <a:latin typeface="Arial"/>
                <a:cs typeface="Arial"/>
              </a:rPr>
              <a:t>au</a:t>
            </a:r>
            <a:r>
              <a:rPr sz="1600" spc="4" dirty="0" smtClean="0">
                <a:latin typeface="Arial"/>
                <a:cs typeface="Arial"/>
              </a:rPr>
              <a:t>s</a:t>
            </a:r>
            <a:r>
              <a:rPr sz="1600" spc="0" dirty="0" smtClean="0">
                <a:latin typeface="Arial"/>
                <a:cs typeface="Arial"/>
              </a:rPr>
              <a:t>es</a:t>
            </a:r>
            <a:r>
              <a:rPr sz="1600" spc="367" dirty="0" smtClean="0">
                <a:latin typeface="Arial"/>
                <a:cs typeface="Arial"/>
              </a:rPr>
              <a:t> </a:t>
            </a:r>
            <a:r>
              <a:rPr sz="1600" spc="0" dirty="0" smtClean="0">
                <a:latin typeface="Arial"/>
                <a:cs typeface="Arial"/>
              </a:rPr>
              <a:t>mo</a:t>
            </a:r>
            <a:r>
              <a:rPr sz="1600" spc="9" dirty="0" smtClean="0">
                <a:latin typeface="Arial"/>
                <a:cs typeface="Arial"/>
              </a:rPr>
              <a:t>v</a:t>
            </a:r>
            <a:r>
              <a:rPr sz="1600" spc="0" dirty="0" smtClean="0">
                <a:latin typeface="Arial"/>
                <a:cs typeface="Arial"/>
              </a:rPr>
              <a:t>ement</a:t>
            </a:r>
            <a:r>
              <a:rPr sz="1600" spc="363" dirty="0" smtClean="0">
                <a:latin typeface="Arial"/>
                <a:cs typeface="Arial"/>
              </a:rPr>
              <a:t> </a:t>
            </a:r>
            <a:r>
              <a:rPr sz="1600" spc="0" dirty="0" smtClean="0">
                <a:latin typeface="Arial"/>
                <a:cs typeface="Arial"/>
              </a:rPr>
              <a:t>of</a:t>
            </a:r>
            <a:r>
              <a:rPr sz="1600" spc="419" dirty="0" smtClean="0">
                <a:latin typeface="Arial"/>
                <a:cs typeface="Arial"/>
              </a:rPr>
              <a:t> </a:t>
            </a:r>
            <a:r>
              <a:rPr sz="1600" spc="1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a:t>
            </a:r>
            <a:r>
              <a:rPr sz="1600" spc="376" dirty="0" smtClean="0">
                <a:latin typeface="Arial"/>
                <a:cs typeface="Arial"/>
              </a:rPr>
              <a:t> </a:t>
            </a:r>
            <a:r>
              <a:rPr sz="1600" spc="4" dirty="0" smtClean="0">
                <a:latin typeface="Arial"/>
                <a:cs typeface="Arial"/>
              </a:rPr>
              <a:t>i</a:t>
            </a:r>
            <a:r>
              <a:rPr sz="1600" spc="0" dirty="0" smtClean="0">
                <a:latin typeface="Arial"/>
                <a:cs typeface="Arial"/>
              </a:rPr>
              <a:t>ons</a:t>
            </a:r>
            <a:r>
              <a:rPr sz="1600" spc="398" dirty="0" smtClean="0">
                <a:latin typeface="Arial"/>
                <a:cs typeface="Arial"/>
              </a:rPr>
              <a:t> </a:t>
            </a:r>
            <a:r>
              <a:rPr sz="1600" spc="0" dirty="0" smtClean="0">
                <a:latin typeface="Arial"/>
                <a:cs typeface="Arial"/>
              </a:rPr>
              <a:t>towards</a:t>
            </a:r>
            <a:r>
              <a:rPr sz="1600" spc="367" dirty="0" smtClean="0">
                <a:latin typeface="Arial"/>
                <a:cs typeface="Arial"/>
              </a:rPr>
              <a:t> </a:t>
            </a:r>
            <a:r>
              <a:rPr sz="1600" spc="0" dirty="0" smtClean="0">
                <a:latin typeface="Arial"/>
                <a:cs typeface="Arial"/>
              </a:rPr>
              <a:t>the</a:t>
            </a:r>
            <a:r>
              <a:rPr sz="1600" spc="4" dirty="0" smtClean="0">
                <a:latin typeface="Arial"/>
                <a:cs typeface="Arial"/>
              </a:rPr>
              <a:t>i</a:t>
            </a:r>
            <a:r>
              <a:rPr sz="1600" spc="0" dirty="0" smtClean="0">
                <a:latin typeface="Arial"/>
                <a:cs typeface="Arial"/>
              </a:rPr>
              <a:t>r</a:t>
            </a:r>
            <a:r>
              <a:rPr sz="1600" spc="402" dirty="0" smtClean="0">
                <a:latin typeface="Arial"/>
                <a:cs typeface="Arial"/>
              </a:rPr>
              <a:t> </a:t>
            </a:r>
            <a:r>
              <a:rPr sz="1600" spc="0" dirty="0" smtClean="0">
                <a:latin typeface="Arial"/>
                <a:cs typeface="Arial"/>
              </a:rPr>
              <a:t>appr</a:t>
            </a:r>
            <a:r>
              <a:rPr sz="1600" spc="9" dirty="0" smtClean="0">
                <a:latin typeface="Arial"/>
                <a:cs typeface="Arial"/>
              </a:rPr>
              <a:t>o</a:t>
            </a:r>
            <a:r>
              <a:rPr sz="1600" spc="0" dirty="0" smtClean="0">
                <a:latin typeface="Arial"/>
                <a:cs typeface="Arial"/>
              </a:rPr>
              <a:t>priate</a:t>
            </a:r>
            <a:endParaRPr sz="1600">
              <a:latin typeface="Arial"/>
              <a:cs typeface="Arial"/>
            </a:endParaRPr>
          </a:p>
          <a:p>
            <a:pPr marL="12700" marR="30403">
              <a:lnSpc>
                <a:spcPct val="95825"/>
              </a:lnSpc>
            </a:pP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trode</a:t>
            </a:r>
            <a:r>
              <a:rPr sz="1600" spc="-70" dirty="0" smtClean="0">
                <a:latin typeface="Arial"/>
                <a:cs typeface="Arial"/>
              </a:rPr>
              <a:t> </a:t>
            </a:r>
            <a:r>
              <a:rPr sz="1600" spc="0" dirty="0" smtClean="0">
                <a:latin typeface="Arial"/>
                <a:cs typeface="Arial"/>
              </a:rPr>
              <a:t>u</a:t>
            </a:r>
            <a:r>
              <a:rPr sz="1600" spc="4" dirty="0" smtClean="0">
                <a:latin typeface="Arial"/>
                <a:cs typeface="Arial"/>
              </a:rPr>
              <a:t>s</a:t>
            </a:r>
            <a:r>
              <a:rPr sz="1600" spc="0" dirty="0" smtClean="0">
                <a:latin typeface="Arial"/>
                <a:cs typeface="Arial"/>
              </a:rPr>
              <a:t>ua</a:t>
            </a:r>
            <a:r>
              <a:rPr sz="1600" spc="4" dirty="0" smtClean="0">
                <a:latin typeface="Arial"/>
                <a:cs typeface="Arial"/>
              </a:rPr>
              <a:t>ll</a:t>
            </a:r>
            <a:r>
              <a:rPr sz="1600" spc="0" dirty="0" smtClean="0">
                <a:latin typeface="Arial"/>
                <a:cs typeface="Arial"/>
              </a:rPr>
              <a:t>y</a:t>
            </a:r>
            <a:r>
              <a:rPr sz="1600" spc="-59" dirty="0" smtClean="0">
                <a:latin typeface="Arial"/>
                <a:cs typeface="Arial"/>
              </a:rPr>
              <a:t> </a:t>
            </a:r>
            <a:r>
              <a:rPr sz="1600" spc="0" dirty="0" smtClean="0">
                <a:latin typeface="Arial"/>
                <a:cs typeface="Arial"/>
              </a:rPr>
              <a:t>pa</a:t>
            </a:r>
            <a:r>
              <a:rPr sz="1600" spc="4" dirty="0" smtClean="0">
                <a:latin typeface="Arial"/>
                <a:cs typeface="Arial"/>
              </a:rPr>
              <a:t>ssi</a:t>
            </a:r>
            <a:r>
              <a:rPr sz="1600" spc="0" dirty="0" smtClean="0">
                <a:latin typeface="Arial"/>
                <a:cs typeface="Arial"/>
              </a:rPr>
              <a:t>ng</a:t>
            </a:r>
            <a:r>
              <a:rPr sz="1600" spc="-60" dirty="0" smtClean="0">
                <a:latin typeface="Arial"/>
                <a:cs typeface="Arial"/>
              </a:rPr>
              <a:t> </a:t>
            </a:r>
            <a:r>
              <a:rPr sz="1600" spc="0" dirty="0" smtClean="0">
                <a:latin typeface="Arial"/>
                <a:cs typeface="Arial"/>
              </a:rPr>
              <a:t>through</a:t>
            </a:r>
            <a:r>
              <a:rPr sz="1600" spc="-24" dirty="0" smtClean="0">
                <a:latin typeface="Arial"/>
                <a:cs typeface="Arial"/>
              </a:rPr>
              <a:t> </a:t>
            </a:r>
            <a:r>
              <a:rPr sz="1600" spc="0" dirty="0" smtClean="0">
                <a:latin typeface="Arial"/>
                <a:cs typeface="Arial"/>
              </a:rPr>
              <a:t>the</a:t>
            </a:r>
            <a:r>
              <a:rPr sz="1600" spc="-7" dirty="0" smtClean="0">
                <a:latin typeface="Arial"/>
                <a:cs typeface="Arial"/>
              </a:rPr>
              <a:t> </a:t>
            </a:r>
            <a:r>
              <a:rPr sz="1600" spc="0" dirty="0" smtClean="0">
                <a:latin typeface="Arial"/>
                <a:cs typeface="Arial"/>
              </a:rPr>
              <a:t>dete</a:t>
            </a:r>
            <a:r>
              <a:rPr sz="1600" spc="4" dirty="0" smtClean="0">
                <a:latin typeface="Arial"/>
                <a:cs typeface="Arial"/>
              </a:rPr>
              <a:t>c</a:t>
            </a:r>
            <a:r>
              <a:rPr sz="1600" spc="0" dirty="0" smtClean="0">
                <a:latin typeface="Arial"/>
                <a:cs typeface="Arial"/>
              </a:rPr>
              <a:t>to</a:t>
            </a:r>
            <a:r>
              <a:rPr sz="1600" spc="-84" dirty="0" smtClean="0">
                <a:latin typeface="Arial"/>
                <a:cs typeface="Arial"/>
              </a:rPr>
              <a:t>r</a:t>
            </a:r>
            <a:r>
              <a:rPr sz="1600" spc="0" dirty="0" smtClean="0">
                <a:latin typeface="Arial"/>
                <a:cs typeface="Arial"/>
              </a:rPr>
              <a:t>.</a:t>
            </a:r>
            <a:endParaRPr sz="1600">
              <a:latin typeface="Arial"/>
              <a:cs typeface="Arial"/>
            </a:endParaRPr>
          </a:p>
        </p:txBody>
      </p:sp>
      <p:sp>
        <p:nvSpPr>
          <p:cNvPr id="5" name="object 5"/>
          <p:cNvSpPr txBox="1"/>
          <p:nvPr/>
        </p:nvSpPr>
        <p:spPr>
          <a:xfrm>
            <a:off x="307340" y="1646648"/>
            <a:ext cx="126746"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t>
            </a:r>
            <a:endParaRPr sz="1600">
              <a:latin typeface="Arial"/>
              <a:cs typeface="Arial"/>
            </a:endParaRPr>
          </a:p>
        </p:txBody>
      </p:sp>
      <p:sp>
        <p:nvSpPr>
          <p:cNvPr id="4" name="object 4"/>
          <p:cNvSpPr txBox="1"/>
          <p:nvPr/>
        </p:nvSpPr>
        <p:spPr>
          <a:xfrm>
            <a:off x="638048" y="1646648"/>
            <a:ext cx="7963546"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a:t>
            </a:r>
            <a:r>
              <a:rPr sz="1600" spc="-90" dirty="0" smtClean="0">
                <a:latin typeface="Arial"/>
                <a:cs typeface="Arial"/>
              </a:rPr>
              <a:t> </a:t>
            </a:r>
            <a:r>
              <a:rPr sz="1600" spc="0" dirty="0" smtClean="0">
                <a:latin typeface="Arial"/>
                <a:cs typeface="Arial"/>
              </a:rPr>
              <a:t>p</a:t>
            </a:r>
            <a:r>
              <a:rPr sz="1600" spc="4" dirty="0" smtClean="0">
                <a:latin typeface="Arial"/>
                <a:cs typeface="Arial"/>
              </a:rPr>
              <a:t>l</a:t>
            </a:r>
            <a:r>
              <a:rPr sz="1600" spc="0" dirty="0" smtClean="0">
                <a:latin typeface="Arial"/>
                <a:cs typeface="Arial"/>
              </a:rPr>
              <a:t>ot</a:t>
            </a:r>
            <a:r>
              <a:rPr sz="1600" spc="-20" dirty="0" smtClean="0">
                <a:latin typeface="Arial"/>
                <a:cs typeface="Arial"/>
              </a:rPr>
              <a:t> </a:t>
            </a:r>
            <a:r>
              <a:rPr sz="1600" spc="0" dirty="0" smtClean="0">
                <a:latin typeface="Arial"/>
                <a:cs typeface="Arial"/>
              </a:rPr>
              <a:t>of</a:t>
            </a:r>
            <a:r>
              <a:rPr sz="1600" spc="1" dirty="0" smtClean="0">
                <a:latin typeface="Arial"/>
                <a:cs typeface="Arial"/>
              </a:rPr>
              <a:t> </a:t>
            </a:r>
            <a:r>
              <a:rPr sz="1600" spc="0" dirty="0" smtClean="0">
                <a:latin typeface="Arial"/>
                <a:cs typeface="Arial"/>
              </a:rPr>
              <a:t>dete</a:t>
            </a:r>
            <a:r>
              <a:rPr sz="1600" spc="4" dirty="0" smtClean="0">
                <a:latin typeface="Arial"/>
                <a:cs typeface="Arial"/>
              </a:rPr>
              <a:t>c</a:t>
            </a:r>
            <a:r>
              <a:rPr sz="1600" spc="0" dirty="0" smtClean="0">
                <a:latin typeface="Arial"/>
                <a:cs typeface="Arial"/>
              </a:rPr>
              <a:t>tor</a:t>
            </a:r>
            <a:r>
              <a:rPr sz="1600" spc="-32" dirty="0" smtClean="0">
                <a:latin typeface="Arial"/>
                <a:cs typeface="Arial"/>
              </a:rPr>
              <a:t> </a:t>
            </a:r>
            <a:r>
              <a:rPr sz="1600" spc="0" dirty="0" smtClean="0">
                <a:latin typeface="Arial"/>
                <a:cs typeface="Arial"/>
              </a:rPr>
              <a:t>respo</a:t>
            </a:r>
            <a:r>
              <a:rPr sz="1600" spc="4" dirty="0" smtClean="0">
                <a:latin typeface="Arial"/>
                <a:cs typeface="Arial"/>
              </a:rPr>
              <a:t>ns</a:t>
            </a:r>
            <a:r>
              <a:rPr sz="1600" spc="0" dirty="0" smtClean="0">
                <a:latin typeface="Arial"/>
                <a:cs typeface="Arial"/>
              </a:rPr>
              <a:t>e</a:t>
            </a:r>
            <a:r>
              <a:rPr sz="1600" spc="-60"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th</a:t>
            </a:r>
            <a:r>
              <a:rPr sz="1600" spc="-8" dirty="0" smtClean="0">
                <a:latin typeface="Arial"/>
                <a:cs typeface="Arial"/>
              </a:rPr>
              <a:t> </a:t>
            </a:r>
            <a:r>
              <a:rPr sz="1600" spc="0" dirty="0" smtClean="0">
                <a:latin typeface="Arial"/>
                <a:cs typeface="Arial"/>
              </a:rPr>
              <a:t>t</a:t>
            </a:r>
            <a:r>
              <a:rPr sz="1600" spc="4" dirty="0" smtClean="0">
                <a:latin typeface="Arial"/>
                <a:cs typeface="Arial"/>
              </a:rPr>
              <a:t>i</a:t>
            </a:r>
            <a:r>
              <a:rPr sz="1600" spc="0" dirty="0" smtClean="0">
                <a:latin typeface="Arial"/>
                <a:cs typeface="Arial"/>
              </a:rPr>
              <a:t>me</a:t>
            </a:r>
            <a:r>
              <a:rPr sz="1600" spc="-15" dirty="0" smtClean="0">
                <a:latin typeface="Arial"/>
                <a:cs typeface="Arial"/>
              </a:rPr>
              <a:t> </a:t>
            </a:r>
            <a:r>
              <a:rPr sz="1600" spc="4" dirty="0" smtClean="0">
                <a:latin typeface="Arial"/>
                <a:cs typeface="Arial"/>
              </a:rPr>
              <a:t>i</a:t>
            </a:r>
            <a:r>
              <a:rPr sz="1600" spc="0" dirty="0" smtClean="0">
                <a:latin typeface="Arial"/>
                <a:cs typeface="Arial"/>
              </a:rPr>
              <a:t>s</a:t>
            </a:r>
            <a:r>
              <a:rPr sz="1600" spc="-16" dirty="0" smtClean="0">
                <a:latin typeface="Arial"/>
                <a:cs typeface="Arial"/>
              </a:rPr>
              <a:t> </a:t>
            </a:r>
            <a:r>
              <a:rPr sz="1600" spc="0" dirty="0" smtClean="0">
                <a:latin typeface="Arial"/>
                <a:cs typeface="Arial"/>
              </a:rPr>
              <a:t>generated</a:t>
            </a:r>
            <a:r>
              <a:rPr sz="1600" spc="-57" dirty="0" smtClean="0">
                <a:latin typeface="Arial"/>
                <a:cs typeface="Arial"/>
              </a:rPr>
              <a:t> </a:t>
            </a:r>
            <a:r>
              <a:rPr sz="1600" spc="-14" dirty="0" smtClean="0">
                <a:latin typeface="Arial"/>
                <a:cs typeface="Arial"/>
              </a:rPr>
              <a:t>w</a:t>
            </a:r>
            <a:r>
              <a:rPr sz="1600" spc="0" dirty="0" smtClean="0">
                <a:latin typeface="Arial"/>
                <a:cs typeface="Arial"/>
              </a:rPr>
              <a:t>h</a:t>
            </a:r>
            <a:r>
              <a:rPr sz="1600" spc="4" dirty="0" smtClean="0">
                <a:latin typeface="Arial"/>
                <a:cs typeface="Arial"/>
              </a:rPr>
              <a:t>ic</a:t>
            </a:r>
            <a:r>
              <a:rPr sz="1600" spc="0" dirty="0" smtClean="0">
                <a:latin typeface="Arial"/>
                <a:cs typeface="Arial"/>
              </a:rPr>
              <a:t>h</a:t>
            </a:r>
            <a:r>
              <a:rPr sz="1600" spc="-20" dirty="0" smtClean="0">
                <a:latin typeface="Arial"/>
                <a:cs typeface="Arial"/>
              </a:rPr>
              <a:t> </a:t>
            </a:r>
            <a:r>
              <a:rPr sz="1600" spc="4" dirty="0" smtClean="0">
                <a:latin typeface="Arial"/>
                <a:cs typeface="Arial"/>
              </a:rPr>
              <a:t>i</a:t>
            </a:r>
            <a:r>
              <a:rPr sz="1600" spc="0" dirty="0" smtClean="0">
                <a:latin typeface="Arial"/>
                <a:cs typeface="Arial"/>
              </a:rPr>
              <a:t>s</a:t>
            </a:r>
            <a:r>
              <a:rPr sz="1600" spc="-16" dirty="0" smtClean="0">
                <a:latin typeface="Arial"/>
                <a:cs typeface="Arial"/>
              </a:rPr>
              <a:t> </a:t>
            </a:r>
            <a:r>
              <a:rPr sz="1600" spc="0" dirty="0" smtClean="0">
                <a:latin typeface="Arial"/>
                <a:cs typeface="Arial"/>
              </a:rPr>
              <a:t>termed</a:t>
            </a:r>
            <a:r>
              <a:rPr sz="1600" spc="-24" dirty="0" smtClean="0">
                <a:latin typeface="Arial"/>
                <a:cs typeface="Arial"/>
              </a:rPr>
              <a:t> </a:t>
            </a:r>
            <a:r>
              <a:rPr sz="1600" spc="0" dirty="0" smtClean="0">
                <a:latin typeface="Arial"/>
                <a:cs typeface="Arial"/>
              </a:rPr>
              <a:t>an</a:t>
            </a:r>
            <a:r>
              <a:rPr sz="1600" spc="-17"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tropherog</a:t>
            </a:r>
            <a:r>
              <a:rPr sz="1600" spc="-4" dirty="0" smtClean="0">
                <a:latin typeface="Arial"/>
                <a:cs typeface="Arial"/>
              </a:rPr>
              <a:t>r</a:t>
            </a:r>
            <a:r>
              <a:rPr sz="1600" spc="0" dirty="0" smtClean="0">
                <a:latin typeface="Arial"/>
                <a:cs typeface="Arial"/>
              </a:rPr>
              <a:t>a</a:t>
            </a:r>
            <a:r>
              <a:rPr sz="1600" spc="9" dirty="0" smtClean="0">
                <a:latin typeface="Arial"/>
                <a:cs typeface="Arial"/>
              </a:rPr>
              <a:t>m</a:t>
            </a:r>
            <a:r>
              <a:rPr sz="1600" spc="0" dirty="0" smtClean="0">
                <a:latin typeface="Arial"/>
                <a:cs typeface="Arial"/>
              </a:rPr>
              <a:t>.</a:t>
            </a:r>
            <a:endParaRPr sz="1600">
              <a:latin typeface="Arial"/>
              <a:cs typeface="Arial"/>
            </a:endParaRPr>
          </a:p>
        </p:txBody>
      </p:sp>
      <p:sp>
        <p:nvSpPr>
          <p:cNvPr id="3" name="object 3"/>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34</a:t>
            </a:r>
            <a:endParaRPr sz="1400">
              <a:latin typeface="Arial"/>
              <a:cs typeface="Arial"/>
            </a:endParaRPr>
          </a:p>
        </p:txBody>
      </p:sp>
      <p:sp>
        <p:nvSpPr>
          <p:cNvPr id="2" name="object 2"/>
          <p:cNvSpPr txBox="1"/>
          <p:nvPr/>
        </p:nvSpPr>
        <p:spPr>
          <a:xfrm>
            <a:off x="831850" y="2660700"/>
            <a:ext cx="7251700" cy="3725672"/>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9" name="object 29"/>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30" name="object 30"/>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31" name="object 31"/>
          <p:cNvSpPr/>
          <p:nvPr/>
        </p:nvSpPr>
        <p:spPr>
          <a:xfrm>
            <a:off x="1601724" y="0"/>
            <a:ext cx="5974080" cy="533400"/>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83820" y="495300"/>
            <a:ext cx="1830324" cy="420624"/>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8" name="object 28"/>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6" name="object 26"/>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5" name="object 25"/>
          <p:cNvSpPr txBox="1"/>
          <p:nvPr/>
        </p:nvSpPr>
        <p:spPr>
          <a:xfrm>
            <a:off x="1873377" y="403"/>
            <a:ext cx="5463793" cy="482600"/>
          </a:xfrm>
          <a:prstGeom prst="rect">
            <a:avLst/>
          </a:prstGeom>
        </p:spPr>
        <p:txBody>
          <a:bodyPr wrap="square" lIns="0" tIns="0" rIns="0" bIns="0" rtlCol="0">
            <a:noAutofit/>
          </a:bodyPr>
          <a:lstStyle/>
          <a:p>
            <a:pPr marL="12700">
              <a:lnSpc>
                <a:spcPts val="3775"/>
              </a:lnSpc>
              <a:spcBef>
                <a:spcPts val="188"/>
              </a:spcBef>
            </a:pPr>
            <a:r>
              <a:rPr sz="3600" b="1" spc="0" dirty="0" smtClean="0">
                <a:solidFill>
                  <a:srgbClr val="3668C4"/>
                </a:solidFill>
                <a:latin typeface="Times New Roman"/>
                <a:cs typeface="Times New Roman"/>
              </a:rPr>
              <a:t>ISOELECTRIC</a:t>
            </a:r>
            <a:r>
              <a:rPr sz="3600" b="1" spc="-25" dirty="0" smtClean="0">
                <a:solidFill>
                  <a:srgbClr val="3668C4"/>
                </a:solidFill>
                <a:latin typeface="Times New Roman"/>
                <a:cs typeface="Times New Roman"/>
              </a:rPr>
              <a:t> </a:t>
            </a:r>
            <a:r>
              <a:rPr sz="3600" b="1" spc="0" dirty="0" smtClean="0">
                <a:solidFill>
                  <a:srgbClr val="3668C4"/>
                </a:solidFill>
                <a:latin typeface="Times New Roman"/>
                <a:cs typeface="Times New Roman"/>
              </a:rPr>
              <a:t>FOCSING</a:t>
            </a:r>
            <a:endParaRPr sz="3600">
              <a:latin typeface="Times New Roman"/>
              <a:cs typeface="Times New Roman"/>
            </a:endParaRPr>
          </a:p>
        </p:txBody>
      </p:sp>
      <p:sp>
        <p:nvSpPr>
          <p:cNvPr id="24" name="object 24"/>
          <p:cNvSpPr txBox="1"/>
          <p:nvPr/>
        </p:nvSpPr>
        <p:spPr>
          <a:xfrm>
            <a:off x="231140" y="606996"/>
            <a:ext cx="1548925" cy="280212"/>
          </a:xfrm>
          <a:prstGeom prst="rect">
            <a:avLst/>
          </a:prstGeom>
        </p:spPr>
        <p:txBody>
          <a:bodyPr wrap="square" lIns="0" tIns="0" rIns="0" bIns="0" rtlCol="0">
            <a:noAutofit/>
          </a:bodyPr>
          <a:lstStyle/>
          <a:p>
            <a:pPr marL="12700">
              <a:lnSpc>
                <a:spcPts val="2145"/>
              </a:lnSpc>
              <a:spcBef>
                <a:spcPts val="107"/>
              </a:spcBef>
            </a:pPr>
            <a:r>
              <a:rPr sz="2000" b="1" spc="0" dirty="0" smtClean="0">
                <a:solidFill>
                  <a:srgbClr val="E75C00"/>
                </a:solidFill>
                <a:latin typeface="Times New Roman"/>
                <a:cs typeface="Times New Roman"/>
              </a:rPr>
              <a:t>PRIN</a:t>
            </a:r>
            <a:r>
              <a:rPr sz="2000" b="1" spc="4" dirty="0" smtClean="0">
                <a:solidFill>
                  <a:srgbClr val="E75C00"/>
                </a:solidFill>
                <a:latin typeface="Times New Roman"/>
                <a:cs typeface="Times New Roman"/>
              </a:rPr>
              <a:t>C</a:t>
            </a:r>
            <a:r>
              <a:rPr sz="2000" b="1" spc="0" dirty="0" smtClean="0">
                <a:solidFill>
                  <a:srgbClr val="E75C00"/>
                </a:solidFill>
                <a:latin typeface="Times New Roman"/>
                <a:cs typeface="Times New Roman"/>
              </a:rPr>
              <a:t>IP</a:t>
            </a:r>
            <a:r>
              <a:rPr sz="2000" b="1" spc="-9" dirty="0" smtClean="0">
                <a:solidFill>
                  <a:srgbClr val="E75C00"/>
                </a:solidFill>
                <a:latin typeface="Times New Roman"/>
                <a:cs typeface="Times New Roman"/>
              </a:rPr>
              <a:t>L</a:t>
            </a:r>
            <a:r>
              <a:rPr sz="2000" b="1" spc="-4" dirty="0" smtClean="0">
                <a:solidFill>
                  <a:srgbClr val="E75C00"/>
                </a:solidFill>
                <a:latin typeface="Times New Roman"/>
                <a:cs typeface="Times New Roman"/>
              </a:rPr>
              <a:t>E</a:t>
            </a:r>
            <a:r>
              <a:rPr sz="2000" b="1" spc="0" dirty="0" smtClean="0">
                <a:solidFill>
                  <a:srgbClr val="E75C00"/>
                </a:solidFill>
                <a:latin typeface="Times New Roman"/>
                <a:cs typeface="Times New Roman"/>
              </a:rPr>
              <a:t>:</a:t>
            </a:r>
            <a:endParaRPr sz="2000">
              <a:latin typeface="Times New Roman"/>
              <a:cs typeface="Times New Roman"/>
            </a:endParaRPr>
          </a:p>
        </p:txBody>
      </p:sp>
      <p:sp>
        <p:nvSpPr>
          <p:cNvPr id="23" name="object 23"/>
          <p:cNvSpPr txBox="1"/>
          <p:nvPr/>
        </p:nvSpPr>
        <p:spPr>
          <a:xfrm>
            <a:off x="505459" y="995212"/>
            <a:ext cx="8198103" cy="4066158"/>
          </a:xfrm>
          <a:prstGeom prst="rect">
            <a:avLst/>
          </a:prstGeom>
        </p:spPr>
        <p:txBody>
          <a:bodyPr wrap="square" lIns="0" tIns="0" rIns="0" bIns="0" rtlCol="0">
            <a:noAutofit/>
          </a:bodyPr>
          <a:lstStyle/>
          <a:p>
            <a:pPr marL="12700" marR="4685548" algn="just">
              <a:lnSpc>
                <a:spcPts val="1535"/>
              </a:lnSpc>
              <a:spcBef>
                <a:spcPts val="76"/>
              </a:spcBef>
            </a:pPr>
            <a:r>
              <a:rPr sz="1400" b="1" spc="-39" dirty="0" smtClean="0">
                <a:latin typeface="Arial"/>
                <a:cs typeface="Arial"/>
              </a:rPr>
              <a:t>A</a:t>
            </a:r>
            <a:r>
              <a:rPr sz="1400" b="1" spc="4" dirty="0" smtClean="0">
                <a:latin typeface="Arial"/>
                <a:cs typeface="Arial"/>
              </a:rPr>
              <a:t>l</a:t>
            </a:r>
            <a:r>
              <a:rPr sz="1400" b="1" spc="0" dirty="0" smtClean="0">
                <a:latin typeface="Arial"/>
                <a:cs typeface="Arial"/>
              </a:rPr>
              <a:t>l</a:t>
            </a:r>
            <a:r>
              <a:rPr sz="1400" b="1" spc="14" dirty="0" smtClean="0">
                <a:latin typeface="Arial"/>
                <a:cs typeface="Arial"/>
              </a:rPr>
              <a:t> </a:t>
            </a:r>
            <a:r>
              <a:rPr sz="1400" b="1" spc="-4" dirty="0" smtClean="0">
                <a:latin typeface="Arial"/>
                <a:cs typeface="Arial"/>
              </a:rPr>
              <a:t>p</a:t>
            </a:r>
            <a:r>
              <a:rPr sz="1400" b="1" spc="4" dirty="0" smtClean="0">
                <a:latin typeface="Arial"/>
                <a:cs typeface="Arial"/>
              </a:rPr>
              <a:t>r</a:t>
            </a:r>
            <a:r>
              <a:rPr sz="1400" b="1" spc="-4" dirty="0" smtClean="0">
                <a:latin typeface="Arial"/>
                <a:cs typeface="Arial"/>
              </a:rPr>
              <a:t>o</a:t>
            </a:r>
            <a:r>
              <a:rPr sz="1400" b="1" spc="0" dirty="0" smtClean="0">
                <a:latin typeface="Arial"/>
                <a:cs typeface="Arial"/>
              </a:rPr>
              <a:t>te</a:t>
            </a:r>
            <a:r>
              <a:rPr sz="1400" b="1" spc="4" dirty="0" smtClean="0">
                <a:latin typeface="Arial"/>
                <a:cs typeface="Arial"/>
              </a:rPr>
              <a:t>i</a:t>
            </a:r>
            <a:r>
              <a:rPr sz="1400" b="1" spc="-4" dirty="0" smtClean="0">
                <a:latin typeface="Arial"/>
                <a:cs typeface="Arial"/>
              </a:rPr>
              <a:t>n</a:t>
            </a:r>
            <a:r>
              <a:rPr sz="1400" b="1" spc="0" dirty="0" smtClean="0">
                <a:latin typeface="Arial"/>
                <a:cs typeface="Arial"/>
              </a:rPr>
              <a:t>s</a:t>
            </a:r>
            <a:r>
              <a:rPr sz="1400" b="1" spc="-25" dirty="0" smtClean="0">
                <a:latin typeface="Arial"/>
                <a:cs typeface="Arial"/>
              </a:rPr>
              <a:t> </a:t>
            </a:r>
            <a:r>
              <a:rPr sz="1400" b="1" spc="-4" dirty="0" smtClean="0">
                <a:latin typeface="Arial"/>
                <a:cs typeface="Arial"/>
              </a:rPr>
              <a:t>h</a:t>
            </a:r>
            <a:r>
              <a:rPr sz="1400" b="1" spc="0" dirty="0" smtClean="0">
                <a:latin typeface="Arial"/>
                <a:cs typeface="Arial"/>
              </a:rPr>
              <a:t>a</a:t>
            </a:r>
            <a:r>
              <a:rPr sz="1400" b="1" spc="-14" dirty="0" smtClean="0">
                <a:latin typeface="Arial"/>
                <a:cs typeface="Arial"/>
              </a:rPr>
              <a:t>v</a:t>
            </a:r>
            <a:r>
              <a:rPr sz="1400" b="1" spc="0" dirty="0" smtClean="0">
                <a:latin typeface="Arial"/>
                <a:cs typeface="Arial"/>
              </a:rPr>
              <a:t>e</a:t>
            </a:r>
            <a:r>
              <a:rPr sz="1400" b="1" spc="-4" dirty="0" smtClean="0">
                <a:latin typeface="Arial"/>
                <a:cs typeface="Arial"/>
              </a:rPr>
              <a:t> </a:t>
            </a:r>
            <a:r>
              <a:rPr sz="1400" b="1" spc="0" dirty="0" smtClean="0">
                <a:latin typeface="Arial"/>
                <a:cs typeface="Arial"/>
              </a:rPr>
              <a:t>an</a:t>
            </a:r>
            <a:r>
              <a:rPr sz="1400" b="1" spc="-19" dirty="0" smtClean="0">
                <a:latin typeface="Arial"/>
                <a:cs typeface="Arial"/>
              </a:rPr>
              <a:t> </a:t>
            </a:r>
            <a:r>
              <a:rPr sz="1400" b="1" spc="4" dirty="0" smtClean="0">
                <a:latin typeface="Arial"/>
                <a:cs typeface="Arial"/>
              </a:rPr>
              <a:t>i</a:t>
            </a:r>
            <a:r>
              <a:rPr sz="1400" b="1" spc="0" dirty="0" smtClean="0">
                <a:latin typeface="Arial"/>
                <a:cs typeface="Arial"/>
              </a:rPr>
              <a:t>s</a:t>
            </a:r>
            <a:r>
              <a:rPr sz="1400" b="1" spc="-4" dirty="0" smtClean="0">
                <a:latin typeface="Arial"/>
                <a:cs typeface="Arial"/>
              </a:rPr>
              <a:t>o</a:t>
            </a:r>
            <a:r>
              <a:rPr sz="1400" b="1" spc="0" dirty="0" smtClean="0">
                <a:latin typeface="Arial"/>
                <a:cs typeface="Arial"/>
              </a:rPr>
              <a:t>e</a:t>
            </a:r>
            <a:r>
              <a:rPr sz="1400" b="1" spc="4" dirty="0" smtClean="0">
                <a:latin typeface="Arial"/>
                <a:cs typeface="Arial"/>
              </a:rPr>
              <a:t>l</a:t>
            </a:r>
            <a:r>
              <a:rPr sz="1400" b="1" spc="0" dirty="0" smtClean="0">
                <a:latin typeface="Arial"/>
                <a:cs typeface="Arial"/>
              </a:rPr>
              <a:t>ect</a:t>
            </a:r>
            <a:r>
              <a:rPr sz="1400" b="1" spc="4" dirty="0" smtClean="0">
                <a:latin typeface="Arial"/>
                <a:cs typeface="Arial"/>
              </a:rPr>
              <a:t>ri</a:t>
            </a:r>
            <a:r>
              <a:rPr sz="1400" b="1" spc="0" dirty="0" smtClean="0">
                <a:latin typeface="Arial"/>
                <a:cs typeface="Arial"/>
              </a:rPr>
              <a:t>c</a:t>
            </a:r>
            <a:r>
              <a:rPr sz="1400" b="1" spc="-44" dirty="0" smtClean="0">
                <a:latin typeface="Arial"/>
                <a:cs typeface="Arial"/>
              </a:rPr>
              <a:t> </a:t>
            </a:r>
            <a:r>
              <a:rPr sz="1400" b="1" spc="-4" dirty="0" smtClean="0">
                <a:latin typeface="Arial"/>
                <a:cs typeface="Arial"/>
              </a:rPr>
              <a:t>po</a:t>
            </a:r>
            <a:r>
              <a:rPr sz="1400" b="1" spc="4" dirty="0" smtClean="0">
                <a:latin typeface="Arial"/>
                <a:cs typeface="Arial"/>
              </a:rPr>
              <a:t>i</a:t>
            </a:r>
            <a:r>
              <a:rPr sz="1400" b="1" spc="-4" dirty="0" smtClean="0">
                <a:latin typeface="Arial"/>
                <a:cs typeface="Arial"/>
              </a:rPr>
              <a:t>n</a:t>
            </a:r>
            <a:r>
              <a:rPr sz="1400" b="1" spc="0" dirty="0" smtClean="0">
                <a:latin typeface="Arial"/>
                <a:cs typeface="Arial"/>
              </a:rPr>
              <a:t>t</a:t>
            </a:r>
            <a:r>
              <a:rPr sz="1400" b="1" spc="-24" dirty="0" smtClean="0">
                <a:latin typeface="Arial"/>
                <a:cs typeface="Arial"/>
              </a:rPr>
              <a:t> </a:t>
            </a:r>
            <a:r>
              <a:rPr sz="1400" b="1" spc="-4" dirty="0" smtClean="0">
                <a:latin typeface="Arial"/>
                <a:cs typeface="Arial"/>
              </a:rPr>
              <a:t>p</a:t>
            </a:r>
            <a:r>
              <a:rPr sz="1400" b="1" spc="0" dirty="0" smtClean="0">
                <a:latin typeface="Arial"/>
                <a:cs typeface="Arial"/>
              </a:rPr>
              <a:t>H .</a:t>
            </a:r>
            <a:endParaRPr sz="1400">
              <a:latin typeface="Arial"/>
              <a:cs typeface="Arial"/>
            </a:endParaRPr>
          </a:p>
          <a:p>
            <a:pPr marL="12700" marR="3304" algn="just">
              <a:lnSpc>
                <a:spcPts val="1609"/>
              </a:lnSpc>
              <a:spcBef>
                <a:spcPts val="929"/>
              </a:spcBef>
            </a:pPr>
            <a:r>
              <a:rPr sz="1400" spc="4" dirty="0" smtClean="0">
                <a:latin typeface="Arial"/>
                <a:cs typeface="Arial"/>
              </a:rPr>
              <a:t>W</a:t>
            </a:r>
            <a:r>
              <a:rPr sz="1400" spc="0" dirty="0" smtClean="0">
                <a:latin typeface="Arial"/>
                <a:cs typeface="Arial"/>
              </a:rPr>
              <a:t>h</a:t>
            </a:r>
            <a:r>
              <a:rPr sz="1400" spc="-14" dirty="0" smtClean="0">
                <a:latin typeface="Arial"/>
                <a:cs typeface="Arial"/>
              </a:rPr>
              <a:t>e</a:t>
            </a:r>
            <a:r>
              <a:rPr sz="1400" spc="0" dirty="0" smtClean="0">
                <a:latin typeface="Arial"/>
                <a:cs typeface="Arial"/>
              </a:rPr>
              <a:t>n</a:t>
            </a:r>
            <a:r>
              <a:rPr sz="1400" spc="15" dirty="0" smtClean="0">
                <a:latin typeface="Arial"/>
                <a:cs typeface="Arial"/>
              </a:rPr>
              <a:t> </a:t>
            </a:r>
            <a:r>
              <a:rPr sz="1400" spc="0" dirty="0" smtClean="0">
                <a:latin typeface="Arial"/>
                <a:cs typeface="Arial"/>
              </a:rPr>
              <a:t>el</a:t>
            </a:r>
            <a:r>
              <a:rPr sz="1400" spc="-14" dirty="0" smtClean="0">
                <a:latin typeface="Arial"/>
                <a:cs typeface="Arial"/>
              </a:rPr>
              <a:t>e</a:t>
            </a:r>
            <a:r>
              <a:rPr sz="1400" spc="-4" dirty="0" smtClean="0">
                <a:latin typeface="Arial"/>
                <a:cs typeface="Arial"/>
              </a:rPr>
              <a:t>c</a:t>
            </a:r>
            <a:r>
              <a:rPr sz="1400" spc="4" dirty="0" smtClean="0">
                <a:latin typeface="Arial"/>
                <a:cs typeface="Arial"/>
              </a:rPr>
              <a:t>t</a:t>
            </a:r>
            <a:r>
              <a:rPr sz="1400" spc="0" dirty="0" smtClean="0">
                <a:latin typeface="Arial"/>
                <a:cs typeface="Arial"/>
              </a:rPr>
              <a:t>r</a:t>
            </a:r>
            <a:r>
              <a:rPr sz="1400" spc="-14" dirty="0" smtClean="0">
                <a:latin typeface="Arial"/>
                <a:cs typeface="Arial"/>
              </a:rPr>
              <a:t>o</a:t>
            </a:r>
            <a:r>
              <a:rPr sz="1400" spc="0" dirty="0" smtClean="0">
                <a:latin typeface="Arial"/>
                <a:cs typeface="Arial"/>
              </a:rPr>
              <a:t>p</a:t>
            </a:r>
            <a:r>
              <a:rPr sz="1400" spc="-14" dirty="0" smtClean="0">
                <a:latin typeface="Arial"/>
                <a:cs typeface="Arial"/>
              </a:rPr>
              <a:t>h</a:t>
            </a:r>
            <a:r>
              <a:rPr sz="1400" spc="0" dirty="0" smtClean="0">
                <a:latin typeface="Arial"/>
                <a:cs typeface="Arial"/>
              </a:rPr>
              <a:t>o</a:t>
            </a:r>
            <a:r>
              <a:rPr sz="1400" spc="-14" dirty="0" smtClean="0">
                <a:latin typeface="Arial"/>
                <a:cs typeface="Arial"/>
              </a:rPr>
              <a:t>re</a:t>
            </a:r>
            <a:r>
              <a:rPr sz="1400" spc="4" dirty="0" smtClean="0">
                <a:latin typeface="Arial"/>
                <a:cs typeface="Arial"/>
              </a:rPr>
              <a:t>s</a:t>
            </a:r>
            <a:r>
              <a:rPr sz="1400" spc="0" dirty="0" smtClean="0">
                <a:latin typeface="Arial"/>
                <a:cs typeface="Arial"/>
              </a:rPr>
              <a:t>is</a:t>
            </a:r>
            <a:r>
              <a:rPr sz="1400" spc="20" dirty="0" smtClean="0">
                <a:latin typeface="Arial"/>
                <a:cs typeface="Arial"/>
              </a:rPr>
              <a:t> </a:t>
            </a:r>
            <a:r>
              <a:rPr sz="1400" spc="-9" dirty="0" smtClean="0">
                <a:latin typeface="Arial"/>
                <a:cs typeface="Arial"/>
              </a:rPr>
              <a:t>i</a:t>
            </a:r>
            <a:r>
              <a:rPr sz="1400" spc="0" dirty="0" smtClean="0">
                <a:latin typeface="Arial"/>
                <a:cs typeface="Arial"/>
              </a:rPr>
              <a:t>s</a:t>
            </a:r>
            <a:r>
              <a:rPr sz="1400" spc="15" dirty="0" smtClean="0">
                <a:latin typeface="Arial"/>
                <a:cs typeface="Arial"/>
              </a:rPr>
              <a:t> </a:t>
            </a:r>
            <a:r>
              <a:rPr sz="1400" spc="0" dirty="0" smtClean="0">
                <a:latin typeface="Arial"/>
                <a:cs typeface="Arial"/>
              </a:rPr>
              <a:t>run</a:t>
            </a:r>
            <a:r>
              <a:rPr sz="1400" spc="10" dirty="0" smtClean="0">
                <a:latin typeface="Arial"/>
                <a:cs typeface="Arial"/>
              </a:rPr>
              <a:t> </a:t>
            </a:r>
            <a:r>
              <a:rPr sz="1400" spc="0" dirty="0" smtClean="0">
                <a:latin typeface="Arial"/>
                <a:cs typeface="Arial"/>
              </a:rPr>
              <a:t>in</a:t>
            </a:r>
            <a:r>
              <a:rPr sz="1400" spc="10" dirty="0" smtClean="0">
                <a:latin typeface="Arial"/>
                <a:cs typeface="Arial"/>
              </a:rPr>
              <a:t> </a:t>
            </a:r>
            <a:r>
              <a:rPr sz="1400" spc="0" dirty="0" smtClean="0">
                <a:latin typeface="Arial"/>
                <a:cs typeface="Arial"/>
              </a:rPr>
              <a:t>a </a:t>
            </a:r>
            <a:r>
              <a:rPr sz="1400" spc="4" dirty="0" smtClean="0">
                <a:latin typeface="Arial"/>
                <a:cs typeface="Arial"/>
              </a:rPr>
              <a:t>s</a:t>
            </a:r>
            <a:r>
              <a:rPr sz="1400" spc="0" dirty="0" smtClean="0">
                <a:latin typeface="Arial"/>
                <a:cs typeface="Arial"/>
              </a:rPr>
              <a:t>ol</a:t>
            </a:r>
            <a:r>
              <a:rPr sz="1400" spc="-14" dirty="0" smtClean="0">
                <a:latin typeface="Arial"/>
                <a:cs typeface="Arial"/>
              </a:rPr>
              <a:t>u</a:t>
            </a:r>
            <a:r>
              <a:rPr sz="1400" spc="4" dirty="0" smtClean="0">
                <a:latin typeface="Arial"/>
                <a:cs typeface="Arial"/>
              </a:rPr>
              <a:t>t</a:t>
            </a:r>
            <a:r>
              <a:rPr sz="1400" spc="0" dirty="0" smtClean="0">
                <a:latin typeface="Arial"/>
                <a:cs typeface="Arial"/>
              </a:rPr>
              <a:t>i</a:t>
            </a:r>
            <a:r>
              <a:rPr sz="1400" spc="-14" dirty="0" smtClean="0">
                <a:latin typeface="Arial"/>
                <a:cs typeface="Arial"/>
              </a:rPr>
              <a:t>o</a:t>
            </a:r>
            <a:r>
              <a:rPr sz="1400" spc="0" dirty="0" smtClean="0">
                <a:latin typeface="Arial"/>
                <a:cs typeface="Arial"/>
              </a:rPr>
              <a:t>n</a:t>
            </a:r>
            <a:r>
              <a:rPr sz="1400" spc="15" dirty="0" smtClean="0">
                <a:latin typeface="Arial"/>
                <a:cs typeface="Arial"/>
              </a:rPr>
              <a:t> </a:t>
            </a:r>
            <a:r>
              <a:rPr sz="1400" spc="0" dirty="0" smtClean="0">
                <a:latin typeface="Arial"/>
                <a:cs typeface="Arial"/>
              </a:rPr>
              <a:t>b</a:t>
            </a:r>
            <a:r>
              <a:rPr sz="1400" spc="-14" dirty="0" smtClean="0">
                <a:latin typeface="Arial"/>
                <a:cs typeface="Arial"/>
              </a:rPr>
              <a:t>u</a:t>
            </a:r>
            <a:r>
              <a:rPr sz="1400" spc="-19" dirty="0" smtClean="0">
                <a:latin typeface="Arial"/>
                <a:cs typeface="Arial"/>
              </a:rPr>
              <a:t>f</a:t>
            </a:r>
            <a:r>
              <a:rPr sz="1400" spc="-4" dirty="0" smtClean="0">
                <a:latin typeface="Arial"/>
                <a:cs typeface="Arial"/>
              </a:rPr>
              <a:t>f</a:t>
            </a:r>
            <a:r>
              <a:rPr sz="1400" spc="0" dirty="0" smtClean="0">
                <a:latin typeface="Arial"/>
                <a:cs typeface="Arial"/>
              </a:rPr>
              <a:t>e</a:t>
            </a:r>
            <a:r>
              <a:rPr sz="1400" spc="-14" dirty="0" smtClean="0">
                <a:latin typeface="Arial"/>
                <a:cs typeface="Arial"/>
              </a:rPr>
              <a:t>r</a:t>
            </a:r>
            <a:r>
              <a:rPr sz="1400" spc="0" dirty="0" smtClean="0">
                <a:latin typeface="Arial"/>
                <a:cs typeface="Arial"/>
              </a:rPr>
              <a:t>ed</a:t>
            </a:r>
            <a:r>
              <a:rPr sz="1400" spc="10" dirty="0" smtClean="0">
                <a:latin typeface="Arial"/>
                <a:cs typeface="Arial"/>
              </a:rPr>
              <a:t> </a:t>
            </a:r>
            <a:r>
              <a:rPr sz="1400" spc="-14" dirty="0" smtClean="0">
                <a:latin typeface="Arial"/>
                <a:cs typeface="Arial"/>
              </a:rPr>
              <a:t>a</a:t>
            </a:r>
            <a:r>
              <a:rPr sz="1400" spc="0" dirty="0" smtClean="0">
                <a:latin typeface="Arial"/>
                <a:cs typeface="Arial"/>
              </a:rPr>
              <a:t>t</a:t>
            </a:r>
            <a:r>
              <a:rPr sz="1400" spc="15" dirty="0" smtClean="0">
                <a:latin typeface="Arial"/>
                <a:cs typeface="Arial"/>
              </a:rPr>
              <a:t> </a:t>
            </a:r>
            <a:r>
              <a:rPr sz="1400" spc="4" dirty="0" smtClean="0">
                <a:latin typeface="Arial"/>
                <a:cs typeface="Arial"/>
              </a:rPr>
              <a:t>c</a:t>
            </a:r>
            <a:r>
              <a:rPr sz="1400" spc="-14" dirty="0" smtClean="0">
                <a:latin typeface="Arial"/>
                <a:cs typeface="Arial"/>
              </a:rPr>
              <a:t>o</a:t>
            </a:r>
            <a:r>
              <a:rPr sz="1400" spc="0" dirty="0" smtClean="0">
                <a:latin typeface="Arial"/>
                <a:cs typeface="Arial"/>
              </a:rPr>
              <a:t>n</a:t>
            </a:r>
            <a:r>
              <a:rPr sz="1400" spc="-4" dirty="0" smtClean="0">
                <a:latin typeface="Arial"/>
                <a:cs typeface="Arial"/>
              </a:rPr>
              <a:t>s</a:t>
            </a:r>
            <a:r>
              <a:rPr sz="1400" spc="4" dirty="0" smtClean="0">
                <a:latin typeface="Arial"/>
                <a:cs typeface="Arial"/>
              </a:rPr>
              <a:t>t</a:t>
            </a:r>
            <a:r>
              <a:rPr sz="1400" spc="-14" dirty="0" smtClean="0">
                <a:latin typeface="Arial"/>
                <a:cs typeface="Arial"/>
              </a:rPr>
              <a:t>a</a:t>
            </a:r>
            <a:r>
              <a:rPr sz="1400" spc="0" dirty="0" smtClean="0">
                <a:latin typeface="Arial"/>
                <a:cs typeface="Arial"/>
              </a:rPr>
              <a:t>nt</a:t>
            </a:r>
            <a:r>
              <a:rPr sz="1400" spc="20" dirty="0" smtClean="0">
                <a:latin typeface="Arial"/>
                <a:cs typeface="Arial"/>
              </a:rPr>
              <a:t> </a:t>
            </a:r>
            <a:r>
              <a:rPr sz="1400" spc="0" dirty="0" smtClean="0">
                <a:latin typeface="Arial"/>
                <a:cs typeface="Arial"/>
              </a:rPr>
              <a:t>pH</a:t>
            </a:r>
            <a:r>
              <a:rPr sz="1400" spc="4" dirty="0" smtClean="0">
                <a:latin typeface="Arial"/>
                <a:cs typeface="Arial"/>
              </a:rPr>
              <a:t> </a:t>
            </a:r>
            <a:r>
              <a:rPr sz="1400" spc="0" dirty="0" smtClean="0">
                <a:latin typeface="Arial"/>
                <a:cs typeface="Arial"/>
              </a:rPr>
              <a:t>,</a:t>
            </a:r>
            <a:r>
              <a:rPr sz="1400" spc="15" dirty="0" smtClean="0">
                <a:latin typeface="Arial"/>
                <a:cs typeface="Arial"/>
              </a:rPr>
              <a:t> </a:t>
            </a:r>
            <a:r>
              <a:rPr sz="1400" spc="-14" dirty="0" smtClean="0">
                <a:latin typeface="Arial"/>
                <a:cs typeface="Arial"/>
              </a:rPr>
              <a:t>p</a:t>
            </a:r>
            <a:r>
              <a:rPr sz="1400" spc="0" dirty="0" smtClean="0">
                <a:latin typeface="Arial"/>
                <a:cs typeface="Arial"/>
              </a:rPr>
              <a:t>r</a:t>
            </a:r>
            <a:r>
              <a:rPr sz="1400" spc="-14" dirty="0" smtClean="0">
                <a:latin typeface="Arial"/>
                <a:cs typeface="Arial"/>
              </a:rPr>
              <a:t>o</a:t>
            </a:r>
            <a:r>
              <a:rPr sz="1400" spc="4" dirty="0" smtClean="0">
                <a:latin typeface="Arial"/>
                <a:cs typeface="Arial"/>
              </a:rPr>
              <a:t>t</a:t>
            </a:r>
            <a:r>
              <a:rPr sz="1400" spc="0" dirty="0" smtClean="0">
                <a:latin typeface="Arial"/>
                <a:cs typeface="Arial"/>
              </a:rPr>
              <a:t>e</a:t>
            </a:r>
            <a:r>
              <a:rPr sz="1400" spc="-14" dirty="0" smtClean="0">
                <a:latin typeface="Arial"/>
                <a:cs typeface="Arial"/>
              </a:rPr>
              <a:t>in</a:t>
            </a:r>
            <a:r>
              <a:rPr sz="1400" spc="0" dirty="0" smtClean="0">
                <a:latin typeface="Arial"/>
                <a:cs typeface="Arial"/>
              </a:rPr>
              <a:t>s</a:t>
            </a:r>
            <a:r>
              <a:rPr sz="1400" spc="20" dirty="0" smtClean="0">
                <a:latin typeface="Arial"/>
                <a:cs typeface="Arial"/>
              </a:rPr>
              <a:t> </a:t>
            </a:r>
            <a:r>
              <a:rPr sz="1400" spc="0" dirty="0" smtClean="0">
                <a:latin typeface="Arial"/>
                <a:cs typeface="Arial"/>
              </a:rPr>
              <a:t>ha</a:t>
            </a:r>
            <a:r>
              <a:rPr sz="1400" spc="-19" dirty="0" smtClean="0">
                <a:latin typeface="Arial"/>
                <a:cs typeface="Arial"/>
              </a:rPr>
              <a:t>v</a:t>
            </a:r>
            <a:r>
              <a:rPr sz="1400" spc="0" dirty="0" smtClean="0">
                <a:latin typeface="Arial"/>
                <a:cs typeface="Arial"/>
              </a:rPr>
              <a:t>ing</a:t>
            </a:r>
            <a:r>
              <a:rPr sz="1400" spc="25" dirty="0" smtClean="0">
                <a:latin typeface="Arial"/>
                <a:cs typeface="Arial"/>
              </a:rPr>
              <a:t> </a:t>
            </a:r>
            <a:r>
              <a:rPr sz="1400" spc="0" dirty="0" smtClean="0">
                <a:latin typeface="Arial"/>
                <a:cs typeface="Arial"/>
              </a:rPr>
              <a:t>a</a:t>
            </a:r>
            <a:r>
              <a:rPr sz="1400" spc="10" dirty="0" smtClean="0">
                <a:latin typeface="Arial"/>
                <a:cs typeface="Arial"/>
              </a:rPr>
              <a:t> </a:t>
            </a:r>
            <a:r>
              <a:rPr sz="1400" spc="-14" dirty="0" smtClean="0">
                <a:latin typeface="Arial"/>
                <a:cs typeface="Arial"/>
              </a:rPr>
              <a:t>ne</a:t>
            </a:r>
            <a:r>
              <a:rPr sz="1400" spc="0" dirty="0" smtClean="0">
                <a:latin typeface="Arial"/>
                <a:cs typeface="Arial"/>
              </a:rPr>
              <a:t>t</a:t>
            </a:r>
            <a:r>
              <a:rPr sz="1400" spc="15" dirty="0" smtClean="0">
                <a:latin typeface="Arial"/>
                <a:cs typeface="Arial"/>
              </a:rPr>
              <a:t> </a:t>
            </a:r>
            <a:r>
              <a:rPr sz="1400" spc="4" dirty="0" smtClean="0">
                <a:latin typeface="Arial"/>
                <a:cs typeface="Arial"/>
              </a:rPr>
              <a:t>c</a:t>
            </a:r>
            <a:r>
              <a:rPr sz="1400" spc="-14" dirty="0" smtClean="0">
                <a:latin typeface="Arial"/>
                <a:cs typeface="Arial"/>
              </a:rPr>
              <a:t>ha</a:t>
            </a:r>
            <a:r>
              <a:rPr sz="1400" spc="0" dirty="0" smtClean="0">
                <a:latin typeface="Arial"/>
                <a:cs typeface="Arial"/>
              </a:rPr>
              <a:t>rge</a:t>
            </a:r>
            <a:r>
              <a:rPr sz="1400" spc="10" dirty="0" smtClean="0">
                <a:latin typeface="Arial"/>
                <a:cs typeface="Arial"/>
              </a:rPr>
              <a:t> </a:t>
            </a:r>
            <a:r>
              <a:rPr sz="1400" spc="-19" dirty="0" smtClean="0">
                <a:latin typeface="Arial"/>
                <a:cs typeface="Arial"/>
              </a:rPr>
              <a:t>w</a:t>
            </a:r>
            <a:r>
              <a:rPr sz="1400" spc="0" dirty="0" smtClean="0">
                <a:latin typeface="Arial"/>
                <a:cs typeface="Arial"/>
              </a:rPr>
              <a:t>ill </a:t>
            </a:r>
            <a:endParaRPr sz="1400">
              <a:latin typeface="Arial"/>
              <a:cs typeface="Arial"/>
            </a:endParaRPr>
          </a:p>
          <a:p>
            <a:pPr marL="12700" marR="3304" algn="just">
              <a:lnSpc>
                <a:spcPts val="1609"/>
              </a:lnSpc>
              <a:spcBef>
                <a:spcPts val="405"/>
              </a:spcBef>
            </a:pPr>
            <a:r>
              <a:rPr sz="1400" spc="-4" dirty="0" smtClean="0">
                <a:latin typeface="Arial"/>
                <a:cs typeface="Arial"/>
              </a:rPr>
              <a:t>m</a:t>
            </a:r>
            <a:r>
              <a:rPr sz="1400" spc="0" dirty="0" smtClean="0">
                <a:latin typeface="Arial"/>
                <a:cs typeface="Arial"/>
              </a:rPr>
              <a:t>igra</a:t>
            </a:r>
            <a:r>
              <a:rPr sz="1400" spc="4" dirty="0" smtClean="0">
                <a:latin typeface="Arial"/>
                <a:cs typeface="Arial"/>
              </a:rPr>
              <a:t>t</a:t>
            </a:r>
            <a:r>
              <a:rPr sz="1400" spc="0" dirty="0" smtClean="0">
                <a:latin typeface="Arial"/>
                <a:cs typeface="Arial"/>
              </a:rPr>
              <a:t>e</a:t>
            </a:r>
            <a:r>
              <a:rPr sz="1400" spc="-34" dirty="0" smtClean="0">
                <a:latin typeface="Arial"/>
                <a:cs typeface="Arial"/>
              </a:rPr>
              <a:t> </a:t>
            </a:r>
            <a:r>
              <a:rPr sz="1400" spc="4" dirty="0" smtClean="0">
                <a:latin typeface="Arial"/>
                <a:cs typeface="Arial"/>
              </a:rPr>
              <a:t>t</a:t>
            </a:r>
            <a:r>
              <a:rPr sz="1400" spc="0" dirty="0" smtClean="0">
                <a:latin typeface="Arial"/>
                <a:cs typeface="Arial"/>
              </a:rPr>
              <a:t>o</a:t>
            </a:r>
            <a:r>
              <a:rPr sz="1400" spc="-19" dirty="0" smtClean="0">
                <a:latin typeface="Arial"/>
                <a:cs typeface="Arial"/>
              </a:rPr>
              <a:t>w</a:t>
            </a:r>
            <a:r>
              <a:rPr sz="1400" spc="0" dirty="0" smtClean="0">
                <a:latin typeface="Arial"/>
                <a:cs typeface="Arial"/>
              </a:rPr>
              <a:t>ards</a:t>
            </a:r>
            <a:r>
              <a:rPr sz="1400" spc="-19" dirty="0" smtClean="0">
                <a:latin typeface="Arial"/>
                <a:cs typeface="Arial"/>
              </a:rPr>
              <a:t> </a:t>
            </a:r>
            <a:r>
              <a:rPr sz="1400" spc="4" dirty="0" smtClean="0">
                <a:latin typeface="Arial"/>
                <a:cs typeface="Arial"/>
              </a:rPr>
              <a:t>t</a:t>
            </a:r>
            <a:r>
              <a:rPr sz="1400" spc="0" dirty="0" smtClean="0">
                <a:latin typeface="Arial"/>
                <a:cs typeface="Arial"/>
              </a:rPr>
              <a:t>he</a:t>
            </a:r>
            <a:r>
              <a:rPr sz="1400" spc="-14" dirty="0" smtClean="0">
                <a:latin typeface="Arial"/>
                <a:cs typeface="Arial"/>
              </a:rPr>
              <a:t> </a:t>
            </a:r>
            <a:r>
              <a:rPr sz="1400" spc="0" dirty="0" smtClean="0">
                <a:latin typeface="Arial"/>
                <a:cs typeface="Arial"/>
              </a:rPr>
              <a:t>opposi</a:t>
            </a:r>
            <a:r>
              <a:rPr sz="1400" spc="9" dirty="0" smtClean="0">
                <a:latin typeface="Arial"/>
                <a:cs typeface="Arial"/>
              </a:rPr>
              <a:t>t</a:t>
            </a:r>
            <a:r>
              <a:rPr sz="1400" spc="0" dirty="0" smtClean="0">
                <a:latin typeface="Arial"/>
                <a:cs typeface="Arial"/>
              </a:rPr>
              <a:t>e</a:t>
            </a:r>
            <a:r>
              <a:rPr sz="1400" spc="-39" dirty="0" smtClean="0">
                <a:latin typeface="Arial"/>
                <a:cs typeface="Arial"/>
              </a:rPr>
              <a:t> </a:t>
            </a:r>
            <a:r>
              <a:rPr sz="1400" spc="0" dirty="0" smtClean="0">
                <a:latin typeface="Arial"/>
                <a:cs typeface="Arial"/>
              </a:rPr>
              <a:t>ele</a:t>
            </a:r>
            <a:r>
              <a:rPr sz="1400" spc="4" dirty="0" smtClean="0">
                <a:latin typeface="Arial"/>
                <a:cs typeface="Arial"/>
              </a:rPr>
              <a:t>ct</a:t>
            </a:r>
            <a:r>
              <a:rPr sz="1400" spc="0" dirty="0" smtClean="0">
                <a:latin typeface="Arial"/>
                <a:cs typeface="Arial"/>
              </a:rPr>
              <a:t>rode</a:t>
            </a:r>
            <a:r>
              <a:rPr sz="1400" spc="-50" dirty="0" smtClean="0">
                <a:latin typeface="Arial"/>
                <a:cs typeface="Arial"/>
              </a:rPr>
              <a:t> </a:t>
            </a:r>
            <a:r>
              <a:rPr sz="1400" spc="4" dirty="0" smtClean="0">
                <a:latin typeface="Arial"/>
                <a:cs typeface="Arial"/>
              </a:rPr>
              <a:t>s</a:t>
            </a:r>
            <a:r>
              <a:rPr sz="1400" spc="0" dirty="0" smtClean="0">
                <a:latin typeface="Arial"/>
                <a:cs typeface="Arial"/>
              </a:rPr>
              <a:t>o</a:t>
            </a:r>
            <a:r>
              <a:rPr sz="1400" spc="-4" dirty="0" smtClean="0">
                <a:latin typeface="Arial"/>
                <a:cs typeface="Arial"/>
              </a:rPr>
              <a:t> </a:t>
            </a:r>
            <a:r>
              <a:rPr sz="1400" spc="0" dirty="0" smtClean="0">
                <a:latin typeface="Arial"/>
                <a:cs typeface="Arial"/>
              </a:rPr>
              <a:t>long</a:t>
            </a:r>
            <a:r>
              <a:rPr sz="1400" spc="-19" dirty="0" smtClean="0">
                <a:latin typeface="Arial"/>
                <a:cs typeface="Arial"/>
              </a:rPr>
              <a:t> </a:t>
            </a:r>
            <a:r>
              <a:rPr sz="1400" spc="0" dirty="0" smtClean="0">
                <a:latin typeface="Arial"/>
                <a:cs typeface="Arial"/>
              </a:rPr>
              <a:t>as</a:t>
            </a:r>
            <a:r>
              <a:rPr sz="1400" spc="-9" dirty="0" smtClean="0">
                <a:latin typeface="Arial"/>
                <a:cs typeface="Arial"/>
              </a:rPr>
              <a:t> </a:t>
            </a:r>
            <a:r>
              <a:rPr sz="1400" spc="4" dirty="0" smtClean="0">
                <a:latin typeface="Arial"/>
                <a:cs typeface="Arial"/>
              </a:rPr>
              <a:t>t</a:t>
            </a:r>
            <a:r>
              <a:rPr sz="1400" spc="0" dirty="0" smtClean="0">
                <a:latin typeface="Arial"/>
                <a:cs typeface="Arial"/>
              </a:rPr>
              <a:t>he</a:t>
            </a:r>
            <a:r>
              <a:rPr sz="1400" spc="-14" dirty="0" smtClean="0">
                <a:latin typeface="Arial"/>
                <a:cs typeface="Arial"/>
              </a:rPr>
              <a:t> </a:t>
            </a:r>
            <a:r>
              <a:rPr sz="1400" spc="4" dirty="0" smtClean="0">
                <a:latin typeface="Arial"/>
                <a:cs typeface="Arial"/>
              </a:rPr>
              <a:t>c</a:t>
            </a:r>
            <a:r>
              <a:rPr sz="1400" spc="0" dirty="0" smtClean="0">
                <a:latin typeface="Arial"/>
                <a:cs typeface="Arial"/>
              </a:rPr>
              <a:t>urrent</a:t>
            </a:r>
            <a:r>
              <a:rPr sz="1400" spc="-44" dirty="0" smtClean="0">
                <a:latin typeface="Arial"/>
                <a:cs typeface="Arial"/>
              </a:rPr>
              <a:t> </a:t>
            </a:r>
            <a:r>
              <a:rPr sz="1400" spc="4" dirty="0" smtClean="0">
                <a:latin typeface="Arial"/>
                <a:cs typeface="Arial"/>
              </a:rPr>
              <a:t>f</a:t>
            </a:r>
            <a:r>
              <a:rPr sz="1400" spc="0" dirty="0" smtClean="0">
                <a:latin typeface="Arial"/>
                <a:cs typeface="Arial"/>
              </a:rPr>
              <a:t>lo</a:t>
            </a:r>
            <a:r>
              <a:rPr sz="1400" spc="-19" dirty="0" smtClean="0">
                <a:latin typeface="Arial"/>
                <a:cs typeface="Arial"/>
              </a:rPr>
              <a:t>w</a:t>
            </a:r>
            <a:r>
              <a:rPr sz="1400" spc="9" dirty="0" smtClean="0">
                <a:latin typeface="Arial"/>
                <a:cs typeface="Arial"/>
              </a:rPr>
              <a:t>s</a:t>
            </a:r>
            <a:r>
              <a:rPr sz="1400" spc="0" dirty="0" smtClean="0">
                <a:latin typeface="Arial"/>
                <a:cs typeface="Arial"/>
              </a:rPr>
              <a:t>.</a:t>
            </a:r>
            <a:endParaRPr sz="1400">
              <a:latin typeface="Arial"/>
              <a:cs typeface="Arial"/>
            </a:endParaRPr>
          </a:p>
          <a:p>
            <a:pPr marL="12700" marR="57" algn="just">
              <a:lnSpc>
                <a:spcPts val="1609"/>
              </a:lnSpc>
              <a:spcBef>
                <a:spcPts val="1017"/>
              </a:spcBef>
            </a:pPr>
            <a:r>
              <a:rPr sz="1400" spc="-4" dirty="0" smtClean="0">
                <a:latin typeface="Arial"/>
                <a:cs typeface="Arial"/>
              </a:rPr>
              <a:t>T</a:t>
            </a:r>
            <a:r>
              <a:rPr sz="1400" spc="0" dirty="0" smtClean="0">
                <a:latin typeface="Arial"/>
                <a:cs typeface="Arial"/>
              </a:rPr>
              <a:t>he</a:t>
            </a:r>
            <a:r>
              <a:rPr sz="1400" spc="5" dirty="0" smtClean="0">
                <a:latin typeface="Arial"/>
                <a:cs typeface="Arial"/>
              </a:rPr>
              <a:t> </a:t>
            </a:r>
            <a:r>
              <a:rPr sz="1400" spc="0" dirty="0" smtClean="0">
                <a:latin typeface="Arial"/>
                <a:cs typeface="Arial"/>
              </a:rPr>
              <a:t>u</a:t>
            </a:r>
            <a:r>
              <a:rPr sz="1400" spc="-4" dirty="0" smtClean="0">
                <a:latin typeface="Arial"/>
                <a:cs typeface="Arial"/>
              </a:rPr>
              <a:t>s</a:t>
            </a:r>
            <a:r>
              <a:rPr sz="1400" spc="0" dirty="0" smtClean="0">
                <a:latin typeface="Arial"/>
                <a:cs typeface="Arial"/>
              </a:rPr>
              <a:t>e</a:t>
            </a:r>
            <a:r>
              <a:rPr sz="1400" spc="10" dirty="0" smtClean="0">
                <a:latin typeface="Arial"/>
                <a:cs typeface="Arial"/>
              </a:rPr>
              <a:t> </a:t>
            </a:r>
            <a:r>
              <a:rPr sz="1400" spc="0" dirty="0" smtClean="0">
                <a:latin typeface="Arial"/>
                <a:cs typeface="Arial"/>
              </a:rPr>
              <a:t>of</a:t>
            </a:r>
            <a:r>
              <a:rPr sz="1400" spc="10" dirty="0" smtClean="0">
                <a:latin typeface="Arial"/>
                <a:cs typeface="Arial"/>
              </a:rPr>
              <a:t> </a:t>
            </a:r>
            <a:r>
              <a:rPr sz="1400" spc="0" dirty="0" smtClean="0">
                <a:latin typeface="Arial"/>
                <a:cs typeface="Arial"/>
              </a:rPr>
              <a:t>pH</a:t>
            </a:r>
            <a:r>
              <a:rPr sz="1400" spc="107" dirty="0" smtClean="0">
                <a:latin typeface="Arial"/>
                <a:cs typeface="Arial"/>
              </a:rPr>
              <a:t> </a:t>
            </a:r>
            <a:r>
              <a:rPr sz="1400" spc="0" dirty="0" smtClean="0">
                <a:latin typeface="Arial"/>
                <a:cs typeface="Arial"/>
              </a:rPr>
              <a:t>gr</a:t>
            </a:r>
            <a:r>
              <a:rPr sz="1400" spc="-14" dirty="0" smtClean="0">
                <a:latin typeface="Arial"/>
                <a:cs typeface="Arial"/>
              </a:rPr>
              <a:t>a</a:t>
            </a:r>
            <a:r>
              <a:rPr sz="1400" spc="0" dirty="0" smtClean="0">
                <a:latin typeface="Arial"/>
                <a:cs typeface="Arial"/>
              </a:rPr>
              <a:t>die</a:t>
            </a:r>
            <a:r>
              <a:rPr sz="1400" spc="-14" dirty="0" smtClean="0">
                <a:latin typeface="Arial"/>
                <a:cs typeface="Arial"/>
              </a:rPr>
              <a:t>n</a:t>
            </a:r>
            <a:r>
              <a:rPr sz="1400" spc="0" dirty="0" smtClean="0">
                <a:latin typeface="Arial"/>
                <a:cs typeface="Arial"/>
              </a:rPr>
              <a:t>t</a:t>
            </a:r>
            <a:r>
              <a:rPr sz="1400" spc="10" dirty="0" smtClean="0">
                <a:latin typeface="Arial"/>
                <a:cs typeface="Arial"/>
              </a:rPr>
              <a:t> </a:t>
            </a:r>
            <a:r>
              <a:rPr sz="1400" spc="0" dirty="0" smtClean="0">
                <a:latin typeface="Arial"/>
                <a:cs typeface="Arial"/>
              </a:rPr>
              <a:t>a</a:t>
            </a:r>
            <a:r>
              <a:rPr sz="1400" spc="-4" dirty="0" smtClean="0">
                <a:latin typeface="Arial"/>
                <a:cs typeface="Arial"/>
              </a:rPr>
              <a:t>c</a:t>
            </a:r>
            <a:r>
              <a:rPr sz="1400" spc="0" dirty="0" smtClean="0">
                <a:latin typeface="Arial"/>
                <a:cs typeface="Arial"/>
              </a:rPr>
              <a:t>r</a:t>
            </a:r>
            <a:r>
              <a:rPr sz="1400" spc="-14" dirty="0" smtClean="0">
                <a:latin typeface="Arial"/>
                <a:cs typeface="Arial"/>
              </a:rPr>
              <a:t>o</a:t>
            </a:r>
            <a:r>
              <a:rPr sz="1400" spc="-4" dirty="0" smtClean="0">
                <a:latin typeface="Arial"/>
                <a:cs typeface="Arial"/>
              </a:rPr>
              <a:t>s</a:t>
            </a:r>
            <a:r>
              <a:rPr sz="1400" spc="0" dirty="0" smtClean="0">
                <a:latin typeface="Arial"/>
                <a:cs typeface="Arial"/>
              </a:rPr>
              <a:t>s</a:t>
            </a:r>
            <a:r>
              <a:rPr sz="1400" spc="15" dirty="0" smtClean="0">
                <a:latin typeface="Arial"/>
                <a:cs typeface="Arial"/>
              </a:rPr>
              <a:t> </a:t>
            </a:r>
            <a:r>
              <a:rPr sz="1400" spc="4" dirty="0" smtClean="0">
                <a:latin typeface="Arial"/>
                <a:cs typeface="Arial"/>
              </a:rPr>
              <a:t>t</a:t>
            </a:r>
            <a:r>
              <a:rPr sz="1400" spc="0" dirty="0" smtClean="0">
                <a:latin typeface="Arial"/>
                <a:cs typeface="Arial"/>
              </a:rPr>
              <a:t>he</a:t>
            </a:r>
            <a:r>
              <a:rPr sz="1400" spc="5" dirty="0" smtClean="0">
                <a:latin typeface="Arial"/>
                <a:cs typeface="Arial"/>
              </a:rPr>
              <a:t> </a:t>
            </a:r>
            <a:r>
              <a:rPr sz="1400" spc="-4" dirty="0" smtClean="0">
                <a:latin typeface="Arial"/>
                <a:cs typeface="Arial"/>
              </a:rPr>
              <a:t>s</a:t>
            </a:r>
            <a:r>
              <a:rPr sz="1400" spc="-14" dirty="0" smtClean="0">
                <a:latin typeface="Arial"/>
                <a:cs typeface="Arial"/>
              </a:rPr>
              <a:t>u</a:t>
            </a:r>
            <a:r>
              <a:rPr sz="1400" spc="0" dirty="0" smtClean="0">
                <a:latin typeface="Arial"/>
                <a:cs typeface="Arial"/>
              </a:rPr>
              <a:t>pp</a:t>
            </a:r>
            <a:r>
              <a:rPr sz="1400" spc="-14" dirty="0" smtClean="0">
                <a:latin typeface="Arial"/>
                <a:cs typeface="Arial"/>
              </a:rPr>
              <a:t>o</a:t>
            </a:r>
            <a:r>
              <a:rPr sz="1400" spc="0" dirty="0" smtClean="0">
                <a:latin typeface="Arial"/>
                <a:cs typeface="Arial"/>
              </a:rPr>
              <a:t>r</a:t>
            </a:r>
            <a:r>
              <a:rPr sz="1400" spc="4" dirty="0" smtClean="0">
                <a:latin typeface="Arial"/>
                <a:cs typeface="Arial"/>
              </a:rPr>
              <a:t>t</a:t>
            </a:r>
            <a:r>
              <a:rPr sz="1400" spc="-9" dirty="0" smtClean="0">
                <a:latin typeface="Arial"/>
                <a:cs typeface="Arial"/>
              </a:rPr>
              <a:t>i</a:t>
            </a:r>
            <a:r>
              <a:rPr sz="1400" spc="0" dirty="0" smtClean="0">
                <a:latin typeface="Arial"/>
                <a:cs typeface="Arial"/>
              </a:rPr>
              <a:t>ng</a:t>
            </a:r>
            <a:r>
              <a:rPr sz="1400" spc="5" dirty="0" smtClean="0">
                <a:latin typeface="Arial"/>
                <a:cs typeface="Arial"/>
              </a:rPr>
              <a:t> </a:t>
            </a:r>
            <a:r>
              <a:rPr sz="1400" spc="-4" dirty="0" smtClean="0">
                <a:latin typeface="Arial"/>
                <a:cs typeface="Arial"/>
              </a:rPr>
              <a:t>m</a:t>
            </a:r>
            <a:r>
              <a:rPr sz="1400" spc="0" dirty="0" smtClean="0">
                <a:latin typeface="Arial"/>
                <a:cs typeface="Arial"/>
              </a:rPr>
              <a:t>ed</a:t>
            </a:r>
            <a:r>
              <a:rPr sz="1400" spc="-14" dirty="0" smtClean="0">
                <a:latin typeface="Arial"/>
                <a:cs typeface="Arial"/>
              </a:rPr>
              <a:t>i</a:t>
            </a:r>
            <a:r>
              <a:rPr sz="1400" spc="0" dirty="0" smtClean="0">
                <a:latin typeface="Arial"/>
                <a:cs typeface="Arial"/>
              </a:rPr>
              <a:t>um </a:t>
            </a:r>
            <a:r>
              <a:rPr sz="1400" spc="-4" dirty="0" smtClean="0">
                <a:latin typeface="Arial"/>
                <a:cs typeface="Arial"/>
              </a:rPr>
              <a:t>c</a:t>
            </a:r>
            <a:r>
              <a:rPr sz="1400" spc="0" dirty="0" smtClean="0">
                <a:latin typeface="Arial"/>
                <a:cs typeface="Arial"/>
              </a:rPr>
              <a:t>a</a:t>
            </a:r>
            <a:r>
              <a:rPr sz="1400" spc="-14" dirty="0" smtClean="0">
                <a:latin typeface="Arial"/>
                <a:cs typeface="Arial"/>
              </a:rPr>
              <a:t>u</a:t>
            </a:r>
            <a:r>
              <a:rPr sz="1400" spc="4" dirty="0" smtClean="0">
                <a:latin typeface="Arial"/>
                <a:cs typeface="Arial"/>
              </a:rPr>
              <a:t>s</a:t>
            </a:r>
            <a:r>
              <a:rPr sz="1400" spc="-14" dirty="0" smtClean="0">
                <a:latin typeface="Arial"/>
                <a:cs typeface="Arial"/>
              </a:rPr>
              <a:t>e</a:t>
            </a:r>
            <a:r>
              <a:rPr sz="1400" spc="0" dirty="0" smtClean="0">
                <a:latin typeface="Arial"/>
                <a:cs typeface="Arial"/>
              </a:rPr>
              <a:t>s</a:t>
            </a:r>
            <a:r>
              <a:rPr sz="1400" spc="27" dirty="0" smtClean="0">
                <a:latin typeface="Arial"/>
                <a:cs typeface="Arial"/>
              </a:rPr>
              <a:t> </a:t>
            </a:r>
            <a:r>
              <a:rPr sz="1400" spc="-14" dirty="0" smtClean="0">
                <a:latin typeface="Arial"/>
                <a:cs typeface="Arial"/>
              </a:rPr>
              <a:t>e</a:t>
            </a:r>
            <a:r>
              <a:rPr sz="1400" spc="0" dirty="0" smtClean="0">
                <a:latin typeface="Arial"/>
                <a:cs typeface="Arial"/>
              </a:rPr>
              <a:t>a</a:t>
            </a:r>
            <a:r>
              <a:rPr sz="1400" spc="-4" dirty="0" smtClean="0">
                <a:latin typeface="Arial"/>
                <a:cs typeface="Arial"/>
              </a:rPr>
              <a:t>c</a:t>
            </a:r>
            <a:r>
              <a:rPr sz="1400" spc="0" dirty="0" smtClean="0">
                <a:latin typeface="Arial"/>
                <a:cs typeface="Arial"/>
              </a:rPr>
              <a:t>h</a:t>
            </a:r>
            <a:r>
              <a:rPr sz="1400" spc="5" dirty="0" smtClean="0">
                <a:latin typeface="Arial"/>
                <a:cs typeface="Arial"/>
              </a:rPr>
              <a:t> </a:t>
            </a:r>
            <a:r>
              <a:rPr sz="1400" spc="0" dirty="0" smtClean="0">
                <a:latin typeface="Arial"/>
                <a:cs typeface="Arial"/>
              </a:rPr>
              <a:t>pr</a:t>
            </a:r>
            <a:r>
              <a:rPr sz="1400" spc="-14" dirty="0" smtClean="0">
                <a:latin typeface="Arial"/>
                <a:cs typeface="Arial"/>
              </a:rPr>
              <a:t>o</a:t>
            </a:r>
            <a:r>
              <a:rPr sz="1400" spc="-4" dirty="0" smtClean="0">
                <a:latin typeface="Arial"/>
                <a:cs typeface="Arial"/>
              </a:rPr>
              <a:t>t</a:t>
            </a:r>
            <a:r>
              <a:rPr sz="1400" spc="0" dirty="0" smtClean="0">
                <a:latin typeface="Arial"/>
                <a:cs typeface="Arial"/>
              </a:rPr>
              <a:t>ein</a:t>
            </a:r>
            <a:r>
              <a:rPr sz="1400" spc="5" dirty="0" smtClean="0">
                <a:latin typeface="Arial"/>
                <a:cs typeface="Arial"/>
              </a:rPr>
              <a:t> </a:t>
            </a:r>
            <a:r>
              <a:rPr sz="1400" spc="4" dirty="0" smtClean="0">
                <a:latin typeface="Arial"/>
                <a:cs typeface="Arial"/>
              </a:rPr>
              <a:t>t</a:t>
            </a:r>
            <a:r>
              <a:rPr sz="1400" spc="0" dirty="0" smtClean="0">
                <a:latin typeface="Arial"/>
                <a:cs typeface="Arial"/>
              </a:rPr>
              <a:t>o</a:t>
            </a:r>
            <a:r>
              <a:rPr sz="1400" spc="5" dirty="0" smtClean="0">
                <a:latin typeface="Arial"/>
                <a:cs typeface="Arial"/>
              </a:rPr>
              <a:t> </a:t>
            </a:r>
            <a:r>
              <a:rPr sz="1400" spc="-4" dirty="0" smtClean="0">
                <a:latin typeface="Arial"/>
                <a:cs typeface="Arial"/>
              </a:rPr>
              <a:t>m</a:t>
            </a:r>
            <a:r>
              <a:rPr sz="1400" spc="0" dirty="0" smtClean="0">
                <a:latin typeface="Arial"/>
                <a:cs typeface="Arial"/>
              </a:rPr>
              <a:t>i</a:t>
            </a:r>
            <a:r>
              <a:rPr sz="1400" spc="-14" dirty="0" smtClean="0">
                <a:latin typeface="Arial"/>
                <a:cs typeface="Arial"/>
              </a:rPr>
              <a:t>g</a:t>
            </a:r>
            <a:r>
              <a:rPr sz="1400" spc="0" dirty="0" smtClean="0">
                <a:latin typeface="Arial"/>
                <a:cs typeface="Arial"/>
              </a:rPr>
              <a:t>r</a:t>
            </a:r>
            <a:r>
              <a:rPr sz="1400" spc="-14" dirty="0" smtClean="0">
                <a:latin typeface="Arial"/>
                <a:cs typeface="Arial"/>
              </a:rPr>
              <a:t>a</a:t>
            </a:r>
            <a:r>
              <a:rPr sz="1400" spc="4" dirty="0" smtClean="0">
                <a:latin typeface="Arial"/>
                <a:cs typeface="Arial"/>
              </a:rPr>
              <a:t>t</a:t>
            </a:r>
            <a:r>
              <a:rPr sz="1400" spc="0" dirty="0" smtClean="0">
                <a:latin typeface="Arial"/>
                <a:cs typeface="Arial"/>
              </a:rPr>
              <a:t>e</a:t>
            </a:r>
            <a:r>
              <a:rPr sz="1400" spc="10" dirty="0" smtClean="0">
                <a:latin typeface="Arial"/>
                <a:cs typeface="Arial"/>
              </a:rPr>
              <a:t> </a:t>
            </a:r>
            <a:r>
              <a:rPr sz="1400" spc="-4" dirty="0" smtClean="0">
                <a:latin typeface="Arial"/>
                <a:cs typeface="Arial"/>
              </a:rPr>
              <a:t>t</a:t>
            </a:r>
            <a:r>
              <a:rPr sz="1400" spc="0" dirty="0" smtClean="0">
                <a:latin typeface="Arial"/>
                <a:cs typeface="Arial"/>
              </a:rPr>
              <a:t>o</a:t>
            </a:r>
            <a:r>
              <a:rPr sz="1400" spc="20" dirty="0" smtClean="0">
                <a:latin typeface="Arial"/>
                <a:cs typeface="Arial"/>
              </a:rPr>
              <a:t> </a:t>
            </a:r>
            <a:r>
              <a:rPr sz="1400" spc="-14" dirty="0" smtClean="0">
                <a:latin typeface="Arial"/>
                <a:cs typeface="Arial"/>
              </a:rPr>
              <a:t>a</a:t>
            </a:r>
            <a:r>
              <a:rPr sz="1400" spc="0" dirty="0" smtClean="0">
                <a:latin typeface="Arial"/>
                <a:cs typeface="Arial"/>
              </a:rPr>
              <a:t>n</a:t>
            </a:r>
            <a:r>
              <a:rPr sz="1400" spc="20" dirty="0" smtClean="0">
                <a:latin typeface="Arial"/>
                <a:cs typeface="Arial"/>
              </a:rPr>
              <a:t> </a:t>
            </a:r>
            <a:r>
              <a:rPr sz="1400" spc="-14" dirty="0" smtClean="0">
                <a:latin typeface="Arial"/>
                <a:cs typeface="Arial"/>
              </a:rPr>
              <a:t>a</a:t>
            </a:r>
            <a:r>
              <a:rPr sz="1400" spc="0" dirty="0" smtClean="0">
                <a:latin typeface="Arial"/>
                <a:cs typeface="Arial"/>
              </a:rPr>
              <a:t>rea</a:t>
            </a:r>
            <a:r>
              <a:rPr sz="1400" spc="5" dirty="0" smtClean="0">
                <a:latin typeface="Arial"/>
                <a:cs typeface="Arial"/>
              </a:rPr>
              <a:t> </a:t>
            </a:r>
            <a:r>
              <a:rPr sz="1400" spc="-14" dirty="0" smtClean="0">
                <a:latin typeface="Arial"/>
                <a:cs typeface="Arial"/>
              </a:rPr>
              <a:t>of </a:t>
            </a:r>
            <a:endParaRPr sz="1400">
              <a:latin typeface="Arial"/>
              <a:cs typeface="Arial"/>
            </a:endParaRPr>
          </a:p>
          <a:p>
            <a:pPr marL="12700" marR="57" algn="just">
              <a:lnSpc>
                <a:spcPts val="1609"/>
              </a:lnSpc>
              <a:spcBef>
                <a:spcPts val="407"/>
              </a:spcBef>
            </a:pPr>
            <a:r>
              <a:rPr sz="1400" spc="4" dirty="0" smtClean="0">
                <a:latin typeface="Arial"/>
                <a:cs typeface="Arial"/>
              </a:rPr>
              <a:t>s</a:t>
            </a:r>
            <a:r>
              <a:rPr sz="1400" spc="-14" dirty="0" smtClean="0">
                <a:latin typeface="Arial"/>
                <a:cs typeface="Arial"/>
              </a:rPr>
              <a:t>p</a:t>
            </a:r>
            <a:r>
              <a:rPr sz="1400" spc="0" dirty="0" smtClean="0">
                <a:latin typeface="Arial"/>
                <a:cs typeface="Arial"/>
              </a:rPr>
              <a:t>e</a:t>
            </a:r>
            <a:r>
              <a:rPr sz="1400" spc="4" dirty="0" smtClean="0">
                <a:latin typeface="Arial"/>
                <a:cs typeface="Arial"/>
              </a:rPr>
              <a:t>c</a:t>
            </a:r>
            <a:r>
              <a:rPr sz="1400" spc="-9" dirty="0" smtClean="0">
                <a:latin typeface="Arial"/>
                <a:cs typeface="Arial"/>
              </a:rPr>
              <a:t>i</a:t>
            </a:r>
            <a:r>
              <a:rPr sz="1400" spc="4" dirty="0" smtClean="0">
                <a:latin typeface="Arial"/>
                <a:cs typeface="Arial"/>
              </a:rPr>
              <a:t>f</a:t>
            </a:r>
            <a:r>
              <a:rPr sz="1400" spc="0" dirty="0" smtClean="0">
                <a:latin typeface="Arial"/>
                <a:cs typeface="Arial"/>
              </a:rPr>
              <a:t>ic</a:t>
            </a:r>
            <a:r>
              <a:rPr sz="1400" spc="17" dirty="0" smtClean="0">
                <a:latin typeface="Arial"/>
                <a:cs typeface="Arial"/>
              </a:rPr>
              <a:t> </a:t>
            </a:r>
            <a:r>
              <a:rPr sz="1400" spc="0" dirty="0" smtClean="0">
                <a:latin typeface="Arial"/>
                <a:cs typeface="Arial"/>
              </a:rPr>
              <a:t>p</a:t>
            </a:r>
            <a:r>
              <a:rPr sz="1400" spc="-4" dirty="0" smtClean="0">
                <a:latin typeface="Arial"/>
                <a:cs typeface="Arial"/>
              </a:rPr>
              <a:t>H.T</a:t>
            </a:r>
            <a:r>
              <a:rPr sz="1400" spc="0" dirty="0" smtClean="0">
                <a:latin typeface="Arial"/>
                <a:cs typeface="Arial"/>
              </a:rPr>
              <a:t>he pH of</a:t>
            </a:r>
            <a:r>
              <a:rPr sz="1400" spc="9" dirty="0" smtClean="0">
                <a:latin typeface="Arial"/>
                <a:cs typeface="Arial"/>
              </a:rPr>
              <a:t> </a:t>
            </a:r>
            <a:r>
              <a:rPr sz="1400" spc="-4" dirty="0" smtClean="0">
                <a:latin typeface="Arial"/>
                <a:cs typeface="Arial"/>
              </a:rPr>
              <a:t>t</a:t>
            </a:r>
            <a:r>
              <a:rPr sz="1400" spc="0" dirty="0" smtClean="0">
                <a:latin typeface="Arial"/>
                <a:cs typeface="Arial"/>
              </a:rPr>
              <a:t>he pr</a:t>
            </a:r>
            <a:r>
              <a:rPr sz="1400" spc="-14" dirty="0" smtClean="0">
                <a:latin typeface="Arial"/>
                <a:cs typeface="Arial"/>
              </a:rPr>
              <a:t>o</a:t>
            </a:r>
            <a:r>
              <a:rPr sz="1400" spc="-4" dirty="0" smtClean="0">
                <a:latin typeface="Arial"/>
                <a:cs typeface="Arial"/>
              </a:rPr>
              <a:t>t</a:t>
            </a:r>
            <a:r>
              <a:rPr sz="1400" spc="0" dirty="0" smtClean="0">
                <a:latin typeface="Arial"/>
                <a:cs typeface="Arial"/>
              </a:rPr>
              <a:t>ein</a:t>
            </a:r>
            <a:r>
              <a:rPr sz="1400" spc="4" dirty="0" smtClean="0">
                <a:latin typeface="Arial"/>
                <a:cs typeface="Arial"/>
              </a:rPr>
              <a:t> </a:t>
            </a:r>
            <a:r>
              <a:rPr sz="1400" spc="0" dirty="0" smtClean="0">
                <a:latin typeface="Arial"/>
                <a:cs typeface="Arial"/>
              </a:rPr>
              <a:t>eq</a:t>
            </a:r>
            <a:r>
              <a:rPr sz="1400" spc="-14" dirty="0" smtClean="0">
                <a:latin typeface="Arial"/>
                <a:cs typeface="Arial"/>
              </a:rPr>
              <a:t>u</a:t>
            </a:r>
            <a:r>
              <a:rPr sz="1400" spc="0" dirty="0" smtClean="0">
                <a:latin typeface="Arial"/>
                <a:cs typeface="Arial"/>
              </a:rPr>
              <a:t>als</a:t>
            </a:r>
            <a:r>
              <a:rPr sz="1400" spc="7" dirty="0" smtClean="0">
                <a:latin typeface="Arial"/>
                <a:cs typeface="Arial"/>
              </a:rPr>
              <a:t> </a:t>
            </a:r>
            <a:r>
              <a:rPr sz="1400" spc="4" dirty="0" smtClean="0">
                <a:latin typeface="Arial"/>
                <a:cs typeface="Arial"/>
              </a:rPr>
              <a:t>t</a:t>
            </a:r>
            <a:r>
              <a:rPr sz="1400" spc="-14" dirty="0" smtClean="0">
                <a:latin typeface="Arial"/>
                <a:cs typeface="Arial"/>
              </a:rPr>
              <a:t>h</a:t>
            </a:r>
            <a:r>
              <a:rPr sz="1400" spc="0" dirty="0" smtClean="0">
                <a:latin typeface="Arial"/>
                <a:cs typeface="Arial"/>
              </a:rPr>
              <a:t>e</a:t>
            </a:r>
            <a:r>
              <a:rPr sz="1400" spc="17" dirty="0" smtClean="0">
                <a:latin typeface="Arial"/>
                <a:cs typeface="Arial"/>
              </a:rPr>
              <a:t> </a:t>
            </a:r>
            <a:r>
              <a:rPr sz="1400" spc="0" dirty="0" smtClean="0">
                <a:latin typeface="Arial"/>
                <a:cs typeface="Arial"/>
              </a:rPr>
              <a:t>pH of</a:t>
            </a:r>
            <a:r>
              <a:rPr sz="1400" spc="9" dirty="0" smtClean="0">
                <a:latin typeface="Arial"/>
                <a:cs typeface="Arial"/>
              </a:rPr>
              <a:t> </a:t>
            </a:r>
            <a:r>
              <a:rPr sz="1400" spc="-4" dirty="0" smtClean="0">
                <a:latin typeface="Arial"/>
                <a:cs typeface="Arial"/>
              </a:rPr>
              <a:t>t</a:t>
            </a:r>
            <a:r>
              <a:rPr sz="1400" spc="0" dirty="0" smtClean="0">
                <a:latin typeface="Arial"/>
                <a:cs typeface="Arial"/>
              </a:rPr>
              <a:t>he gr</a:t>
            </a:r>
            <a:r>
              <a:rPr sz="1400" spc="-14" dirty="0" smtClean="0">
                <a:latin typeface="Arial"/>
                <a:cs typeface="Arial"/>
              </a:rPr>
              <a:t>a</a:t>
            </a:r>
            <a:r>
              <a:rPr sz="1400" spc="0" dirty="0" smtClean="0">
                <a:latin typeface="Arial"/>
                <a:cs typeface="Arial"/>
              </a:rPr>
              <a:t>di</a:t>
            </a:r>
            <a:r>
              <a:rPr sz="1400" spc="-14" dirty="0" smtClean="0">
                <a:latin typeface="Arial"/>
                <a:cs typeface="Arial"/>
              </a:rPr>
              <a:t>e</a:t>
            </a:r>
            <a:r>
              <a:rPr sz="1400" spc="0" dirty="0" smtClean="0">
                <a:latin typeface="Arial"/>
                <a:cs typeface="Arial"/>
              </a:rPr>
              <a:t>n</a:t>
            </a:r>
            <a:r>
              <a:rPr sz="1400" spc="-4" dirty="0" smtClean="0">
                <a:latin typeface="Arial"/>
                <a:cs typeface="Arial"/>
              </a:rPr>
              <a:t>t</a:t>
            </a:r>
            <a:r>
              <a:rPr sz="1400" spc="0" dirty="0" smtClean="0">
                <a:latin typeface="Arial"/>
                <a:cs typeface="Arial"/>
              </a:rPr>
              <a:t>,</a:t>
            </a:r>
            <a:r>
              <a:rPr sz="1400" spc="12" dirty="0" smtClean="0">
                <a:latin typeface="Arial"/>
                <a:cs typeface="Arial"/>
              </a:rPr>
              <a:t> </a:t>
            </a:r>
            <a:r>
              <a:rPr sz="1400" spc="4" dirty="0" smtClean="0">
                <a:latin typeface="Arial"/>
                <a:cs typeface="Arial"/>
              </a:rPr>
              <a:t>t</a:t>
            </a:r>
            <a:r>
              <a:rPr sz="1400" spc="-14" dirty="0" smtClean="0">
                <a:latin typeface="Arial"/>
                <a:cs typeface="Arial"/>
              </a:rPr>
              <a:t>h</a:t>
            </a:r>
            <a:r>
              <a:rPr sz="1400" spc="0" dirty="0" smtClean="0">
                <a:latin typeface="Arial"/>
                <a:cs typeface="Arial"/>
              </a:rPr>
              <a:t>us</a:t>
            </a:r>
            <a:r>
              <a:rPr sz="1400" spc="7" dirty="0" smtClean="0">
                <a:latin typeface="Arial"/>
                <a:cs typeface="Arial"/>
              </a:rPr>
              <a:t> </a:t>
            </a:r>
            <a:r>
              <a:rPr sz="1400" spc="0" dirty="0" smtClean="0">
                <a:latin typeface="Arial"/>
                <a:cs typeface="Arial"/>
              </a:rPr>
              <a:t>r</a:t>
            </a:r>
            <a:r>
              <a:rPr sz="1400" spc="-14" dirty="0" smtClean="0">
                <a:latin typeface="Arial"/>
                <a:cs typeface="Arial"/>
              </a:rPr>
              <a:t>e</a:t>
            </a:r>
            <a:r>
              <a:rPr sz="1400" spc="4" dirty="0" smtClean="0">
                <a:latin typeface="Arial"/>
                <a:cs typeface="Arial"/>
              </a:rPr>
              <a:t>s</a:t>
            </a:r>
            <a:r>
              <a:rPr sz="1400" spc="0" dirty="0" smtClean="0">
                <a:latin typeface="Arial"/>
                <a:cs typeface="Arial"/>
              </a:rPr>
              <a:t>u</a:t>
            </a:r>
            <a:r>
              <a:rPr sz="1400" spc="-14" dirty="0" smtClean="0">
                <a:latin typeface="Arial"/>
                <a:cs typeface="Arial"/>
              </a:rPr>
              <a:t>l</a:t>
            </a:r>
            <a:r>
              <a:rPr sz="1400" spc="4" dirty="0" smtClean="0">
                <a:latin typeface="Arial"/>
                <a:cs typeface="Arial"/>
              </a:rPr>
              <a:t>t</a:t>
            </a:r>
            <a:r>
              <a:rPr sz="1400" spc="0" dirty="0" smtClean="0">
                <a:latin typeface="Arial"/>
                <a:cs typeface="Arial"/>
              </a:rPr>
              <a:t>i</a:t>
            </a:r>
            <a:r>
              <a:rPr sz="1400" spc="-14" dirty="0" smtClean="0">
                <a:latin typeface="Arial"/>
                <a:cs typeface="Arial"/>
              </a:rPr>
              <a:t>n</a:t>
            </a:r>
            <a:r>
              <a:rPr sz="1400" spc="0" dirty="0" smtClean="0">
                <a:latin typeface="Arial"/>
                <a:cs typeface="Arial"/>
              </a:rPr>
              <a:t>g</a:t>
            </a:r>
            <a:r>
              <a:rPr sz="1400" spc="17" dirty="0" smtClean="0">
                <a:latin typeface="Arial"/>
                <a:cs typeface="Arial"/>
              </a:rPr>
              <a:t> </a:t>
            </a:r>
            <a:r>
              <a:rPr sz="1400" spc="0" dirty="0" smtClean="0">
                <a:latin typeface="Arial"/>
                <a:cs typeface="Arial"/>
              </a:rPr>
              <a:t>in</a:t>
            </a:r>
            <a:r>
              <a:rPr sz="1400" spc="4" dirty="0" smtClean="0">
                <a:latin typeface="Arial"/>
                <a:cs typeface="Arial"/>
              </a:rPr>
              <a:t> s</a:t>
            </a:r>
            <a:r>
              <a:rPr sz="1400" spc="-14" dirty="0" smtClean="0">
                <a:latin typeface="Arial"/>
                <a:cs typeface="Arial"/>
              </a:rPr>
              <a:t>h</a:t>
            </a:r>
            <a:r>
              <a:rPr sz="1400" spc="0" dirty="0" smtClean="0">
                <a:latin typeface="Arial"/>
                <a:cs typeface="Arial"/>
              </a:rPr>
              <a:t>a</a:t>
            </a:r>
            <a:r>
              <a:rPr sz="1400" spc="-14" dirty="0" smtClean="0">
                <a:latin typeface="Arial"/>
                <a:cs typeface="Arial"/>
              </a:rPr>
              <a:t>r</a:t>
            </a:r>
            <a:r>
              <a:rPr sz="1400" spc="0" dirty="0" smtClean="0">
                <a:latin typeface="Arial"/>
                <a:cs typeface="Arial"/>
              </a:rPr>
              <a:t>p</a:t>
            </a:r>
            <a:r>
              <a:rPr sz="1400" spc="17" dirty="0" smtClean="0">
                <a:latin typeface="Arial"/>
                <a:cs typeface="Arial"/>
              </a:rPr>
              <a:t> </a:t>
            </a:r>
            <a:r>
              <a:rPr sz="1400" spc="-19" dirty="0" smtClean="0">
                <a:latin typeface="Arial"/>
                <a:cs typeface="Arial"/>
              </a:rPr>
              <a:t>w</a:t>
            </a:r>
            <a:r>
              <a:rPr sz="1400" spc="0" dirty="0" smtClean="0">
                <a:latin typeface="Arial"/>
                <a:cs typeface="Arial"/>
              </a:rPr>
              <a:t>ell</a:t>
            </a:r>
            <a:r>
              <a:rPr sz="1400" spc="17" dirty="0" smtClean="0">
                <a:latin typeface="Arial"/>
                <a:cs typeface="Arial"/>
              </a:rPr>
              <a:t> </a:t>
            </a:r>
            <a:r>
              <a:rPr sz="1400" spc="0" dirty="0" smtClean="0">
                <a:latin typeface="Arial"/>
                <a:cs typeface="Arial"/>
              </a:rPr>
              <a:t>d</a:t>
            </a:r>
            <a:r>
              <a:rPr sz="1400" spc="-14" dirty="0" smtClean="0">
                <a:latin typeface="Arial"/>
                <a:cs typeface="Arial"/>
              </a:rPr>
              <a:t>e</a:t>
            </a:r>
            <a:r>
              <a:rPr sz="1400" spc="4" dirty="0" smtClean="0">
                <a:latin typeface="Arial"/>
                <a:cs typeface="Arial"/>
              </a:rPr>
              <a:t>f</a:t>
            </a:r>
            <a:r>
              <a:rPr sz="1400" spc="0" dirty="0" smtClean="0">
                <a:latin typeface="Arial"/>
                <a:cs typeface="Arial"/>
              </a:rPr>
              <a:t>in</a:t>
            </a:r>
            <a:r>
              <a:rPr sz="1400" spc="-14" dirty="0" smtClean="0">
                <a:latin typeface="Arial"/>
                <a:cs typeface="Arial"/>
              </a:rPr>
              <a:t>e</a:t>
            </a:r>
            <a:r>
              <a:rPr sz="1400" spc="0" dirty="0" smtClean="0">
                <a:latin typeface="Arial"/>
                <a:cs typeface="Arial"/>
              </a:rPr>
              <a:t>d </a:t>
            </a:r>
            <a:endParaRPr sz="1400">
              <a:latin typeface="Arial"/>
              <a:cs typeface="Arial"/>
            </a:endParaRPr>
          </a:p>
          <a:p>
            <a:pPr marL="12700" marR="57" algn="just">
              <a:lnSpc>
                <a:spcPts val="1609"/>
              </a:lnSpc>
              <a:spcBef>
                <a:spcPts val="407"/>
              </a:spcBef>
            </a:pPr>
            <a:r>
              <a:rPr sz="1400" spc="0" dirty="0" smtClean="0">
                <a:latin typeface="Arial"/>
                <a:cs typeface="Arial"/>
              </a:rPr>
              <a:t>pro</a:t>
            </a:r>
            <a:r>
              <a:rPr sz="1400" spc="4" dirty="0" smtClean="0">
                <a:latin typeface="Arial"/>
                <a:cs typeface="Arial"/>
              </a:rPr>
              <a:t>t</a:t>
            </a:r>
            <a:r>
              <a:rPr sz="1400" spc="0" dirty="0" smtClean="0">
                <a:latin typeface="Arial"/>
                <a:cs typeface="Arial"/>
              </a:rPr>
              <a:t>ein</a:t>
            </a:r>
            <a:r>
              <a:rPr sz="1400" spc="-50" dirty="0" smtClean="0">
                <a:latin typeface="Arial"/>
                <a:cs typeface="Arial"/>
              </a:rPr>
              <a:t> </a:t>
            </a:r>
            <a:r>
              <a:rPr sz="1400" spc="0" dirty="0" smtClean="0">
                <a:latin typeface="Arial"/>
                <a:cs typeface="Arial"/>
              </a:rPr>
              <a:t>band</a:t>
            </a:r>
            <a:r>
              <a:rPr sz="1400" spc="4" dirty="0" smtClean="0">
                <a:latin typeface="Arial"/>
                <a:cs typeface="Arial"/>
              </a:rPr>
              <a:t>s</a:t>
            </a:r>
            <a:r>
              <a:rPr sz="1400" spc="0" dirty="0" smtClean="0">
                <a:latin typeface="Arial"/>
                <a:cs typeface="Arial"/>
              </a:rPr>
              <a:t>.</a:t>
            </a:r>
            <a:endParaRPr sz="1400">
              <a:latin typeface="Arial"/>
              <a:cs typeface="Arial"/>
            </a:endParaRPr>
          </a:p>
          <a:p>
            <a:pPr marL="12700" algn="just">
              <a:lnSpc>
                <a:spcPts val="1609"/>
              </a:lnSpc>
              <a:spcBef>
                <a:spcPts val="1017"/>
              </a:spcBef>
            </a:pPr>
            <a:r>
              <a:rPr sz="1400" b="1" spc="0" dirty="0" smtClean="0">
                <a:latin typeface="Arial"/>
                <a:cs typeface="Arial"/>
              </a:rPr>
              <a:t>A</a:t>
            </a:r>
            <a:r>
              <a:rPr sz="1400" b="1" spc="-19" dirty="0" smtClean="0">
                <a:latin typeface="Arial"/>
                <a:cs typeface="Arial"/>
              </a:rPr>
              <a:t> </a:t>
            </a:r>
            <a:r>
              <a:rPr sz="1400" b="1" spc="-4" dirty="0" smtClean="0">
                <a:latin typeface="Arial"/>
                <a:cs typeface="Arial"/>
              </a:rPr>
              <a:t>p</a:t>
            </a:r>
            <a:r>
              <a:rPr sz="1400" b="1" spc="4" dirty="0" smtClean="0">
                <a:latin typeface="Arial"/>
                <a:cs typeface="Arial"/>
              </a:rPr>
              <a:t>r</a:t>
            </a:r>
            <a:r>
              <a:rPr sz="1400" b="1" spc="-4" dirty="0" smtClean="0">
                <a:latin typeface="Arial"/>
                <a:cs typeface="Arial"/>
              </a:rPr>
              <a:t>o</a:t>
            </a:r>
            <a:r>
              <a:rPr sz="1400" b="1" spc="0" dirty="0" smtClean="0">
                <a:latin typeface="Arial"/>
                <a:cs typeface="Arial"/>
              </a:rPr>
              <a:t>ce</a:t>
            </a:r>
            <a:r>
              <a:rPr sz="1400" b="1" spc="-4" dirty="0" smtClean="0">
                <a:latin typeface="Arial"/>
                <a:cs typeface="Arial"/>
              </a:rPr>
              <a:t>du</a:t>
            </a:r>
            <a:r>
              <a:rPr sz="1400" b="1" spc="4" dirty="0" smtClean="0">
                <a:latin typeface="Arial"/>
                <a:cs typeface="Arial"/>
              </a:rPr>
              <a:t>r</a:t>
            </a:r>
            <a:r>
              <a:rPr sz="1400" b="1" spc="0" dirty="0" smtClean="0">
                <a:latin typeface="Arial"/>
                <a:cs typeface="Arial"/>
              </a:rPr>
              <a:t>e</a:t>
            </a:r>
            <a:r>
              <a:rPr sz="1400" b="1" spc="50" dirty="0" smtClean="0">
                <a:latin typeface="Arial"/>
                <a:cs typeface="Arial"/>
              </a:rPr>
              <a:t> </a:t>
            </a:r>
            <a:r>
              <a:rPr sz="1400" b="1" spc="0" dirty="0" smtClean="0">
                <a:latin typeface="Arial"/>
                <a:cs typeface="Arial"/>
              </a:rPr>
              <a:t>to</a:t>
            </a:r>
            <a:r>
              <a:rPr sz="1400" b="1" spc="39" dirty="0" smtClean="0">
                <a:latin typeface="Arial"/>
                <a:cs typeface="Arial"/>
              </a:rPr>
              <a:t> </a:t>
            </a:r>
            <a:r>
              <a:rPr sz="1400" b="1" spc="-4" dirty="0" smtClean="0">
                <a:latin typeface="Arial"/>
                <a:cs typeface="Arial"/>
              </a:rPr>
              <a:t>d</a:t>
            </a:r>
            <a:r>
              <a:rPr sz="1400" b="1" spc="-14" dirty="0" smtClean="0">
                <a:latin typeface="Arial"/>
                <a:cs typeface="Arial"/>
              </a:rPr>
              <a:t>e</a:t>
            </a:r>
            <a:r>
              <a:rPr sz="1400" b="1" spc="0" dirty="0" smtClean="0">
                <a:latin typeface="Arial"/>
                <a:cs typeface="Arial"/>
              </a:rPr>
              <a:t>te</a:t>
            </a:r>
            <a:r>
              <a:rPr sz="1400" b="1" spc="4" dirty="0" smtClean="0">
                <a:latin typeface="Arial"/>
                <a:cs typeface="Arial"/>
              </a:rPr>
              <a:t>r</a:t>
            </a:r>
            <a:r>
              <a:rPr sz="1400" b="1" spc="-14" dirty="0" smtClean="0">
                <a:latin typeface="Arial"/>
                <a:cs typeface="Arial"/>
              </a:rPr>
              <a:t>m</a:t>
            </a:r>
            <a:r>
              <a:rPr sz="1400" b="1" spc="4" dirty="0" smtClean="0">
                <a:latin typeface="Arial"/>
                <a:cs typeface="Arial"/>
              </a:rPr>
              <a:t>i</a:t>
            </a:r>
            <a:r>
              <a:rPr sz="1400" b="1" spc="-4" dirty="0" smtClean="0">
                <a:latin typeface="Arial"/>
                <a:cs typeface="Arial"/>
              </a:rPr>
              <a:t>n</a:t>
            </a:r>
            <a:r>
              <a:rPr sz="1400" b="1" spc="0" dirty="0" smtClean="0">
                <a:latin typeface="Arial"/>
                <a:cs typeface="Arial"/>
              </a:rPr>
              <a:t>e</a:t>
            </a:r>
            <a:r>
              <a:rPr sz="1400" b="1" spc="44" dirty="0" smtClean="0">
                <a:latin typeface="Arial"/>
                <a:cs typeface="Arial"/>
              </a:rPr>
              <a:t> </a:t>
            </a:r>
            <a:r>
              <a:rPr sz="1400" b="1" spc="0" dirty="0" smtClean="0">
                <a:latin typeface="Arial"/>
                <a:cs typeface="Arial"/>
              </a:rPr>
              <a:t>t</a:t>
            </a:r>
            <a:r>
              <a:rPr sz="1400" b="1" spc="-14" dirty="0" smtClean="0">
                <a:latin typeface="Arial"/>
                <a:cs typeface="Arial"/>
              </a:rPr>
              <a:t>h</a:t>
            </a:r>
            <a:r>
              <a:rPr sz="1400" b="1" spc="0" dirty="0" smtClean="0">
                <a:latin typeface="Arial"/>
                <a:cs typeface="Arial"/>
              </a:rPr>
              <a:t>e</a:t>
            </a:r>
            <a:r>
              <a:rPr sz="1400" b="1" spc="44" dirty="0" smtClean="0">
                <a:latin typeface="Arial"/>
                <a:cs typeface="Arial"/>
              </a:rPr>
              <a:t> </a:t>
            </a:r>
            <a:r>
              <a:rPr sz="1400" b="1" spc="-4" dirty="0" smtClean="0">
                <a:latin typeface="Arial"/>
                <a:cs typeface="Arial"/>
              </a:rPr>
              <a:t>i</a:t>
            </a:r>
            <a:r>
              <a:rPr sz="1400" b="1" spc="0" dirty="0" smtClean="0">
                <a:latin typeface="Arial"/>
                <a:cs typeface="Arial"/>
              </a:rPr>
              <a:t>s</a:t>
            </a:r>
            <a:r>
              <a:rPr sz="1400" b="1" spc="-4" dirty="0" smtClean="0">
                <a:latin typeface="Arial"/>
                <a:cs typeface="Arial"/>
              </a:rPr>
              <a:t>o</a:t>
            </a:r>
            <a:r>
              <a:rPr sz="1400" b="1" spc="-14" dirty="0" smtClean="0">
                <a:latin typeface="Arial"/>
                <a:cs typeface="Arial"/>
              </a:rPr>
              <a:t>e</a:t>
            </a:r>
            <a:r>
              <a:rPr sz="1400" b="1" spc="4" dirty="0" smtClean="0">
                <a:latin typeface="Arial"/>
                <a:cs typeface="Arial"/>
              </a:rPr>
              <a:t>l</a:t>
            </a:r>
            <a:r>
              <a:rPr sz="1400" b="1" spc="-14" dirty="0" smtClean="0">
                <a:latin typeface="Arial"/>
                <a:cs typeface="Arial"/>
              </a:rPr>
              <a:t>e</a:t>
            </a:r>
            <a:r>
              <a:rPr sz="1400" b="1" spc="0" dirty="0" smtClean="0">
                <a:latin typeface="Arial"/>
                <a:cs typeface="Arial"/>
              </a:rPr>
              <a:t>ct</a:t>
            </a:r>
            <a:r>
              <a:rPr sz="1400" b="1" spc="-4" dirty="0" smtClean="0">
                <a:latin typeface="Arial"/>
                <a:cs typeface="Arial"/>
              </a:rPr>
              <a:t>r</a:t>
            </a:r>
            <a:r>
              <a:rPr sz="1400" b="1" spc="4" dirty="0" smtClean="0">
                <a:latin typeface="Arial"/>
                <a:cs typeface="Arial"/>
              </a:rPr>
              <a:t>i</a:t>
            </a:r>
            <a:r>
              <a:rPr sz="1400" b="1" spc="0" dirty="0" smtClean="0">
                <a:latin typeface="Arial"/>
                <a:cs typeface="Arial"/>
              </a:rPr>
              <a:t>c</a:t>
            </a:r>
            <a:r>
              <a:rPr sz="1400" b="1" spc="49" dirty="0" smtClean="0">
                <a:latin typeface="Arial"/>
                <a:cs typeface="Arial"/>
              </a:rPr>
              <a:t> </a:t>
            </a:r>
            <a:r>
              <a:rPr sz="1400" b="1" spc="-4" dirty="0" smtClean="0">
                <a:latin typeface="Arial"/>
                <a:cs typeface="Arial"/>
              </a:rPr>
              <a:t>p</a:t>
            </a:r>
            <a:r>
              <a:rPr sz="1400" b="1" spc="-19" dirty="0" smtClean="0">
                <a:latin typeface="Arial"/>
                <a:cs typeface="Arial"/>
              </a:rPr>
              <a:t>o</a:t>
            </a:r>
            <a:r>
              <a:rPr sz="1400" b="1" spc="4" dirty="0" smtClean="0">
                <a:latin typeface="Arial"/>
                <a:cs typeface="Arial"/>
              </a:rPr>
              <a:t>i</a:t>
            </a:r>
            <a:r>
              <a:rPr sz="1400" b="1" spc="-19" dirty="0" smtClean="0">
                <a:latin typeface="Arial"/>
                <a:cs typeface="Arial"/>
              </a:rPr>
              <a:t>n</a:t>
            </a:r>
            <a:r>
              <a:rPr sz="1400" b="1" spc="0" dirty="0" smtClean="0">
                <a:latin typeface="Arial"/>
                <a:cs typeface="Arial"/>
              </a:rPr>
              <a:t>t</a:t>
            </a:r>
            <a:r>
              <a:rPr sz="1400" b="1" spc="44" dirty="0" smtClean="0">
                <a:latin typeface="Arial"/>
                <a:cs typeface="Arial"/>
              </a:rPr>
              <a:t> </a:t>
            </a:r>
            <a:r>
              <a:rPr sz="1400" b="1" spc="0" dirty="0" smtClean="0">
                <a:latin typeface="Arial"/>
                <a:cs typeface="Arial"/>
              </a:rPr>
              <a:t>(P</a:t>
            </a:r>
            <a:r>
              <a:rPr sz="1400" b="1" spc="-4" dirty="0" smtClean="0">
                <a:latin typeface="Arial"/>
                <a:cs typeface="Arial"/>
              </a:rPr>
              <a:t>I</a:t>
            </a:r>
            <a:r>
              <a:rPr sz="1400" b="1" spc="0" dirty="0" smtClean="0">
                <a:latin typeface="Arial"/>
                <a:cs typeface="Arial"/>
              </a:rPr>
              <a:t>)</a:t>
            </a:r>
            <a:r>
              <a:rPr sz="1400" b="1" spc="44" dirty="0" smtClean="0">
                <a:latin typeface="Arial"/>
                <a:cs typeface="Arial"/>
              </a:rPr>
              <a:t> </a:t>
            </a:r>
            <a:r>
              <a:rPr sz="1400" b="1" spc="-4" dirty="0" smtClean="0">
                <a:latin typeface="Arial"/>
                <a:cs typeface="Arial"/>
              </a:rPr>
              <a:t>o</a:t>
            </a:r>
            <a:r>
              <a:rPr sz="1400" b="1" spc="0" dirty="0" smtClean="0">
                <a:latin typeface="Arial"/>
                <a:cs typeface="Arial"/>
              </a:rPr>
              <a:t>f</a:t>
            </a:r>
            <a:r>
              <a:rPr sz="1400" b="1" spc="34" dirty="0" smtClean="0">
                <a:latin typeface="Arial"/>
                <a:cs typeface="Arial"/>
              </a:rPr>
              <a:t> </a:t>
            </a:r>
            <a:r>
              <a:rPr sz="1400" b="1" spc="-4" dirty="0" smtClean="0">
                <a:latin typeface="Arial"/>
                <a:cs typeface="Arial"/>
              </a:rPr>
              <a:t>p</a:t>
            </a:r>
            <a:r>
              <a:rPr sz="1400" b="1" spc="4" dirty="0" smtClean="0">
                <a:latin typeface="Arial"/>
                <a:cs typeface="Arial"/>
              </a:rPr>
              <a:t>r</a:t>
            </a:r>
            <a:r>
              <a:rPr sz="1400" b="1" spc="-4" dirty="0" smtClean="0">
                <a:latin typeface="Arial"/>
                <a:cs typeface="Arial"/>
              </a:rPr>
              <a:t>o</a:t>
            </a:r>
            <a:r>
              <a:rPr sz="1400" b="1" spc="0" dirty="0" smtClean="0">
                <a:latin typeface="Arial"/>
                <a:cs typeface="Arial"/>
              </a:rPr>
              <a:t>t</a:t>
            </a:r>
            <a:r>
              <a:rPr sz="1400" b="1" spc="-14" dirty="0" smtClean="0">
                <a:latin typeface="Arial"/>
                <a:cs typeface="Arial"/>
              </a:rPr>
              <a:t>e</a:t>
            </a:r>
            <a:r>
              <a:rPr sz="1400" b="1" spc="4" dirty="0" smtClean="0">
                <a:latin typeface="Arial"/>
                <a:cs typeface="Arial"/>
              </a:rPr>
              <a:t>i</a:t>
            </a:r>
            <a:r>
              <a:rPr sz="1400" b="1" spc="-19" dirty="0" smtClean="0">
                <a:latin typeface="Arial"/>
                <a:cs typeface="Arial"/>
              </a:rPr>
              <a:t>n</a:t>
            </a:r>
            <a:r>
              <a:rPr sz="1400" b="1" spc="0" dirty="0" smtClean="0">
                <a:latin typeface="Arial"/>
                <a:cs typeface="Arial"/>
              </a:rPr>
              <a:t>s</a:t>
            </a:r>
            <a:r>
              <a:rPr sz="1400" b="1" spc="49" dirty="0" smtClean="0">
                <a:latin typeface="Arial"/>
                <a:cs typeface="Arial"/>
              </a:rPr>
              <a:t> </a:t>
            </a:r>
            <a:r>
              <a:rPr sz="1400" b="1" spc="0" dirty="0" smtClean="0">
                <a:latin typeface="Arial"/>
                <a:cs typeface="Arial"/>
              </a:rPr>
              <a:t>t</a:t>
            </a:r>
            <a:r>
              <a:rPr sz="1400" b="1" spc="-4" dirty="0" smtClean="0">
                <a:latin typeface="Arial"/>
                <a:cs typeface="Arial"/>
              </a:rPr>
              <a:t>h</a:t>
            </a:r>
            <a:r>
              <a:rPr sz="1400" b="1" spc="-19" dirty="0" smtClean="0">
                <a:latin typeface="Arial"/>
                <a:cs typeface="Arial"/>
              </a:rPr>
              <a:t>u</a:t>
            </a:r>
            <a:r>
              <a:rPr sz="1400" b="1" spc="0" dirty="0" smtClean="0">
                <a:latin typeface="Arial"/>
                <a:cs typeface="Arial"/>
              </a:rPr>
              <a:t>s,</a:t>
            </a:r>
            <a:r>
              <a:rPr sz="1400" b="1" spc="49" dirty="0" smtClean="0">
                <a:latin typeface="Arial"/>
                <a:cs typeface="Arial"/>
              </a:rPr>
              <a:t> </a:t>
            </a:r>
            <a:r>
              <a:rPr sz="1400" b="1" spc="0" dirty="0" smtClean="0">
                <a:latin typeface="Arial"/>
                <a:cs typeface="Arial"/>
              </a:rPr>
              <a:t>a</a:t>
            </a:r>
            <a:r>
              <a:rPr sz="1400" b="1" spc="44" dirty="0" smtClean="0">
                <a:latin typeface="Arial"/>
                <a:cs typeface="Arial"/>
              </a:rPr>
              <a:t> </a:t>
            </a:r>
            <a:r>
              <a:rPr sz="1400" b="1" spc="-14" dirty="0" smtClean="0">
                <a:latin typeface="Arial"/>
                <a:cs typeface="Arial"/>
              </a:rPr>
              <a:t>m</a:t>
            </a:r>
            <a:r>
              <a:rPr sz="1400" b="1" spc="4" dirty="0" smtClean="0">
                <a:latin typeface="Arial"/>
                <a:cs typeface="Arial"/>
              </a:rPr>
              <a:t>i</a:t>
            </a:r>
            <a:r>
              <a:rPr sz="1400" b="1" spc="-14" dirty="0" smtClean="0">
                <a:latin typeface="Arial"/>
                <a:cs typeface="Arial"/>
              </a:rPr>
              <a:t>x</a:t>
            </a:r>
            <a:r>
              <a:rPr sz="1400" b="1" spc="0" dirty="0" smtClean="0">
                <a:latin typeface="Arial"/>
                <a:cs typeface="Arial"/>
              </a:rPr>
              <a:t>t</a:t>
            </a:r>
            <a:r>
              <a:rPr sz="1400" b="1" spc="-4" dirty="0" smtClean="0">
                <a:latin typeface="Arial"/>
                <a:cs typeface="Arial"/>
              </a:rPr>
              <a:t>u</a:t>
            </a:r>
            <a:r>
              <a:rPr sz="1400" b="1" spc="4" dirty="0" smtClean="0">
                <a:latin typeface="Arial"/>
                <a:cs typeface="Arial"/>
              </a:rPr>
              <a:t>r</a:t>
            </a:r>
            <a:r>
              <a:rPr sz="1400" b="1" spc="0" dirty="0" smtClean="0">
                <a:latin typeface="Arial"/>
                <a:cs typeface="Arial"/>
              </a:rPr>
              <a:t>e</a:t>
            </a:r>
            <a:r>
              <a:rPr sz="1400" b="1" spc="44" dirty="0" smtClean="0">
                <a:latin typeface="Arial"/>
                <a:cs typeface="Arial"/>
              </a:rPr>
              <a:t> </a:t>
            </a:r>
            <a:r>
              <a:rPr sz="1400" b="1" spc="-19" dirty="0" smtClean="0">
                <a:latin typeface="Arial"/>
                <a:cs typeface="Arial"/>
              </a:rPr>
              <a:t>o</a:t>
            </a:r>
            <a:r>
              <a:rPr sz="1400" b="1" spc="0" dirty="0" smtClean="0">
                <a:latin typeface="Arial"/>
                <a:cs typeface="Arial"/>
              </a:rPr>
              <a:t>f</a:t>
            </a:r>
            <a:r>
              <a:rPr sz="1400" b="1" spc="59" dirty="0" smtClean="0">
                <a:latin typeface="Arial"/>
                <a:cs typeface="Arial"/>
              </a:rPr>
              <a:t> </a:t>
            </a:r>
            <a:r>
              <a:rPr sz="1400" b="1" spc="-19" dirty="0" smtClean="0">
                <a:latin typeface="Arial"/>
                <a:cs typeface="Arial"/>
              </a:rPr>
              <a:t>p</a:t>
            </a:r>
            <a:r>
              <a:rPr sz="1400" b="1" spc="4" dirty="0" smtClean="0">
                <a:latin typeface="Arial"/>
                <a:cs typeface="Arial"/>
              </a:rPr>
              <a:t>r</a:t>
            </a:r>
            <a:r>
              <a:rPr sz="1400" b="1" spc="-4" dirty="0" smtClean="0">
                <a:latin typeface="Arial"/>
                <a:cs typeface="Arial"/>
              </a:rPr>
              <a:t>o</a:t>
            </a:r>
            <a:r>
              <a:rPr sz="1400" b="1" spc="-9" dirty="0" smtClean="0">
                <a:latin typeface="Arial"/>
                <a:cs typeface="Arial"/>
              </a:rPr>
              <a:t>t</a:t>
            </a:r>
            <a:r>
              <a:rPr sz="1400" b="1" spc="0" dirty="0" smtClean="0">
                <a:latin typeface="Arial"/>
                <a:cs typeface="Arial"/>
              </a:rPr>
              <a:t>e</a:t>
            </a:r>
            <a:r>
              <a:rPr sz="1400" b="1" spc="4" dirty="0" smtClean="0">
                <a:latin typeface="Arial"/>
                <a:cs typeface="Arial"/>
              </a:rPr>
              <a:t>i</a:t>
            </a:r>
            <a:r>
              <a:rPr sz="1400" b="1" spc="-19" dirty="0" smtClean="0">
                <a:latin typeface="Arial"/>
                <a:cs typeface="Arial"/>
              </a:rPr>
              <a:t>n</a:t>
            </a:r>
            <a:r>
              <a:rPr sz="1400" b="1" spc="0" dirty="0" smtClean="0">
                <a:latin typeface="Arial"/>
                <a:cs typeface="Arial"/>
              </a:rPr>
              <a:t>s</a:t>
            </a:r>
            <a:r>
              <a:rPr sz="1400" b="1" spc="34" dirty="0" smtClean="0">
                <a:latin typeface="Arial"/>
                <a:cs typeface="Arial"/>
              </a:rPr>
              <a:t> </a:t>
            </a:r>
            <a:r>
              <a:rPr sz="1400" b="1" spc="0" dirty="0" smtClean="0">
                <a:latin typeface="Arial"/>
                <a:cs typeface="Arial"/>
              </a:rPr>
              <a:t>can</a:t>
            </a:r>
            <a:r>
              <a:rPr sz="1400" b="1" spc="39" dirty="0" smtClean="0">
                <a:latin typeface="Arial"/>
                <a:cs typeface="Arial"/>
              </a:rPr>
              <a:t> </a:t>
            </a:r>
            <a:r>
              <a:rPr sz="1400" b="1" spc="-4" dirty="0" smtClean="0">
                <a:latin typeface="Arial"/>
                <a:cs typeface="Arial"/>
              </a:rPr>
              <a:t>be </a:t>
            </a:r>
            <a:endParaRPr sz="1400">
              <a:latin typeface="Arial"/>
              <a:cs typeface="Arial"/>
            </a:endParaRPr>
          </a:p>
          <a:p>
            <a:pPr marL="12700" algn="just">
              <a:lnSpc>
                <a:spcPts val="1609"/>
              </a:lnSpc>
              <a:spcBef>
                <a:spcPts val="405"/>
              </a:spcBef>
            </a:pPr>
            <a:r>
              <a:rPr sz="1400" b="1" spc="0" dirty="0" smtClean="0">
                <a:latin typeface="Arial"/>
                <a:cs typeface="Arial"/>
              </a:rPr>
              <a:t>e</a:t>
            </a:r>
            <a:r>
              <a:rPr sz="1400" b="1" spc="-4" dirty="0" smtClean="0">
                <a:latin typeface="Arial"/>
                <a:cs typeface="Arial"/>
              </a:rPr>
              <a:t>l</a:t>
            </a:r>
            <a:r>
              <a:rPr sz="1400" b="1" spc="0" dirty="0" smtClean="0">
                <a:latin typeface="Arial"/>
                <a:cs typeface="Arial"/>
              </a:rPr>
              <a:t>ec</a:t>
            </a:r>
            <a:r>
              <a:rPr sz="1400" b="1" spc="-14" dirty="0" smtClean="0">
                <a:latin typeface="Arial"/>
                <a:cs typeface="Arial"/>
              </a:rPr>
              <a:t>t</a:t>
            </a:r>
            <a:r>
              <a:rPr sz="1400" b="1" spc="4" dirty="0" smtClean="0">
                <a:latin typeface="Arial"/>
                <a:cs typeface="Arial"/>
              </a:rPr>
              <a:t>r</a:t>
            </a:r>
            <a:r>
              <a:rPr sz="1400" b="1" spc="-4" dirty="0" smtClean="0">
                <a:latin typeface="Arial"/>
                <a:cs typeface="Arial"/>
              </a:rPr>
              <a:t>ophori</a:t>
            </a:r>
            <a:r>
              <a:rPr sz="1400" b="1" spc="0" dirty="0" smtClean="0">
                <a:latin typeface="Arial"/>
                <a:cs typeface="Arial"/>
              </a:rPr>
              <a:t>sed </a:t>
            </a:r>
            <a:r>
              <a:rPr sz="1400" b="1" spc="382" dirty="0" smtClean="0">
                <a:latin typeface="Arial"/>
                <a:cs typeface="Arial"/>
              </a:rPr>
              <a:t> </a:t>
            </a:r>
            <a:r>
              <a:rPr sz="1400" b="1" spc="-9" dirty="0" smtClean="0">
                <a:latin typeface="Arial"/>
                <a:cs typeface="Arial"/>
              </a:rPr>
              <a:t>t</a:t>
            </a:r>
            <a:r>
              <a:rPr sz="1400" b="1" spc="-4" dirty="0" smtClean="0">
                <a:latin typeface="Arial"/>
                <a:cs typeface="Arial"/>
              </a:rPr>
              <a:t>h</a:t>
            </a:r>
            <a:r>
              <a:rPr sz="1400" b="1" spc="4" dirty="0" smtClean="0">
                <a:latin typeface="Arial"/>
                <a:cs typeface="Arial"/>
              </a:rPr>
              <a:t>r</a:t>
            </a:r>
            <a:r>
              <a:rPr sz="1400" b="1" spc="-4" dirty="0" smtClean="0">
                <a:latin typeface="Arial"/>
                <a:cs typeface="Arial"/>
              </a:rPr>
              <a:t>oug</a:t>
            </a:r>
            <a:r>
              <a:rPr sz="1400" b="1" spc="0" dirty="0" smtClean="0">
                <a:latin typeface="Arial"/>
                <a:cs typeface="Arial"/>
              </a:rPr>
              <a:t>h</a:t>
            </a:r>
            <a:r>
              <a:rPr sz="1400" b="1" spc="184" dirty="0" smtClean="0">
                <a:latin typeface="Arial"/>
                <a:cs typeface="Arial"/>
              </a:rPr>
              <a:t> </a:t>
            </a:r>
            <a:r>
              <a:rPr sz="1400" b="1" spc="0" dirty="0" smtClean="0">
                <a:latin typeface="Arial"/>
                <a:cs typeface="Arial"/>
              </a:rPr>
              <a:t>a</a:t>
            </a:r>
            <a:r>
              <a:rPr sz="1400" b="1" spc="197" dirty="0" smtClean="0">
                <a:latin typeface="Arial"/>
                <a:cs typeface="Arial"/>
              </a:rPr>
              <a:t> </a:t>
            </a:r>
            <a:r>
              <a:rPr sz="1400" b="1" spc="-14" dirty="0" smtClean="0">
                <a:latin typeface="Arial"/>
                <a:cs typeface="Arial"/>
              </a:rPr>
              <a:t>s</a:t>
            </a:r>
            <a:r>
              <a:rPr sz="1400" b="1" spc="-4" dirty="0" smtClean="0">
                <a:latin typeface="Arial"/>
                <a:cs typeface="Arial"/>
              </a:rPr>
              <a:t>o</a:t>
            </a:r>
            <a:r>
              <a:rPr sz="1400" b="1" spc="4" dirty="0" smtClean="0">
                <a:latin typeface="Arial"/>
                <a:cs typeface="Arial"/>
              </a:rPr>
              <a:t>l</a:t>
            </a:r>
            <a:r>
              <a:rPr sz="1400" b="1" spc="-19" dirty="0" smtClean="0">
                <a:latin typeface="Arial"/>
                <a:cs typeface="Arial"/>
              </a:rPr>
              <a:t>u</a:t>
            </a:r>
            <a:r>
              <a:rPr sz="1400" b="1" spc="-9" dirty="0" smtClean="0">
                <a:latin typeface="Arial"/>
                <a:cs typeface="Arial"/>
              </a:rPr>
              <a:t>t</a:t>
            </a:r>
            <a:r>
              <a:rPr sz="1400" b="1" spc="4" dirty="0" smtClean="0">
                <a:latin typeface="Arial"/>
                <a:cs typeface="Arial"/>
              </a:rPr>
              <a:t>i</a:t>
            </a:r>
            <a:r>
              <a:rPr sz="1400" b="1" spc="-4" dirty="0" smtClean="0">
                <a:latin typeface="Arial"/>
                <a:cs typeface="Arial"/>
              </a:rPr>
              <a:t>o</a:t>
            </a:r>
            <a:r>
              <a:rPr sz="1400" b="1" spc="0" dirty="0" smtClean="0">
                <a:latin typeface="Arial"/>
                <a:cs typeface="Arial"/>
              </a:rPr>
              <a:t>n </a:t>
            </a:r>
            <a:r>
              <a:rPr sz="1400" b="1" spc="387" dirty="0" smtClean="0">
                <a:latin typeface="Arial"/>
                <a:cs typeface="Arial"/>
              </a:rPr>
              <a:t> </a:t>
            </a:r>
            <a:r>
              <a:rPr sz="1400" b="1" spc="-4" dirty="0" smtClean="0">
                <a:latin typeface="Arial"/>
                <a:cs typeface="Arial"/>
              </a:rPr>
              <a:t>h</a:t>
            </a:r>
            <a:r>
              <a:rPr sz="1400" b="1" spc="0" dirty="0" smtClean="0">
                <a:latin typeface="Arial"/>
                <a:cs typeface="Arial"/>
              </a:rPr>
              <a:t>a</a:t>
            </a:r>
            <a:r>
              <a:rPr sz="1400" b="1" spc="-14" dirty="0" smtClean="0">
                <a:latin typeface="Arial"/>
                <a:cs typeface="Arial"/>
              </a:rPr>
              <a:t>v</a:t>
            </a:r>
            <a:r>
              <a:rPr sz="1400" b="1" spc="4" dirty="0" smtClean="0">
                <a:latin typeface="Arial"/>
                <a:cs typeface="Arial"/>
              </a:rPr>
              <a:t>i</a:t>
            </a:r>
            <a:r>
              <a:rPr sz="1400" b="1" spc="-19" dirty="0" smtClean="0">
                <a:latin typeface="Arial"/>
                <a:cs typeface="Arial"/>
              </a:rPr>
              <a:t>n</a:t>
            </a:r>
            <a:r>
              <a:rPr sz="1400" b="1" spc="0" dirty="0" smtClean="0">
                <a:latin typeface="Arial"/>
                <a:cs typeface="Arial"/>
              </a:rPr>
              <a:t>g </a:t>
            </a:r>
            <a:r>
              <a:rPr sz="1400" b="1" spc="382" dirty="0" smtClean="0">
                <a:latin typeface="Arial"/>
                <a:cs typeface="Arial"/>
              </a:rPr>
              <a:t> </a:t>
            </a:r>
            <a:r>
              <a:rPr sz="1400" b="1" spc="0" dirty="0" smtClean="0">
                <a:latin typeface="Arial"/>
                <a:cs typeface="Arial"/>
              </a:rPr>
              <a:t>a </a:t>
            </a:r>
            <a:r>
              <a:rPr sz="1400" b="1" spc="387" dirty="0" smtClean="0">
                <a:latin typeface="Arial"/>
                <a:cs typeface="Arial"/>
              </a:rPr>
              <a:t> </a:t>
            </a:r>
            <a:r>
              <a:rPr sz="1400" b="1" spc="0" dirty="0" smtClean="0">
                <a:latin typeface="Arial"/>
                <a:cs typeface="Arial"/>
              </a:rPr>
              <a:t>s</a:t>
            </a:r>
            <a:r>
              <a:rPr sz="1400" b="1" spc="-14" dirty="0" smtClean="0">
                <a:latin typeface="Arial"/>
                <a:cs typeface="Arial"/>
              </a:rPr>
              <a:t>t</a:t>
            </a:r>
            <a:r>
              <a:rPr sz="1400" b="1" spc="0" dirty="0" smtClean="0">
                <a:latin typeface="Arial"/>
                <a:cs typeface="Arial"/>
              </a:rPr>
              <a:t>a</a:t>
            </a:r>
            <a:r>
              <a:rPr sz="1400" b="1" spc="-4" dirty="0" smtClean="0">
                <a:latin typeface="Arial"/>
                <a:cs typeface="Arial"/>
              </a:rPr>
              <a:t>bl</a:t>
            </a:r>
            <a:r>
              <a:rPr sz="1400" b="1" spc="0" dirty="0" smtClean="0">
                <a:latin typeface="Arial"/>
                <a:cs typeface="Arial"/>
              </a:rPr>
              <a:t>e  </a:t>
            </a:r>
            <a:r>
              <a:rPr sz="1400" b="1" spc="14" dirty="0" smtClean="0">
                <a:latin typeface="Arial"/>
                <a:cs typeface="Arial"/>
              </a:rPr>
              <a:t> </a:t>
            </a:r>
            <a:r>
              <a:rPr sz="1400" b="1" spc="-4" dirty="0" smtClean="0">
                <a:latin typeface="Arial"/>
                <a:cs typeface="Arial"/>
              </a:rPr>
              <a:t>p</a:t>
            </a:r>
            <a:r>
              <a:rPr sz="1400" b="1" spc="0" dirty="0" smtClean="0">
                <a:latin typeface="Arial"/>
                <a:cs typeface="Arial"/>
              </a:rPr>
              <a:t>H</a:t>
            </a:r>
            <a:r>
              <a:rPr sz="1400" b="1" spc="192" dirty="0" smtClean="0">
                <a:latin typeface="Arial"/>
                <a:cs typeface="Arial"/>
              </a:rPr>
              <a:t> </a:t>
            </a:r>
            <a:r>
              <a:rPr sz="1400" b="1" spc="-4" dirty="0" smtClean="0">
                <a:latin typeface="Arial"/>
                <a:cs typeface="Arial"/>
              </a:rPr>
              <a:t>gr</a:t>
            </a:r>
            <a:r>
              <a:rPr sz="1400" b="1" spc="0" dirty="0" smtClean="0">
                <a:latin typeface="Arial"/>
                <a:cs typeface="Arial"/>
              </a:rPr>
              <a:t>a</a:t>
            </a:r>
            <a:r>
              <a:rPr sz="1400" b="1" spc="-19" dirty="0" smtClean="0">
                <a:latin typeface="Arial"/>
                <a:cs typeface="Arial"/>
              </a:rPr>
              <a:t>d</a:t>
            </a:r>
            <a:r>
              <a:rPr sz="1400" b="1" spc="4" dirty="0" smtClean="0">
                <a:latin typeface="Arial"/>
                <a:cs typeface="Arial"/>
              </a:rPr>
              <a:t>i</a:t>
            </a:r>
            <a:r>
              <a:rPr sz="1400" b="1" spc="0" dirty="0" smtClean="0">
                <a:latin typeface="Arial"/>
                <a:cs typeface="Arial"/>
              </a:rPr>
              <a:t>e</a:t>
            </a:r>
            <a:r>
              <a:rPr sz="1400" b="1" spc="-19" dirty="0" smtClean="0">
                <a:latin typeface="Arial"/>
                <a:cs typeface="Arial"/>
              </a:rPr>
              <a:t>n</a:t>
            </a:r>
            <a:r>
              <a:rPr sz="1400" b="1" spc="0" dirty="0" smtClean="0">
                <a:latin typeface="Arial"/>
                <a:cs typeface="Arial"/>
              </a:rPr>
              <a:t>t</a:t>
            </a:r>
            <a:r>
              <a:rPr sz="1400" b="1" spc="189" dirty="0" smtClean="0">
                <a:latin typeface="Arial"/>
                <a:cs typeface="Arial"/>
              </a:rPr>
              <a:t> </a:t>
            </a:r>
            <a:r>
              <a:rPr sz="1400" b="1" spc="4" dirty="0" smtClean="0">
                <a:latin typeface="Arial"/>
                <a:cs typeface="Arial"/>
              </a:rPr>
              <a:t>i</a:t>
            </a:r>
            <a:r>
              <a:rPr sz="1400" b="1" spc="0" dirty="0" smtClean="0">
                <a:latin typeface="Arial"/>
                <a:cs typeface="Arial"/>
              </a:rPr>
              <a:t>n</a:t>
            </a:r>
            <a:r>
              <a:rPr sz="1400" b="1" spc="179" dirty="0" smtClean="0">
                <a:latin typeface="Arial"/>
                <a:cs typeface="Arial"/>
              </a:rPr>
              <a:t> </a:t>
            </a:r>
            <a:r>
              <a:rPr sz="1400" b="1" spc="0" dirty="0" smtClean="0">
                <a:latin typeface="Arial"/>
                <a:cs typeface="Arial"/>
              </a:rPr>
              <a:t>f</a:t>
            </a:r>
            <a:r>
              <a:rPr sz="1400" b="1" spc="4" dirty="0" smtClean="0">
                <a:latin typeface="Arial"/>
                <a:cs typeface="Arial"/>
              </a:rPr>
              <a:t>r</a:t>
            </a:r>
            <a:r>
              <a:rPr sz="1400" b="1" spc="-4" dirty="0" smtClean="0">
                <a:latin typeface="Arial"/>
                <a:cs typeface="Arial"/>
              </a:rPr>
              <a:t>o</a:t>
            </a:r>
            <a:r>
              <a:rPr sz="1400" b="1" spc="0" dirty="0" smtClean="0">
                <a:latin typeface="Arial"/>
                <a:cs typeface="Arial"/>
              </a:rPr>
              <a:t>m</a:t>
            </a:r>
            <a:r>
              <a:rPr sz="1400" b="1" spc="189" dirty="0" smtClean="0">
                <a:latin typeface="Arial"/>
                <a:cs typeface="Arial"/>
              </a:rPr>
              <a:t> </a:t>
            </a:r>
            <a:r>
              <a:rPr sz="1400" b="1" spc="0" dirty="0" smtClean="0">
                <a:latin typeface="Arial"/>
                <a:cs typeface="Arial"/>
              </a:rPr>
              <a:t>t</a:t>
            </a:r>
            <a:r>
              <a:rPr sz="1400" b="1" spc="-4" dirty="0" smtClean="0">
                <a:latin typeface="Arial"/>
                <a:cs typeface="Arial"/>
              </a:rPr>
              <a:t>h</a:t>
            </a:r>
            <a:r>
              <a:rPr sz="1400" b="1" spc="0" dirty="0" smtClean="0">
                <a:latin typeface="Arial"/>
                <a:cs typeface="Arial"/>
              </a:rPr>
              <a:t>e   a</a:t>
            </a:r>
            <a:r>
              <a:rPr sz="1400" b="1" spc="-19" dirty="0" smtClean="0">
                <a:latin typeface="Arial"/>
                <a:cs typeface="Arial"/>
              </a:rPr>
              <a:t>n</a:t>
            </a:r>
            <a:r>
              <a:rPr sz="1400" b="1" spc="-4" dirty="0" smtClean="0">
                <a:latin typeface="Arial"/>
                <a:cs typeface="Arial"/>
              </a:rPr>
              <a:t>od</a:t>
            </a:r>
            <a:r>
              <a:rPr sz="1400" b="1" spc="0" dirty="0" smtClean="0">
                <a:latin typeface="Arial"/>
                <a:cs typeface="Arial"/>
              </a:rPr>
              <a:t>e</a:t>
            </a:r>
            <a:r>
              <a:rPr sz="1400" b="1" spc="184" dirty="0" smtClean="0">
                <a:latin typeface="Arial"/>
                <a:cs typeface="Arial"/>
              </a:rPr>
              <a:t> </a:t>
            </a:r>
            <a:r>
              <a:rPr sz="1400" b="1" spc="0" dirty="0" smtClean="0">
                <a:latin typeface="Arial"/>
                <a:cs typeface="Arial"/>
              </a:rPr>
              <a:t>to</a:t>
            </a:r>
            <a:r>
              <a:rPr sz="1400" b="1" spc="192" dirty="0" smtClean="0">
                <a:latin typeface="Arial"/>
                <a:cs typeface="Arial"/>
              </a:rPr>
              <a:t> </a:t>
            </a:r>
            <a:r>
              <a:rPr sz="1400" b="1" spc="-9" dirty="0" smtClean="0">
                <a:latin typeface="Arial"/>
                <a:cs typeface="Arial"/>
              </a:rPr>
              <a:t>t</a:t>
            </a:r>
            <a:r>
              <a:rPr sz="1400" b="1" spc="-19" dirty="0" smtClean="0">
                <a:latin typeface="Arial"/>
                <a:cs typeface="Arial"/>
              </a:rPr>
              <a:t>h</a:t>
            </a:r>
            <a:r>
              <a:rPr sz="1400" b="1" spc="0" dirty="0" smtClean="0">
                <a:latin typeface="Arial"/>
                <a:cs typeface="Arial"/>
              </a:rPr>
              <a:t>e </a:t>
            </a:r>
            <a:endParaRPr sz="1400">
              <a:latin typeface="Arial"/>
              <a:cs typeface="Arial"/>
            </a:endParaRPr>
          </a:p>
          <a:p>
            <a:pPr marL="12700" algn="just">
              <a:lnSpc>
                <a:spcPts val="1609"/>
              </a:lnSpc>
              <a:spcBef>
                <a:spcPts val="405"/>
              </a:spcBef>
            </a:pPr>
            <a:r>
              <a:rPr sz="1400" b="1" spc="0" dirty="0" smtClean="0">
                <a:latin typeface="Arial"/>
                <a:cs typeface="Arial"/>
              </a:rPr>
              <a:t>cat</a:t>
            </a:r>
            <a:r>
              <a:rPr sz="1400" b="1" spc="-19" dirty="0" smtClean="0">
                <a:latin typeface="Arial"/>
                <a:cs typeface="Arial"/>
              </a:rPr>
              <a:t>h</a:t>
            </a:r>
            <a:r>
              <a:rPr sz="1400" b="1" spc="-4" dirty="0" smtClean="0">
                <a:latin typeface="Arial"/>
                <a:cs typeface="Arial"/>
              </a:rPr>
              <a:t>od</a:t>
            </a:r>
            <a:r>
              <a:rPr sz="1400" b="1" spc="0" dirty="0" smtClean="0">
                <a:latin typeface="Arial"/>
                <a:cs typeface="Arial"/>
              </a:rPr>
              <a:t>e </a:t>
            </a:r>
            <a:r>
              <a:rPr sz="1400" b="1" spc="64" dirty="0" smtClean="0">
                <a:latin typeface="Arial"/>
                <a:cs typeface="Arial"/>
              </a:rPr>
              <a:t> </a:t>
            </a:r>
            <a:r>
              <a:rPr sz="1400" b="1" spc="0" dirty="0" smtClean="0">
                <a:latin typeface="Arial"/>
                <a:cs typeface="Arial"/>
              </a:rPr>
              <a:t>a</a:t>
            </a:r>
            <a:r>
              <a:rPr sz="1400" b="1" spc="-19" dirty="0" smtClean="0">
                <a:latin typeface="Arial"/>
                <a:cs typeface="Arial"/>
              </a:rPr>
              <a:t>n</a:t>
            </a:r>
            <a:r>
              <a:rPr sz="1400" b="1" spc="0" dirty="0" smtClean="0">
                <a:latin typeface="Arial"/>
                <a:cs typeface="Arial"/>
              </a:rPr>
              <a:t>d </a:t>
            </a:r>
            <a:r>
              <a:rPr sz="1400" b="1" spc="54" dirty="0" smtClean="0">
                <a:latin typeface="Arial"/>
                <a:cs typeface="Arial"/>
              </a:rPr>
              <a:t> </a:t>
            </a:r>
            <a:r>
              <a:rPr sz="1400" b="1" spc="0" dirty="0" smtClean="0">
                <a:latin typeface="Arial"/>
                <a:cs typeface="Arial"/>
              </a:rPr>
              <a:t>a</a:t>
            </a:r>
            <a:r>
              <a:rPr sz="1400" b="1" spc="19" dirty="0" smtClean="0">
                <a:latin typeface="Arial"/>
                <a:cs typeface="Arial"/>
              </a:rPr>
              <a:t> </a:t>
            </a:r>
            <a:r>
              <a:rPr sz="1400" b="1" spc="-14" dirty="0" smtClean="0">
                <a:latin typeface="Arial"/>
                <a:cs typeface="Arial"/>
              </a:rPr>
              <a:t>e</a:t>
            </a:r>
            <a:r>
              <a:rPr sz="1400" b="1" spc="0" dirty="0" smtClean="0">
                <a:latin typeface="Arial"/>
                <a:cs typeface="Arial"/>
              </a:rPr>
              <a:t>ach</a:t>
            </a:r>
            <a:r>
              <a:rPr sz="1400" b="1" spc="9" dirty="0" smtClean="0">
                <a:latin typeface="Arial"/>
                <a:cs typeface="Arial"/>
              </a:rPr>
              <a:t> </a:t>
            </a:r>
            <a:r>
              <a:rPr sz="1400" b="1" spc="-4" dirty="0" smtClean="0">
                <a:latin typeface="Arial"/>
                <a:cs typeface="Arial"/>
              </a:rPr>
              <a:t>p</a:t>
            </a:r>
            <a:r>
              <a:rPr sz="1400" b="1" spc="4" dirty="0" smtClean="0">
                <a:latin typeface="Arial"/>
                <a:cs typeface="Arial"/>
              </a:rPr>
              <a:t>r</a:t>
            </a:r>
            <a:r>
              <a:rPr sz="1400" b="1" spc="-19" dirty="0" smtClean="0">
                <a:latin typeface="Arial"/>
                <a:cs typeface="Arial"/>
              </a:rPr>
              <a:t>o</a:t>
            </a:r>
            <a:r>
              <a:rPr sz="1400" b="1" spc="0" dirty="0" smtClean="0">
                <a:latin typeface="Arial"/>
                <a:cs typeface="Arial"/>
              </a:rPr>
              <a:t>t</a:t>
            </a:r>
            <a:r>
              <a:rPr sz="1400" b="1" spc="-14" dirty="0" smtClean="0">
                <a:latin typeface="Arial"/>
                <a:cs typeface="Arial"/>
              </a:rPr>
              <a:t>e</a:t>
            </a:r>
            <a:r>
              <a:rPr sz="1400" b="1" spc="4" dirty="0" smtClean="0">
                <a:latin typeface="Arial"/>
                <a:cs typeface="Arial"/>
              </a:rPr>
              <a:t>i</a:t>
            </a:r>
            <a:r>
              <a:rPr sz="1400" b="1" spc="0" dirty="0" smtClean="0">
                <a:latin typeface="Arial"/>
                <a:cs typeface="Arial"/>
              </a:rPr>
              <a:t>n </a:t>
            </a:r>
            <a:r>
              <a:rPr sz="1400" b="1" spc="34" dirty="0" smtClean="0">
                <a:latin typeface="Arial"/>
                <a:cs typeface="Arial"/>
              </a:rPr>
              <a:t> </a:t>
            </a:r>
            <a:r>
              <a:rPr sz="1400" b="1" spc="19" dirty="0" smtClean="0">
                <a:latin typeface="Arial"/>
                <a:cs typeface="Arial"/>
              </a:rPr>
              <a:t>w</a:t>
            </a:r>
            <a:r>
              <a:rPr sz="1400" b="1" spc="-4" dirty="0" smtClean="0">
                <a:latin typeface="Arial"/>
                <a:cs typeface="Arial"/>
              </a:rPr>
              <a:t>il</a:t>
            </a:r>
            <a:r>
              <a:rPr sz="1400" b="1" spc="0" dirty="0" smtClean="0">
                <a:latin typeface="Arial"/>
                <a:cs typeface="Arial"/>
              </a:rPr>
              <a:t>l </a:t>
            </a:r>
            <a:r>
              <a:rPr sz="1400" b="1" spc="59" dirty="0" smtClean="0">
                <a:latin typeface="Arial"/>
                <a:cs typeface="Arial"/>
              </a:rPr>
              <a:t> </a:t>
            </a:r>
            <a:r>
              <a:rPr sz="1400" b="1" spc="0" dirty="0" smtClean="0">
                <a:latin typeface="Arial"/>
                <a:cs typeface="Arial"/>
              </a:rPr>
              <a:t>m</a:t>
            </a:r>
            <a:r>
              <a:rPr sz="1400" b="1" spc="4" dirty="0" smtClean="0">
                <a:latin typeface="Arial"/>
                <a:cs typeface="Arial"/>
              </a:rPr>
              <a:t>i</a:t>
            </a:r>
            <a:r>
              <a:rPr sz="1400" b="1" spc="-4" dirty="0" smtClean="0">
                <a:latin typeface="Arial"/>
                <a:cs typeface="Arial"/>
              </a:rPr>
              <a:t>g</a:t>
            </a:r>
            <a:r>
              <a:rPr sz="1400" b="1" spc="4" dirty="0" smtClean="0">
                <a:latin typeface="Arial"/>
                <a:cs typeface="Arial"/>
              </a:rPr>
              <a:t>r</a:t>
            </a:r>
            <a:r>
              <a:rPr sz="1400" b="1" spc="-14" dirty="0" smtClean="0">
                <a:latin typeface="Arial"/>
                <a:cs typeface="Arial"/>
              </a:rPr>
              <a:t>a</a:t>
            </a:r>
            <a:r>
              <a:rPr sz="1400" b="1" spc="0" dirty="0" smtClean="0">
                <a:latin typeface="Arial"/>
                <a:cs typeface="Arial"/>
              </a:rPr>
              <a:t>te</a:t>
            </a:r>
            <a:r>
              <a:rPr sz="1400" b="1" spc="19" dirty="0" smtClean="0">
                <a:latin typeface="Arial"/>
                <a:cs typeface="Arial"/>
              </a:rPr>
              <a:t> </a:t>
            </a:r>
            <a:r>
              <a:rPr sz="1400" b="1" spc="-9" dirty="0" smtClean="0">
                <a:latin typeface="Arial"/>
                <a:cs typeface="Arial"/>
              </a:rPr>
              <a:t>t</a:t>
            </a:r>
            <a:r>
              <a:rPr sz="1400" b="1" spc="0" dirty="0" smtClean="0">
                <a:latin typeface="Arial"/>
                <a:cs typeface="Arial"/>
              </a:rPr>
              <a:t>o </a:t>
            </a:r>
            <a:r>
              <a:rPr sz="1400" b="1" spc="59" dirty="0" smtClean="0">
                <a:latin typeface="Arial"/>
                <a:cs typeface="Arial"/>
              </a:rPr>
              <a:t> </a:t>
            </a:r>
            <a:r>
              <a:rPr sz="1400" b="1" spc="0" dirty="0" smtClean="0">
                <a:latin typeface="Arial"/>
                <a:cs typeface="Arial"/>
              </a:rPr>
              <a:t>t</a:t>
            </a:r>
            <a:r>
              <a:rPr sz="1400" b="1" spc="-4" dirty="0" smtClean="0">
                <a:latin typeface="Arial"/>
                <a:cs typeface="Arial"/>
              </a:rPr>
              <a:t>h</a:t>
            </a:r>
            <a:r>
              <a:rPr sz="1400" b="1" spc="0" dirty="0" smtClean="0">
                <a:latin typeface="Arial"/>
                <a:cs typeface="Arial"/>
              </a:rPr>
              <a:t>e </a:t>
            </a:r>
            <a:r>
              <a:rPr sz="1400" b="1" spc="64" dirty="0" smtClean="0">
                <a:latin typeface="Arial"/>
                <a:cs typeface="Arial"/>
              </a:rPr>
              <a:t> </a:t>
            </a:r>
            <a:r>
              <a:rPr sz="1400" b="1" spc="-19" dirty="0" smtClean="0">
                <a:latin typeface="Arial"/>
                <a:cs typeface="Arial"/>
              </a:rPr>
              <a:t>p</a:t>
            </a:r>
            <a:r>
              <a:rPr sz="1400" b="1" spc="-4" dirty="0" smtClean="0">
                <a:latin typeface="Arial"/>
                <a:cs typeface="Arial"/>
              </a:rPr>
              <a:t>o</a:t>
            </a:r>
            <a:r>
              <a:rPr sz="1400" b="1" spc="0" dirty="0" smtClean="0">
                <a:latin typeface="Arial"/>
                <a:cs typeface="Arial"/>
              </a:rPr>
              <a:t>s</a:t>
            </a:r>
            <a:r>
              <a:rPr sz="1400" b="1" spc="-4" dirty="0" smtClean="0">
                <a:latin typeface="Arial"/>
                <a:cs typeface="Arial"/>
              </a:rPr>
              <a:t>i</a:t>
            </a:r>
            <a:r>
              <a:rPr sz="1400" b="1" spc="0" dirty="0" smtClean="0">
                <a:latin typeface="Arial"/>
                <a:cs typeface="Arial"/>
              </a:rPr>
              <a:t>t</a:t>
            </a:r>
            <a:r>
              <a:rPr sz="1400" b="1" spc="-4" dirty="0" smtClean="0">
                <a:latin typeface="Arial"/>
                <a:cs typeface="Arial"/>
              </a:rPr>
              <a:t>io</a:t>
            </a:r>
            <a:r>
              <a:rPr sz="1400" b="1" spc="0" dirty="0" smtClean="0">
                <a:latin typeface="Arial"/>
                <a:cs typeface="Arial"/>
              </a:rPr>
              <a:t>n</a:t>
            </a:r>
            <a:r>
              <a:rPr sz="1400" b="1" spc="14" dirty="0" smtClean="0">
                <a:latin typeface="Arial"/>
                <a:cs typeface="Arial"/>
              </a:rPr>
              <a:t> </a:t>
            </a:r>
            <a:r>
              <a:rPr sz="1400" b="1" spc="4" dirty="0" smtClean="0">
                <a:latin typeface="Arial"/>
                <a:cs typeface="Arial"/>
              </a:rPr>
              <a:t>i</a:t>
            </a:r>
            <a:r>
              <a:rPr sz="1400" b="1" spc="0" dirty="0" smtClean="0">
                <a:latin typeface="Arial"/>
                <a:cs typeface="Arial"/>
              </a:rPr>
              <a:t>n t</a:t>
            </a:r>
            <a:r>
              <a:rPr sz="1400" b="1" spc="-4" dirty="0" smtClean="0">
                <a:latin typeface="Arial"/>
                <a:cs typeface="Arial"/>
              </a:rPr>
              <a:t>h</a:t>
            </a:r>
            <a:r>
              <a:rPr sz="1400" b="1" spc="0" dirty="0" smtClean="0">
                <a:latin typeface="Arial"/>
                <a:cs typeface="Arial"/>
              </a:rPr>
              <a:t>e </a:t>
            </a:r>
            <a:r>
              <a:rPr sz="1400" b="1" spc="64" dirty="0" smtClean="0">
                <a:latin typeface="Arial"/>
                <a:cs typeface="Arial"/>
              </a:rPr>
              <a:t> </a:t>
            </a:r>
            <a:r>
              <a:rPr sz="1400" b="1" spc="-4" dirty="0" smtClean="0">
                <a:latin typeface="Arial"/>
                <a:cs typeface="Arial"/>
              </a:rPr>
              <a:t>p</a:t>
            </a:r>
            <a:r>
              <a:rPr sz="1400" b="1" spc="0" dirty="0" smtClean="0">
                <a:latin typeface="Arial"/>
                <a:cs typeface="Arial"/>
              </a:rPr>
              <a:t>H </a:t>
            </a:r>
            <a:r>
              <a:rPr sz="1400" b="1" spc="69" dirty="0" smtClean="0">
                <a:latin typeface="Arial"/>
                <a:cs typeface="Arial"/>
              </a:rPr>
              <a:t> </a:t>
            </a:r>
            <a:r>
              <a:rPr sz="1400" b="1" spc="-4" dirty="0" smtClean="0">
                <a:latin typeface="Arial"/>
                <a:cs typeface="Arial"/>
              </a:rPr>
              <a:t>gr</a:t>
            </a:r>
            <a:r>
              <a:rPr sz="1400" b="1" spc="0" dirty="0" smtClean="0">
                <a:latin typeface="Arial"/>
                <a:cs typeface="Arial"/>
              </a:rPr>
              <a:t>a</a:t>
            </a:r>
            <a:r>
              <a:rPr sz="1400" b="1" spc="-4" dirty="0" smtClean="0">
                <a:latin typeface="Arial"/>
                <a:cs typeface="Arial"/>
              </a:rPr>
              <a:t>di</a:t>
            </a:r>
            <a:r>
              <a:rPr sz="1400" b="1" spc="0" dirty="0" smtClean="0">
                <a:latin typeface="Arial"/>
                <a:cs typeface="Arial"/>
              </a:rPr>
              <a:t>e</a:t>
            </a:r>
            <a:r>
              <a:rPr sz="1400" b="1" spc="-4" dirty="0" smtClean="0">
                <a:latin typeface="Arial"/>
                <a:cs typeface="Arial"/>
              </a:rPr>
              <a:t>n</a:t>
            </a:r>
            <a:r>
              <a:rPr sz="1400" b="1" spc="0" dirty="0" smtClean="0">
                <a:latin typeface="Arial"/>
                <a:cs typeface="Arial"/>
              </a:rPr>
              <a:t>t </a:t>
            </a:r>
            <a:r>
              <a:rPr sz="1400" b="1" spc="64" dirty="0" smtClean="0">
                <a:latin typeface="Arial"/>
                <a:cs typeface="Arial"/>
              </a:rPr>
              <a:t> </a:t>
            </a:r>
            <a:r>
              <a:rPr sz="1400" b="1" spc="-14" dirty="0" smtClean="0">
                <a:latin typeface="Arial"/>
                <a:cs typeface="Arial"/>
              </a:rPr>
              <a:t>a</a:t>
            </a:r>
            <a:r>
              <a:rPr sz="1400" b="1" spc="0" dirty="0" smtClean="0">
                <a:latin typeface="Arial"/>
                <a:cs typeface="Arial"/>
              </a:rPr>
              <a:t>cc</a:t>
            </a:r>
            <a:r>
              <a:rPr sz="1400" b="1" spc="-19" dirty="0" smtClean="0">
                <a:latin typeface="Arial"/>
                <a:cs typeface="Arial"/>
              </a:rPr>
              <a:t>o</a:t>
            </a:r>
            <a:r>
              <a:rPr sz="1400" b="1" spc="4" dirty="0" smtClean="0">
                <a:latin typeface="Arial"/>
                <a:cs typeface="Arial"/>
              </a:rPr>
              <a:t>r</a:t>
            </a:r>
            <a:r>
              <a:rPr sz="1400" b="1" spc="-4" dirty="0" smtClean="0">
                <a:latin typeface="Arial"/>
                <a:cs typeface="Arial"/>
              </a:rPr>
              <a:t>din</a:t>
            </a:r>
            <a:r>
              <a:rPr sz="1400" b="1" spc="0" dirty="0" smtClean="0">
                <a:latin typeface="Arial"/>
                <a:cs typeface="Arial"/>
              </a:rPr>
              <a:t>g </a:t>
            </a:r>
            <a:r>
              <a:rPr sz="1400" b="1" spc="69" dirty="0" smtClean="0">
                <a:latin typeface="Arial"/>
                <a:cs typeface="Arial"/>
              </a:rPr>
              <a:t> </a:t>
            </a:r>
            <a:r>
              <a:rPr sz="1400" b="1" spc="0" dirty="0" smtClean="0">
                <a:latin typeface="Arial"/>
                <a:cs typeface="Arial"/>
              </a:rPr>
              <a:t>to </a:t>
            </a:r>
            <a:r>
              <a:rPr sz="1400" b="1" spc="4" dirty="0" smtClean="0">
                <a:latin typeface="Arial"/>
                <a:cs typeface="Arial"/>
              </a:rPr>
              <a:t>i</a:t>
            </a:r>
            <a:r>
              <a:rPr sz="1400" b="1" spc="-9" dirty="0" smtClean="0">
                <a:latin typeface="Arial"/>
                <a:cs typeface="Arial"/>
              </a:rPr>
              <a:t>t</a:t>
            </a:r>
            <a:r>
              <a:rPr sz="1400" b="1" spc="0" dirty="0" smtClean="0">
                <a:latin typeface="Arial"/>
                <a:cs typeface="Arial"/>
              </a:rPr>
              <a:t>s </a:t>
            </a:r>
            <a:endParaRPr sz="1400">
              <a:latin typeface="Arial"/>
              <a:cs typeface="Arial"/>
            </a:endParaRPr>
          </a:p>
          <a:p>
            <a:pPr marL="12700" algn="just">
              <a:lnSpc>
                <a:spcPts val="1609"/>
              </a:lnSpc>
              <a:spcBef>
                <a:spcPts val="405"/>
              </a:spcBef>
            </a:pPr>
            <a:r>
              <a:rPr sz="1400" b="1" spc="4" dirty="0" smtClean="0">
                <a:latin typeface="Arial"/>
                <a:cs typeface="Arial"/>
              </a:rPr>
              <a:t>i</a:t>
            </a:r>
            <a:r>
              <a:rPr sz="1400" b="1" spc="0" dirty="0" smtClean="0">
                <a:latin typeface="Arial"/>
                <a:cs typeface="Arial"/>
              </a:rPr>
              <a:t>s</a:t>
            </a:r>
            <a:r>
              <a:rPr sz="1400" b="1" spc="-4" dirty="0" smtClean="0">
                <a:latin typeface="Arial"/>
                <a:cs typeface="Arial"/>
              </a:rPr>
              <a:t>o</a:t>
            </a:r>
            <a:r>
              <a:rPr sz="1400" b="1" spc="0" dirty="0" smtClean="0">
                <a:latin typeface="Arial"/>
                <a:cs typeface="Arial"/>
              </a:rPr>
              <a:t>e</a:t>
            </a:r>
            <a:r>
              <a:rPr sz="1400" b="1" spc="4" dirty="0" smtClean="0">
                <a:latin typeface="Arial"/>
                <a:cs typeface="Arial"/>
              </a:rPr>
              <a:t>l</a:t>
            </a:r>
            <a:r>
              <a:rPr sz="1400" b="1" spc="0" dirty="0" smtClean="0">
                <a:latin typeface="Arial"/>
                <a:cs typeface="Arial"/>
              </a:rPr>
              <a:t>ec</a:t>
            </a:r>
            <a:r>
              <a:rPr sz="1400" b="1" spc="-14" dirty="0" smtClean="0">
                <a:latin typeface="Arial"/>
                <a:cs typeface="Arial"/>
              </a:rPr>
              <a:t>t</a:t>
            </a:r>
            <a:r>
              <a:rPr sz="1400" b="1" spc="4" dirty="0" smtClean="0">
                <a:latin typeface="Arial"/>
                <a:cs typeface="Arial"/>
              </a:rPr>
              <a:t>r</a:t>
            </a:r>
            <a:r>
              <a:rPr sz="1400" b="1" spc="-4" dirty="0" smtClean="0">
                <a:latin typeface="Arial"/>
                <a:cs typeface="Arial"/>
              </a:rPr>
              <a:t>i</a:t>
            </a:r>
            <a:r>
              <a:rPr sz="1400" b="1" spc="0" dirty="0" smtClean="0">
                <a:latin typeface="Arial"/>
                <a:cs typeface="Arial"/>
              </a:rPr>
              <a:t>c</a:t>
            </a:r>
            <a:r>
              <a:rPr sz="1400" b="1" spc="347" dirty="0" smtClean="0">
                <a:latin typeface="Arial"/>
                <a:cs typeface="Arial"/>
              </a:rPr>
              <a:t> </a:t>
            </a:r>
            <a:r>
              <a:rPr sz="1400" b="1" spc="-4" dirty="0" smtClean="0">
                <a:latin typeface="Arial"/>
                <a:cs typeface="Arial"/>
              </a:rPr>
              <a:t>po</a:t>
            </a:r>
            <a:r>
              <a:rPr sz="1400" b="1" spc="4" dirty="0" smtClean="0">
                <a:latin typeface="Arial"/>
                <a:cs typeface="Arial"/>
              </a:rPr>
              <a:t>i</a:t>
            </a:r>
            <a:r>
              <a:rPr sz="1400" b="1" spc="-4" dirty="0" smtClean="0">
                <a:latin typeface="Arial"/>
                <a:cs typeface="Arial"/>
              </a:rPr>
              <a:t>n</a:t>
            </a:r>
            <a:r>
              <a:rPr sz="1400" b="1" spc="0" dirty="0" smtClean="0">
                <a:latin typeface="Arial"/>
                <a:cs typeface="Arial"/>
              </a:rPr>
              <a:t>t.</a:t>
            </a:r>
            <a:r>
              <a:rPr sz="1400" b="1" spc="-34" dirty="0" smtClean="0">
                <a:latin typeface="Arial"/>
                <a:cs typeface="Arial"/>
              </a:rPr>
              <a:t> </a:t>
            </a:r>
            <a:r>
              <a:rPr sz="1400" b="1" spc="-4" dirty="0" smtClean="0">
                <a:latin typeface="Arial"/>
                <a:cs typeface="Arial"/>
              </a:rPr>
              <a:t>Th</a:t>
            </a:r>
            <a:r>
              <a:rPr sz="1400" b="1" spc="4" dirty="0" smtClean="0">
                <a:latin typeface="Arial"/>
                <a:cs typeface="Arial"/>
              </a:rPr>
              <a:t>i</a:t>
            </a:r>
            <a:r>
              <a:rPr sz="1400" b="1" spc="0" dirty="0" smtClean="0">
                <a:latin typeface="Arial"/>
                <a:cs typeface="Arial"/>
              </a:rPr>
              <a:t>s</a:t>
            </a:r>
            <a:r>
              <a:rPr sz="1400" b="1" spc="-14" dirty="0" smtClean="0">
                <a:latin typeface="Arial"/>
                <a:cs typeface="Arial"/>
              </a:rPr>
              <a:t> </a:t>
            </a:r>
            <a:r>
              <a:rPr sz="1400" b="1" spc="4" dirty="0" smtClean="0">
                <a:latin typeface="Arial"/>
                <a:cs typeface="Arial"/>
              </a:rPr>
              <a:t>i</a:t>
            </a:r>
            <a:r>
              <a:rPr sz="1400" b="1" spc="0" dirty="0" smtClean="0">
                <a:latin typeface="Arial"/>
                <a:cs typeface="Arial"/>
              </a:rPr>
              <a:t>s</a:t>
            </a:r>
            <a:r>
              <a:rPr sz="1400" b="1" spc="-4" dirty="0" smtClean="0">
                <a:latin typeface="Arial"/>
                <a:cs typeface="Arial"/>
              </a:rPr>
              <a:t> </a:t>
            </a:r>
            <a:r>
              <a:rPr sz="1400" b="1" spc="0" dirty="0" smtClean="0">
                <a:latin typeface="Arial"/>
                <a:cs typeface="Arial"/>
              </a:rPr>
              <a:t>ca</a:t>
            </a:r>
            <a:r>
              <a:rPr sz="1400" b="1" spc="4" dirty="0" smtClean="0">
                <a:latin typeface="Arial"/>
                <a:cs typeface="Arial"/>
              </a:rPr>
              <a:t>ll</a:t>
            </a:r>
            <a:r>
              <a:rPr sz="1400" b="1" spc="0" dirty="0" smtClean="0">
                <a:latin typeface="Arial"/>
                <a:cs typeface="Arial"/>
              </a:rPr>
              <a:t>ed</a:t>
            </a:r>
            <a:r>
              <a:rPr sz="1400" b="1" spc="357" dirty="0" smtClean="0">
                <a:latin typeface="Arial"/>
                <a:cs typeface="Arial"/>
              </a:rPr>
              <a:t> </a:t>
            </a:r>
            <a:r>
              <a:rPr sz="1400" b="1" spc="4" dirty="0" smtClean="0">
                <a:latin typeface="Arial"/>
                <a:cs typeface="Arial"/>
              </a:rPr>
              <a:t>i</a:t>
            </a:r>
            <a:r>
              <a:rPr sz="1400" b="1" spc="0" dirty="0" smtClean="0">
                <a:latin typeface="Arial"/>
                <a:cs typeface="Arial"/>
              </a:rPr>
              <a:t>s</a:t>
            </a:r>
            <a:r>
              <a:rPr sz="1400" b="1" spc="-4" dirty="0" smtClean="0">
                <a:latin typeface="Arial"/>
                <a:cs typeface="Arial"/>
              </a:rPr>
              <a:t>o</a:t>
            </a:r>
            <a:r>
              <a:rPr sz="1400" b="1" spc="0" dirty="0" smtClean="0">
                <a:latin typeface="Arial"/>
                <a:cs typeface="Arial"/>
              </a:rPr>
              <a:t>e</a:t>
            </a:r>
            <a:r>
              <a:rPr sz="1400" b="1" spc="4" dirty="0" smtClean="0">
                <a:latin typeface="Arial"/>
                <a:cs typeface="Arial"/>
              </a:rPr>
              <a:t>l</a:t>
            </a:r>
            <a:r>
              <a:rPr sz="1400" b="1" spc="0" dirty="0" smtClean="0">
                <a:latin typeface="Arial"/>
                <a:cs typeface="Arial"/>
              </a:rPr>
              <a:t>ect</a:t>
            </a:r>
            <a:r>
              <a:rPr sz="1400" b="1" spc="-4" dirty="0" smtClean="0">
                <a:latin typeface="Arial"/>
                <a:cs typeface="Arial"/>
              </a:rPr>
              <a:t>r</a:t>
            </a:r>
            <a:r>
              <a:rPr sz="1400" b="1" spc="4" dirty="0" smtClean="0">
                <a:latin typeface="Arial"/>
                <a:cs typeface="Arial"/>
              </a:rPr>
              <a:t>i</a:t>
            </a:r>
            <a:r>
              <a:rPr sz="1400" b="1" spc="0" dirty="0" smtClean="0">
                <a:latin typeface="Arial"/>
                <a:cs typeface="Arial"/>
              </a:rPr>
              <a:t>c</a:t>
            </a:r>
            <a:r>
              <a:rPr sz="1400" b="1" spc="-50" dirty="0" smtClean="0">
                <a:latin typeface="Arial"/>
                <a:cs typeface="Arial"/>
              </a:rPr>
              <a:t> </a:t>
            </a:r>
            <a:r>
              <a:rPr sz="1400" b="1" spc="0" dirty="0" smtClean="0">
                <a:latin typeface="Arial"/>
                <a:cs typeface="Arial"/>
              </a:rPr>
              <a:t>f</a:t>
            </a:r>
            <a:r>
              <a:rPr sz="1400" b="1" spc="-4" dirty="0" smtClean="0">
                <a:latin typeface="Arial"/>
                <a:cs typeface="Arial"/>
              </a:rPr>
              <a:t>o</a:t>
            </a:r>
            <a:r>
              <a:rPr sz="1400" b="1" spc="0" dirty="0" smtClean="0">
                <a:latin typeface="Arial"/>
                <a:cs typeface="Arial"/>
              </a:rPr>
              <a:t>c</a:t>
            </a:r>
            <a:r>
              <a:rPr sz="1400" b="1" spc="-4" dirty="0" smtClean="0">
                <a:latin typeface="Arial"/>
                <a:cs typeface="Arial"/>
              </a:rPr>
              <a:t>u</a:t>
            </a:r>
            <a:r>
              <a:rPr sz="1400" b="1" spc="0" dirty="0" smtClean="0">
                <a:latin typeface="Arial"/>
                <a:cs typeface="Arial"/>
              </a:rPr>
              <a:t>s</a:t>
            </a:r>
            <a:r>
              <a:rPr sz="1400" b="1" spc="4" dirty="0" smtClean="0">
                <a:latin typeface="Arial"/>
                <a:cs typeface="Arial"/>
              </a:rPr>
              <a:t>i</a:t>
            </a:r>
            <a:r>
              <a:rPr sz="1400" b="1" spc="-4" dirty="0" smtClean="0">
                <a:latin typeface="Arial"/>
                <a:cs typeface="Arial"/>
              </a:rPr>
              <a:t>ng</a:t>
            </a:r>
            <a:r>
              <a:rPr sz="1400" b="1" spc="0" dirty="0" smtClean="0">
                <a:latin typeface="Arial"/>
                <a:cs typeface="Arial"/>
              </a:rPr>
              <a:t>.</a:t>
            </a:r>
            <a:endParaRPr sz="1400">
              <a:latin typeface="Arial"/>
              <a:cs typeface="Arial"/>
            </a:endParaRPr>
          </a:p>
          <a:p>
            <a:pPr marL="12700" marR="1906912" algn="just">
              <a:lnSpc>
                <a:spcPct val="95825"/>
              </a:lnSpc>
              <a:spcBef>
                <a:spcPts val="1019"/>
              </a:spcBef>
            </a:pPr>
            <a:r>
              <a:rPr sz="1400" b="1" spc="0" dirty="0" smtClean="0">
                <a:latin typeface="Arial"/>
                <a:cs typeface="Arial"/>
              </a:rPr>
              <a:t>Pr</a:t>
            </a:r>
            <a:r>
              <a:rPr sz="1400" b="1" spc="-4" dirty="0" smtClean="0">
                <a:latin typeface="Arial"/>
                <a:cs typeface="Arial"/>
              </a:rPr>
              <a:t>o</a:t>
            </a:r>
            <a:r>
              <a:rPr sz="1400" b="1" spc="0" dirty="0" smtClean="0">
                <a:latin typeface="Arial"/>
                <a:cs typeface="Arial"/>
              </a:rPr>
              <a:t>tein</a:t>
            </a:r>
            <a:r>
              <a:rPr sz="1400" b="1" spc="-39" dirty="0" smtClean="0">
                <a:latin typeface="Arial"/>
                <a:cs typeface="Arial"/>
              </a:rPr>
              <a:t> </a:t>
            </a:r>
            <a:r>
              <a:rPr sz="1400" b="1" spc="0" dirty="0" smtClean="0">
                <a:latin typeface="Arial"/>
                <a:cs typeface="Arial"/>
              </a:rPr>
              <a:t>mi</a:t>
            </a:r>
            <a:r>
              <a:rPr sz="1400" b="1" spc="-4" dirty="0" smtClean="0">
                <a:latin typeface="Arial"/>
                <a:cs typeface="Arial"/>
              </a:rPr>
              <a:t>g</a:t>
            </a:r>
            <a:r>
              <a:rPr sz="1400" b="1" spc="4" dirty="0" smtClean="0">
                <a:latin typeface="Arial"/>
                <a:cs typeface="Arial"/>
              </a:rPr>
              <a:t>r</a:t>
            </a:r>
            <a:r>
              <a:rPr sz="1400" b="1" spc="0" dirty="0" smtClean="0">
                <a:latin typeface="Arial"/>
                <a:cs typeface="Arial"/>
              </a:rPr>
              <a:t>ate</a:t>
            </a:r>
            <a:r>
              <a:rPr sz="1400" b="1" spc="-29" dirty="0" smtClean="0">
                <a:latin typeface="Arial"/>
                <a:cs typeface="Arial"/>
              </a:rPr>
              <a:t> </a:t>
            </a:r>
            <a:r>
              <a:rPr sz="1400" b="1" spc="4" dirty="0" smtClean="0">
                <a:latin typeface="Arial"/>
                <a:cs typeface="Arial"/>
              </a:rPr>
              <a:t>i</a:t>
            </a:r>
            <a:r>
              <a:rPr sz="1400" b="1" spc="-4" dirty="0" smtClean="0">
                <a:latin typeface="Arial"/>
                <a:cs typeface="Arial"/>
              </a:rPr>
              <a:t>n</a:t>
            </a:r>
            <a:r>
              <a:rPr sz="1400" b="1" spc="0" dirty="0" smtClean="0">
                <a:latin typeface="Arial"/>
                <a:cs typeface="Arial"/>
              </a:rPr>
              <a:t>to</a:t>
            </a:r>
            <a:r>
              <a:rPr sz="1400" b="1" spc="-25" dirty="0" smtClean="0">
                <a:latin typeface="Arial"/>
                <a:cs typeface="Arial"/>
              </a:rPr>
              <a:t> </a:t>
            </a:r>
            <a:r>
              <a:rPr sz="1400" b="1" spc="0" dirty="0" smtClean="0">
                <a:latin typeface="Arial"/>
                <a:cs typeface="Arial"/>
              </a:rPr>
              <a:t>t</a:t>
            </a:r>
            <a:r>
              <a:rPr sz="1400" b="1" spc="-4" dirty="0" smtClean="0">
                <a:latin typeface="Arial"/>
                <a:cs typeface="Arial"/>
              </a:rPr>
              <a:t>h</a:t>
            </a:r>
            <a:r>
              <a:rPr sz="1400" b="1" spc="0" dirty="0" smtClean="0">
                <a:latin typeface="Arial"/>
                <a:cs typeface="Arial"/>
              </a:rPr>
              <a:t>e</a:t>
            </a:r>
            <a:r>
              <a:rPr sz="1400" b="1" spc="-4" dirty="0" smtClean="0">
                <a:latin typeface="Arial"/>
                <a:cs typeface="Arial"/>
              </a:rPr>
              <a:t> po</a:t>
            </a:r>
            <a:r>
              <a:rPr sz="1400" b="1" spc="4" dirty="0" smtClean="0">
                <a:latin typeface="Arial"/>
                <a:cs typeface="Arial"/>
              </a:rPr>
              <a:t>i</a:t>
            </a:r>
            <a:r>
              <a:rPr sz="1400" b="1" spc="-4" dirty="0" smtClean="0">
                <a:latin typeface="Arial"/>
                <a:cs typeface="Arial"/>
              </a:rPr>
              <a:t>n</a:t>
            </a:r>
            <a:r>
              <a:rPr sz="1400" b="1" spc="0" dirty="0" smtClean="0">
                <a:latin typeface="Arial"/>
                <a:cs typeface="Arial"/>
              </a:rPr>
              <a:t>t</a:t>
            </a:r>
            <a:r>
              <a:rPr sz="1400" b="1" spc="-29" dirty="0" smtClean="0">
                <a:latin typeface="Arial"/>
                <a:cs typeface="Arial"/>
              </a:rPr>
              <a:t> </a:t>
            </a:r>
            <a:r>
              <a:rPr sz="1400" b="1" spc="29" dirty="0" smtClean="0">
                <a:latin typeface="Arial"/>
                <a:cs typeface="Arial"/>
              </a:rPr>
              <a:t>w</a:t>
            </a:r>
            <a:r>
              <a:rPr sz="1400" b="1" spc="-4" dirty="0" smtClean="0">
                <a:latin typeface="Arial"/>
                <a:cs typeface="Arial"/>
              </a:rPr>
              <a:t>h</a:t>
            </a:r>
            <a:r>
              <a:rPr sz="1400" b="1" spc="0" dirty="0" smtClean="0">
                <a:latin typeface="Arial"/>
                <a:cs typeface="Arial"/>
              </a:rPr>
              <a:t>ere</a:t>
            </a:r>
            <a:r>
              <a:rPr sz="1400" b="1" spc="-44" dirty="0" smtClean="0">
                <a:latin typeface="Arial"/>
                <a:cs typeface="Arial"/>
              </a:rPr>
              <a:t> </a:t>
            </a:r>
            <a:r>
              <a:rPr sz="1400" b="1" spc="4" dirty="0" smtClean="0">
                <a:latin typeface="Arial"/>
                <a:cs typeface="Arial"/>
              </a:rPr>
              <a:t>i</a:t>
            </a:r>
            <a:r>
              <a:rPr sz="1400" b="1" spc="0" dirty="0" smtClean="0">
                <a:latin typeface="Arial"/>
                <a:cs typeface="Arial"/>
              </a:rPr>
              <a:t>ts</a:t>
            </a:r>
            <a:r>
              <a:rPr sz="1400" b="1" spc="-14" dirty="0" smtClean="0">
                <a:latin typeface="Arial"/>
                <a:cs typeface="Arial"/>
              </a:rPr>
              <a:t> </a:t>
            </a:r>
            <a:r>
              <a:rPr sz="1400" b="1" spc="-4" dirty="0" smtClean="0">
                <a:latin typeface="Arial"/>
                <a:cs typeface="Arial"/>
              </a:rPr>
              <a:t>n</a:t>
            </a:r>
            <a:r>
              <a:rPr sz="1400" b="1" spc="0" dirty="0" smtClean="0">
                <a:latin typeface="Arial"/>
                <a:cs typeface="Arial"/>
              </a:rPr>
              <a:t>et</a:t>
            </a:r>
            <a:r>
              <a:rPr sz="1400" b="1" spc="-19" dirty="0" smtClean="0">
                <a:latin typeface="Arial"/>
                <a:cs typeface="Arial"/>
              </a:rPr>
              <a:t> </a:t>
            </a:r>
            <a:r>
              <a:rPr sz="1400" b="1" spc="0" dirty="0" smtClean="0">
                <a:latin typeface="Arial"/>
                <a:cs typeface="Arial"/>
              </a:rPr>
              <a:t>c</a:t>
            </a:r>
            <a:r>
              <a:rPr sz="1400" b="1" spc="-9" dirty="0" smtClean="0">
                <a:latin typeface="Arial"/>
                <a:cs typeface="Arial"/>
              </a:rPr>
              <a:t>h</a:t>
            </a:r>
            <a:r>
              <a:rPr sz="1400" b="1" spc="0" dirty="0" smtClean="0">
                <a:latin typeface="Arial"/>
                <a:cs typeface="Arial"/>
              </a:rPr>
              <a:t>ar</a:t>
            </a:r>
            <a:r>
              <a:rPr sz="1400" b="1" spc="-4" dirty="0" smtClean="0">
                <a:latin typeface="Arial"/>
                <a:cs typeface="Arial"/>
              </a:rPr>
              <a:t>g</a:t>
            </a:r>
            <a:r>
              <a:rPr sz="1400" b="1" spc="0" dirty="0" smtClean="0">
                <a:latin typeface="Arial"/>
                <a:cs typeface="Arial"/>
              </a:rPr>
              <a:t>e</a:t>
            </a:r>
            <a:r>
              <a:rPr sz="1400" b="1" spc="-29" dirty="0" smtClean="0">
                <a:latin typeface="Arial"/>
                <a:cs typeface="Arial"/>
              </a:rPr>
              <a:t> </a:t>
            </a:r>
            <a:r>
              <a:rPr sz="1400" b="1" spc="4" dirty="0" smtClean="0">
                <a:latin typeface="Arial"/>
                <a:cs typeface="Arial"/>
              </a:rPr>
              <a:t>i</a:t>
            </a:r>
            <a:r>
              <a:rPr sz="1400" b="1" spc="0" dirty="0" smtClean="0">
                <a:latin typeface="Arial"/>
                <a:cs typeface="Arial"/>
              </a:rPr>
              <a:t>s</a:t>
            </a:r>
            <a:r>
              <a:rPr sz="1400" b="1" spc="-4" dirty="0" smtClean="0">
                <a:latin typeface="Arial"/>
                <a:cs typeface="Arial"/>
              </a:rPr>
              <a:t> </a:t>
            </a:r>
            <a:r>
              <a:rPr sz="1400" b="1" spc="4" dirty="0" smtClean="0">
                <a:latin typeface="Arial"/>
                <a:cs typeface="Arial"/>
              </a:rPr>
              <a:t>z</a:t>
            </a:r>
            <a:r>
              <a:rPr sz="1400" b="1" spc="0" dirty="0" smtClean="0">
                <a:latin typeface="Arial"/>
                <a:cs typeface="Arial"/>
              </a:rPr>
              <a:t>ero</a:t>
            </a:r>
            <a:r>
              <a:rPr sz="1400" b="1" spc="-29" dirty="0" smtClean="0">
                <a:latin typeface="Arial"/>
                <a:cs typeface="Arial"/>
              </a:rPr>
              <a:t> </a:t>
            </a:r>
            <a:r>
              <a:rPr sz="1400" b="1" spc="0" dirty="0" smtClean="0">
                <a:latin typeface="Arial"/>
                <a:cs typeface="Arial"/>
              </a:rPr>
              <a:t>–</a:t>
            </a:r>
            <a:r>
              <a:rPr sz="1400" b="1" spc="-4" dirty="0" smtClean="0">
                <a:latin typeface="Arial"/>
                <a:cs typeface="Arial"/>
              </a:rPr>
              <a:t> </a:t>
            </a:r>
            <a:r>
              <a:rPr sz="1400" b="1" spc="4" dirty="0" smtClean="0">
                <a:latin typeface="Arial"/>
                <a:cs typeface="Arial"/>
              </a:rPr>
              <a:t>i</a:t>
            </a:r>
            <a:r>
              <a:rPr sz="1400" b="1" spc="0" dirty="0" smtClean="0">
                <a:latin typeface="Arial"/>
                <a:cs typeface="Arial"/>
              </a:rPr>
              <a:t>s</a:t>
            </a:r>
            <a:r>
              <a:rPr sz="1400" b="1" spc="-9" dirty="0" smtClean="0">
                <a:latin typeface="Arial"/>
                <a:cs typeface="Arial"/>
              </a:rPr>
              <a:t>o</a:t>
            </a:r>
            <a:r>
              <a:rPr sz="1400" b="1" spc="0" dirty="0" smtClean="0">
                <a:latin typeface="Arial"/>
                <a:cs typeface="Arial"/>
              </a:rPr>
              <a:t>electr</a:t>
            </a:r>
            <a:r>
              <a:rPr sz="1400" b="1" spc="4" dirty="0" smtClean="0">
                <a:latin typeface="Arial"/>
                <a:cs typeface="Arial"/>
              </a:rPr>
              <a:t>i</a:t>
            </a:r>
            <a:r>
              <a:rPr sz="1400" b="1" spc="0" dirty="0" smtClean="0">
                <a:latin typeface="Arial"/>
                <a:cs typeface="Arial"/>
              </a:rPr>
              <a:t>c</a:t>
            </a:r>
            <a:r>
              <a:rPr sz="1400" b="1" spc="-50" dirty="0" smtClean="0">
                <a:latin typeface="Arial"/>
                <a:cs typeface="Arial"/>
              </a:rPr>
              <a:t> </a:t>
            </a:r>
            <a:r>
              <a:rPr sz="1400" b="1" spc="-4" dirty="0" smtClean="0">
                <a:latin typeface="Arial"/>
                <a:cs typeface="Arial"/>
              </a:rPr>
              <a:t>pH</a:t>
            </a:r>
            <a:r>
              <a:rPr sz="1400" b="1" spc="0" dirty="0" smtClean="0">
                <a:latin typeface="Arial"/>
                <a:cs typeface="Arial"/>
              </a:rPr>
              <a:t>.</a:t>
            </a:r>
            <a:endParaRPr sz="1400">
              <a:latin typeface="Arial"/>
              <a:cs typeface="Arial"/>
            </a:endParaRPr>
          </a:p>
          <a:p>
            <a:pPr marL="12700" marR="549427">
              <a:lnSpc>
                <a:spcPts val="1609"/>
              </a:lnSpc>
              <a:spcBef>
                <a:spcPts val="1006"/>
              </a:spcBef>
            </a:pPr>
            <a:r>
              <a:rPr sz="1400" spc="0" dirty="0" smtClean="0">
                <a:latin typeface="Arial"/>
                <a:cs typeface="Arial"/>
              </a:rPr>
              <a:t>Pro</a:t>
            </a:r>
            <a:r>
              <a:rPr sz="1400" spc="4" dirty="0" smtClean="0">
                <a:latin typeface="Arial"/>
                <a:cs typeface="Arial"/>
              </a:rPr>
              <a:t>t</a:t>
            </a:r>
            <a:r>
              <a:rPr sz="1400" spc="0" dirty="0" smtClean="0">
                <a:latin typeface="Arial"/>
                <a:cs typeface="Arial"/>
              </a:rPr>
              <a:t>ein</a:t>
            </a:r>
            <a:r>
              <a:rPr sz="1400" spc="-34" dirty="0" smtClean="0">
                <a:latin typeface="Arial"/>
                <a:cs typeface="Arial"/>
              </a:rPr>
              <a:t> </a:t>
            </a:r>
            <a:r>
              <a:rPr sz="1400" spc="0" dirty="0" smtClean="0">
                <a:latin typeface="Arial"/>
                <a:cs typeface="Arial"/>
              </a:rPr>
              <a:t>is po</a:t>
            </a:r>
            <a:r>
              <a:rPr sz="1400" spc="4" dirty="0" smtClean="0">
                <a:latin typeface="Arial"/>
                <a:cs typeface="Arial"/>
              </a:rPr>
              <a:t>s</a:t>
            </a:r>
            <a:r>
              <a:rPr sz="1400" spc="0" dirty="0" smtClean="0">
                <a:latin typeface="Arial"/>
                <a:cs typeface="Arial"/>
              </a:rPr>
              <a:t>i</a:t>
            </a:r>
            <a:r>
              <a:rPr sz="1400" spc="4" dirty="0" smtClean="0">
                <a:latin typeface="Arial"/>
                <a:cs typeface="Arial"/>
              </a:rPr>
              <a:t>t</a:t>
            </a:r>
            <a:r>
              <a:rPr sz="1400" spc="0" dirty="0" smtClean="0">
                <a:latin typeface="Arial"/>
                <a:cs typeface="Arial"/>
              </a:rPr>
              <a:t>i</a:t>
            </a:r>
            <a:r>
              <a:rPr sz="1400" spc="-19" dirty="0" smtClean="0">
                <a:latin typeface="Arial"/>
                <a:cs typeface="Arial"/>
              </a:rPr>
              <a:t>v</a:t>
            </a:r>
            <a:r>
              <a:rPr sz="1400" spc="0" dirty="0" smtClean="0">
                <a:latin typeface="Arial"/>
                <a:cs typeface="Arial"/>
              </a:rPr>
              <a:t>ely</a:t>
            </a:r>
            <a:r>
              <a:rPr sz="1400" spc="-19" dirty="0" smtClean="0">
                <a:latin typeface="Arial"/>
                <a:cs typeface="Arial"/>
              </a:rPr>
              <a:t> </a:t>
            </a:r>
            <a:r>
              <a:rPr sz="1400" spc="4" dirty="0" smtClean="0">
                <a:latin typeface="Arial"/>
                <a:cs typeface="Arial"/>
              </a:rPr>
              <a:t>c</a:t>
            </a:r>
            <a:r>
              <a:rPr sz="1400" spc="0" dirty="0" smtClean="0">
                <a:latin typeface="Arial"/>
                <a:cs typeface="Arial"/>
              </a:rPr>
              <a:t>harged</a:t>
            </a:r>
            <a:r>
              <a:rPr sz="1400" spc="-39" dirty="0" smtClean="0">
                <a:latin typeface="Arial"/>
                <a:cs typeface="Arial"/>
              </a:rPr>
              <a:t> </a:t>
            </a:r>
            <a:r>
              <a:rPr sz="1400" spc="0" dirty="0" smtClean="0">
                <a:latin typeface="Arial"/>
                <a:cs typeface="Arial"/>
              </a:rPr>
              <a:t>in</a:t>
            </a:r>
            <a:r>
              <a:rPr sz="1400" spc="-4" dirty="0" smtClean="0">
                <a:latin typeface="Arial"/>
                <a:cs typeface="Arial"/>
              </a:rPr>
              <a:t> </a:t>
            </a:r>
            <a:r>
              <a:rPr sz="1400" spc="4" dirty="0" smtClean="0">
                <a:latin typeface="Arial"/>
                <a:cs typeface="Arial"/>
              </a:rPr>
              <a:t>s</a:t>
            </a:r>
            <a:r>
              <a:rPr sz="1400" spc="0" dirty="0" smtClean="0">
                <a:latin typeface="Arial"/>
                <a:cs typeface="Arial"/>
              </a:rPr>
              <a:t>olu</a:t>
            </a:r>
            <a:r>
              <a:rPr sz="1400" spc="4" dirty="0" smtClean="0">
                <a:latin typeface="Arial"/>
                <a:cs typeface="Arial"/>
              </a:rPr>
              <a:t>t</a:t>
            </a:r>
            <a:r>
              <a:rPr sz="1400" spc="0" dirty="0" smtClean="0">
                <a:latin typeface="Arial"/>
                <a:cs typeface="Arial"/>
              </a:rPr>
              <a:t>ions</a:t>
            </a:r>
            <a:r>
              <a:rPr sz="1400" spc="-29" dirty="0" smtClean="0">
                <a:latin typeface="Arial"/>
                <a:cs typeface="Arial"/>
              </a:rPr>
              <a:t> </a:t>
            </a:r>
            <a:r>
              <a:rPr sz="1400" spc="0" dirty="0" smtClean="0">
                <a:latin typeface="Arial"/>
                <a:cs typeface="Arial"/>
              </a:rPr>
              <a:t>at</a:t>
            </a:r>
            <a:r>
              <a:rPr sz="1400" spc="-9" dirty="0" smtClean="0">
                <a:latin typeface="Arial"/>
                <a:cs typeface="Arial"/>
              </a:rPr>
              <a:t> </a:t>
            </a:r>
            <a:r>
              <a:rPr sz="1400" spc="0" dirty="0" smtClean="0">
                <a:latin typeface="Arial"/>
                <a:cs typeface="Arial"/>
              </a:rPr>
              <a:t>pH</a:t>
            </a:r>
            <a:r>
              <a:rPr sz="1400" spc="387" dirty="0" smtClean="0">
                <a:latin typeface="Arial"/>
                <a:cs typeface="Arial"/>
              </a:rPr>
              <a:t> </a:t>
            </a:r>
            <a:r>
              <a:rPr sz="1400" spc="0" dirty="0" smtClean="0">
                <a:latin typeface="Arial"/>
                <a:cs typeface="Arial"/>
              </a:rPr>
              <a:t>below</a:t>
            </a:r>
            <a:r>
              <a:rPr sz="1400" spc="-19" dirty="0" smtClean="0">
                <a:latin typeface="Arial"/>
                <a:cs typeface="Arial"/>
              </a:rPr>
              <a:t> </a:t>
            </a:r>
            <a:r>
              <a:rPr sz="1400" spc="0" dirty="0" smtClean="0">
                <a:latin typeface="Arial"/>
                <a:cs typeface="Arial"/>
              </a:rPr>
              <a:t>i</a:t>
            </a:r>
            <a:r>
              <a:rPr sz="1400" spc="4" dirty="0" smtClean="0">
                <a:latin typeface="Arial"/>
                <a:cs typeface="Arial"/>
              </a:rPr>
              <a:t>t</a:t>
            </a:r>
            <a:r>
              <a:rPr sz="1400" spc="0" dirty="0" smtClean="0">
                <a:latin typeface="Arial"/>
                <a:cs typeface="Arial"/>
              </a:rPr>
              <a:t>s</a:t>
            </a:r>
            <a:r>
              <a:rPr sz="1400" spc="-9" dirty="0" smtClean="0">
                <a:latin typeface="Arial"/>
                <a:cs typeface="Arial"/>
              </a:rPr>
              <a:t> </a:t>
            </a:r>
            <a:r>
              <a:rPr sz="1400" spc="0" dirty="0" smtClean="0">
                <a:latin typeface="Arial"/>
                <a:cs typeface="Arial"/>
              </a:rPr>
              <a:t>PI</a:t>
            </a:r>
            <a:r>
              <a:rPr sz="1400" spc="4" dirty="0" smtClean="0">
                <a:latin typeface="Arial"/>
                <a:cs typeface="Arial"/>
              </a:rPr>
              <a:t> </a:t>
            </a:r>
            <a:r>
              <a:rPr sz="1400" spc="0" dirty="0" smtClean="0">
                <a:latin typeface="Arial"/>
                <a:cs typeface="Arial"/>
              </a:rPr>
              <a:t>and</a:t>
            </a:r>
            <a:r>
              <a:rPr sz="1400" spc="-14" dirty="0" smtClean="0">
                <a:latin typeface="Arial"/>
                <a:cs typeface="Arial"/>
              </a:rPr>
              <a:t> </a:t>
            </a:r>
            <a:r>
              <a:rPr sz="1400" spc="-19" dirty="0" smtClean="0">
                <a:latin typeface="Arial"/>
                <a:cs typeface="Arial"/>
              </a:rPr>
              <a:t>w</a:t>
            </a:r>
            <a:r>
              <a:rPr sz="1400" spc="0" dirty="0" smtClean="0">
                <a:latin typeface="Arial"/>
                <a:cs typeface="Arial"/>
              </a:rPr>
              <a:t>ill</a:t>
            </a:r>
            <a:r>
              <a:rPr sz="1400" spc="19" dirty="0" smtClean="0">
                <a:latin typeface="Arial"/>
                <a:cs typeface="Arial"/>
              </a:rPr>
              <a:t> </a:t>
            </a:r>
            <a:r>
              <a:rPr sz="1400" spc="-4" dirty="0" smtClean="0">
                <a:latin typeface="Arial"/>
                <a:cs typeface="Arial"/>
              </a:rPr>
              <a:t>m</a:t>
            </a:r>
            <a:r>
              <a:rPr sz="1400" spc="0" dirty="0" smtClean="0">
                <a:latin typeface="Arial"/>
                <a:cs typeface="Arial"/>
              </a:rPr>
              <a:t>igra</a:t>
            </a:r>
            <a:r>
              <a:rPr sz="1400" spc="4" dirty="0" smtClean="0">
                <a:latin typeface="Arial"/>
                <a:cs typeface="Arial"/>
              </a:rPr>
              <a:t>t</a:t>
            </a:r>
            <a:r>
              <a:rPr sz="1400" spc="0" dirty="0" smtClean="0">
                <a:latin typeface="Arial"/>
                <a:cs typeface="Arial"/>
              </a:rPr>
              <a:t>e</a:t>
            </a:r>
            <a:r>
              <a:rPr sz="1400" spc="-39" dirty="0" smtClean="0">
                <a:latin typeface="Arial"/>
                <a:cs typeface="Arial"/>
              </a:rPr>
              <a:t> </a:t>
            </a:r>
            <a:r>
              <a:rPr sz="1400" spc="4" dirty="0" smtClean="0">
                <a:latin typeface="Arial"/>
                <a:cs typeface="Arial"/>
              </a:rPr>
              <a:t>t</a:t>
            </a:r>
            <a:r>
              <a:rPr sz="1400" spc="0" dirty="0" smtClean="0">
                <a:latin typeface="Arial"/>
                <a:cs typeface="Arial"/>
              </a:rPr>
              <a:t>o</a:t>
            </a:r>
            <a:r>
              <a:rPr sz="1400" spc="-19" dirty="0" smtClean="0">
                <a:latin typeface="Arial"/>
                <a:cs typeface="Arial"/>
              </a:rPr>
              <a:t>w</a:t>
            </a:r>
            <a:r>
              <a:rPr sz="1400" spc="0" dirty="0" smtClean="0">
                <a:latin typeface="Arial"/>
                <a:cs typeface="Arial"/>
              </a:rPr>
              <a:t>ards</a:t>
            </a:r>
            <a:r>
              <a:rPr sz="1400" spc="-9" dirty="0" smtClean="0">
                <a:latin typeface="Arial"/>
                <a:cs typeface="Arial"/>
              </a:rPr>
              <a:t> </a:t>
            </a:r>
            <a:r>
              <a:rPr sz="1400" spc="4" dirty="0" smtClean="0">
                <a:latin typeface="Arial"/>
                <a:cs typeface="Arial"/>
              </a:rPr>
              <a:t>t</a:t>
            </a:r>
            <a:r>
              <a:rPr sz="1400" spc="0" dirty="0" smtClean="0">
                <a:latin typeface="Arial"/>
                <a:cs typeface="Arial"/>
              </a:rPr>
              <a:t>he</a:t>
            </a:r>
            <a:r>
              <a:rPr sz="1400" spc="-14" dirty="0" smtClean="0">
                <a:latin typeface="Arial"/>
                <a:cs typeface="Arial"/>
              </a:rPr>
              <a:t> </a:t>
            </a:r>
            <a:r>
              <a:rPr sz="1400" spc="4" dirty="0" smtClean="0">
                <a:latin typeface="Arial"/>
                <a:cs typeface="Arial"/>
              </a:rPr>
              <a:t>c</a:t>
            </a:r>
            <a:r>
              <a:rPr sz="1400" spc="0" dirty="0" smtClean="0">
                <a:latin typeface="Arial"/>
                <a:cs typeface="Arial"/>
              </a:rPr>
              <a:t>a</a:t>
            </a:r>
            <a:r>
              <a:rPr sz="1400" spc="4" dirty="0" smtClean="0">
                <a:latin typeface="Arial"/>
                <a:cs typeface="Arial"/>
              </a:rPr>
              <a:t>t</a:t>
            </a:r>
            <a:r>
              <a:rPr sz="1400" spc="0" dirty="0" smtClean="0">
                <a:latin typeface="Arial"/>
                <a:cs typeface="Arial"/>
              </a:rPr>
              <a:t>hode. </a:t>
            </a:r>
            <a:endParaRPr sz="1400">
              <a:latin typeface="Arial"/>
              <a:cs typeface="Arial"/>
            </a:endParaRPr>
          </a:p>
          <a:p>
            <a:pPr marL="12700" marR="549427">
              <a:lnSpc>
                <a:spcPts val="1609"/>
              </a:lnSpc>
              <a:spcBef>
                <a:spcPts val="1006"/>
              </a:spcBef>
            </a:pPr>
            <a:r>
              <a:rPr sz="1400" spc="0" dirty="0" smtClean="0">
                <a:latin typeface="Arial"/>
                <a:cs typeface="Arial"/>
              </a:rPr>
              <a:t>Pro</a:t>
            </a:r>
            <a:r>
              <a:rPr sz="1400" spc="4" dirty="0" smtClean="0">
                <a:latin typeface="Arial"/>
                <a:cs typeface="Arial"/>
              </a:rPr>
              <a:t>t</a:t>
            </a:r>
            <a:r>
              <a:rPr sz="1400" spc="0" dirty="0" smtClean="0">
                <a:latin typeface="Arial"/>
                <a:cs typeface="Arial"/>
              </a:rPr>
              <a:t>ein</a:t>
            </a:r>
            <a:r>
              <a:rPr sz="1400" spc="-34" dirty="0" smtClean="0">
                <a:latin typeface="Arial"/>
                <a:cs typeface="Arial"/>
              </a:rPr>
              <a:t> </a:t>
            </a:r>
            <a:r>
              <a:rPr sz="1400" spc="0" dirty="0" smtClean="0">
                <a:latin typeface="Arial"/>
                <a:cs typeface="Arial"/>
              </a:rPr>
              <a:t>is negati</a:t>
            </a:r>
            <a:r>
              <a:rPr sz="1400" spc="-14" dirty="0" smtClean="0">
                <a:latin typeface="Arial"/>
                <a:cs typeface="Arial"/>
              </a:rPr>
              <a:t>v</a:t>
            </a:r>
            <a:r>
              <a:rPr sz="1400" spc="0" dirty="0" smtClean="0">
                <a:latin typeface="Arial"/>
                <a:cs typeface="Arial"/>
              </a:rPr>
              <a:t>ely</a:t>
            </a:r>
            <a:r>
              <a:rPr sz="1400" spc="-25" dirty="0" smtClean="0">
                <a:latin typeface="Arial"/>
                <a:cs typeface="Arial"/>
              </a:rPr>
              <a:t> </a:t>
            </a:r>
            <a:r>
              <a:rPr sz="1400" spc="4" dirty="0" smtClean="0">
                <a:latin typeface="Arial"/>
                <a:cs typeface="Arial"/>
              </a:rPr>
              <a:t>c</a:t>
            </a:r>
            <a:r>
              <a:rPr sz="1400" spc="0" dirty="0" smtClean="0">
                <a:latin typeface="Arial"/>
                <a:cs typeface="Arial"/>
              </a:rPr>
              <a:t>harged</a:t>
            </a:r>
            <a:r>
              <a:rPr sz="1400" spc="-39" dirty="0" smtClean="0">
                <a:latin typeface="Arial"/>
                <a:cs typeface="Arial"/>
              </a:rPr>
              <a:t> </a:t>
            </a:r>
            <a:r>
              <a:rPr sz="1400" spc="0" dirty="0" smtClean="0">
                <a:latin typeface="Arial"/>
                <a:cs typeface="Arial"/>
              </a:rPr>
              <a:t>in</a:t>
            </a:r>
            <a:r>
              <a:rPr sz="1400" spc="-4" dirty="0" smtClean="0">
                <a:latin typeface="Arial"/>
                <a:cs typeface="Arial"/>
              </a:rPr>
              <a:t> </a:t>
            </a:r>
            <a:r>
              <a:rPr sz="1400" spc="4" dirty="0" smtClean="0">
                <a:latin typeface="Arial"/>
                <a:cs typeface="Arial"/>
              </a:rPr>
              <a:t>s</a:t>
            </a:r>
            <a:r>
              <a:rPr sz="1400" spc="0" dirty="0" smtClean="0">
                <a:latin typeface="Arial"/>
                <a:cs typeface="Arial"/>
              </a:rPr>
              <a:t>olu</a:t>
            </a:r>
            <a:r>
              <a:rPr sz="1400" spc="4" dirty="0" smtClean="0">
                <a:latin typeface="Arial"/>
                <a:cs typeface="Arial"/>
              </a:rPr>
              <a:t>t</a:t>
            </a:r>
            <a:r>
              <a:rPr sz="1400" spc="0" dirty="0" smtClean="0">
                <a:latin typeface="Arial"/>
                <a:cs typeface="Arial"/>
              </a:rPr>
              <a:t>ion</a:t>
            </a:r>
            <a:r>
              <a:rPr sz="1400" spc="-34" dirty="0" smtClean="0">
                <a:latin typeface="Arial"/>
                <a:cs typeface="Arial"/>
              </a:rPr>
              <a:t> </a:t>
            </a:r>
            <a:r>
              <a:rPr sz="1400" spc="0" dirty="0" smtClean="0">
                <a:latin typeface="Arial"/>
                <a:cs typeface="Arial"/>
              </a:rPr>
              <a:t>at</a:t>
            </a:r>
            <a:r>
              <a:rPr sz="1400" spc="-9" dirty="0" smtClean="0">
                <a:latin typeface="Arial"/>
                <a:cs typeface="Arial"/>
              </a:rPr>
              <a:t> </a:t>
            </a:r>
            <a:r>
              <a:rPr sz="1400" spc="0" dirty="0" smtClean="0">
                <a:latin typeface="Arial"/>
                <a:cs typeface="Arial"/>
              </a:rPr>
              <a:t>pH abo</a:t>
            </a:r>
            <a:r>
              <a:rPr sz="1400" spc="-19" dirty="0" smtClean="0">
                <a:latin typeface="Arial"/>
                <a:cs typeface="Arial"/>
              </a:rPr>
              <a:t>v</a:t>
            </a:r>
            <a:r>
              <a:rPr sz="1400" spc="0" dirty="0" smtClean="0">
                <a:latin typeface="Arial"/>
                <a:cs typeface="Arial"/>
              </a:rPr>
              <a:t>e</a:t>
            </a:r>
            <a:r>
              <a:rPr sz="1400" spc="-4" dirty="0" smtClean="0">
                <a:latin typeface="Arial"/>
                <a:cs typeface="Arial"/>
              </a:rPr>
              <a:t> </a:t>
            </a:r>
            <a:r>
              <a:rPr sz="1400" spc="0" dirty="0" smtClean="0">
                <a:latin typeface="Arial"/>
                <a:cs typeface="Arial"/>
              </a:rPr>
              <a:t>i</a:t>
            </a:r>
            <a:r>
              <a:rPr sz="1400" spc="4" dirty="0" smtClean="0">
                <a:latin typeface="Arial"/>
                <a:cs typeface="Arial"/>
              </a:rPr>
              <a:t>t</a:t>
            </a:r>
            <a:r>
              <a:rPr sz="1400" spc="0" dirty="0" smtClean="0">
                <a:latin typeface="Arial"/>
                <a:cs typeface="Arial"/>
              </a:rPr>
              <a:t>s</a:t>
            </a:r>
            <a:r>
              <a:rPr sz="1400" spc="-9" dirty="0" smtClean="0">
                <a:latin typeface="Arial"/>
                <a:cs typeface="Arial"/>
              </a:rPr>
              <a:t> </a:t>
            </a:r>
            <a:r>
              <a:rPr sz="1400" spc="0" dirty="0" smtClean="0">
                <a:latin typeface="Arial"/>
                <a:cs typeface="Arial"/>
              </a:rPr>
              <a:t>PI</a:t>
            </a:r>
            <a:r>
              <a:rPr sz="1400" spc="-9" dirty="0" smtClean="0">
                <a:latin typeface="Arial"/>
                <a:cs typeface="Arial"/>
              </a:rPr>
              <a:t> </a:t>
            </a:r>
            <a:r>
              <a:rPr sz="1400" spc="-19" dirty="0" smtClean="0">
                <a:latin typeface="Arial"/>
                <a:cs typeface="Arial"/>
              </a:rPr>
              <a:t>w</a:t>
            </a:r>
            <a:r>
              <a:rPr sz="1400" spc="0" dirty="0" smtClean="0">
                <a:latin typeface="Arial"/>
                <a:cs typeface="Arial"/>
              </a:rPr>
              <a:t>ill</a:t>
            </a:r>
            <a:r>
              <a:rPr sz="1400" spc="19" dirty="0" smtClean="0">
                <a:latin typeface="Arial"/>
                <a:cs typeface="Arial"/>
              </a:rPr>
              <a:t> </a:t>
            </a:r>
            <a:r>
              <a:rPr sz="1400" spc="-4" dirty="0" smtClean="0">
                <a:latin typeface="Arial"/>
                <a:cs typeface="Arial"/>
              </a:rPr>
              <a:t>m</a:t>
            </a:r>
            <a:r>
              <a:rPr sz="1400" spc="0" dirty="0" smtClean="0">
                <a:latin typeface="Arial"/>
                <a:cs typeface="Arial"/>
              </a:rPr>
              <a:t>igra</a:t>
            </a:r>
            <a:r>
              <a:rPr sz="1400" spc="4" dirty="0" smtClean="0">
                <a:latin typeface="Arial"/>
                <a:cs typeface="Arial"/>
              </a:rPr>
              <a:t>t</a:t>
            </a:r>
            <a:r>
              <a:rPr sz="1400" spc="0" dirty="0" smtClean="0">
                <a:latin typeface="Arial"/>
                <a:cs typeface="Arial"/>
              </a:rPr>
              <a:t>e</a:t>
            </a:r>
            <a:r>
              <a:rPr sz="1400" spc="-25" dirty="0" smtClean="0">
                <a:latin typeface="Arial"/>
                <a:cs typeface="Arial"/>
              </a:rPr>
              <a:t> </a:t>
            </a:r>
            <a:r>
              <a:rPr sz="1400" spc="4" dirty="0" smtClean="0">
                <a:latin typeface="Arial"/>
                <a:cs typeface="Arial"/>
              </a:rPr>
              <a:t>t</a:t>
            </a:r>
            <a:r>
              <a:rPr sz="1400" spc="0" dirty="0" smtClean="0">
                <a:latin typeface="Arial"/>
                <a:cs typeface="Arial"/>
              </a:rPr>
              <a:t>o</a:t>
            </a:r>
            <a:r>
              <a:rPr sz="1400" spc="-19" dirty="0" smtClean="0">
                <a:latin typeface="Arial"/>
                <a:cs typeface="Arial"/>
              </a:rPr>
              <a:t>w</a:t>
            </a:r>
            <a:r>
              <a:rPr sz="1400" spc="0" dirty="0" smtClean="0">
                <a:latin typeface="Arial"/>
                <a:cs typeface="Arial"/>
              </a:rPr>
              <a:t>ards</a:t>
            </a:r>
            <a:r>
              <a:rPr sz="1400" spc="-9" dirty="0" smtClean="0">
                <a:latin typeface="Arial"/>
                <a:cs typeface="Arial"/>
              </a:rPr>
              <a:t> </a:t>
            </a:r>
            <a:r>
              <a:rPr sz="1400" spc="4" dirty="0" smtClean="0">
                <a:latin typeface="Arial"/>
                <a:cs typeface="Arial"/>
              </a:rPr>
              <a:t>t</a:t>
            </a:r>
            <a:r>
              <a:rPr sz="1400" spc="0" dirty="0" smtClean="0">
                <a:latin typeface="Arial"/>
                <a:cs typeface="Arial"/>
              </a:rPr>
              <a:t>he</a:t>
            </a:r>
            <a:r>
              <a:rPr sz="1400" spc="-29" dirty="0" smtClean="0">
                <a:latin typeface="Arial"/>
                <a:cs typeface="Arial"/>
              </a:rPr>
              <a:t> </a:t>
            </a:r>
            <a:r>
              <a:rPr sz="1400" spc="0" dirty="0" smtClean="0">
                <a:latin typeface="Arial"/>
                <a:cs typeface="Arial"/>
              </a:rPr>
              <a:t>anode.</a:t>
            </a:r>
            <a:endParaRPr sz="1400">
              <a:latin typeface="Arial"/>
              <a:cs typeface="Arial"/>
            </a:endParaRPr>
          </a:p>
          <a:p>
            <a:pPr marL="12700" marR="1130945" algn="just">
              <a:lnSpc>
                <a:spcPct val="95825"/>
              </a:lnSpc>
              <a:spcBef>
                <a:spcPts val="1031"/>
              </a:spcBef>
            </a:pPr>
            <a:r>
              <a:rPr sz="1400" spc="-4" dirty="0" smtClean="0">
                <a:latin typeface="Arial"/>
                <a:cs typeface="Arial"/>
              </a:rPr>
              <a:t>T</a:t>
            </a:r>
            <a:r>
              <a:rPr sz="1400" spc="0" dirty="0" smtClean="0">
                <a:latin typeface="Arial"/>
                <a:cs typeface="Arial"/>
              </a:rPr>
              <a:t>hey</a:t>
            </a:r>
            <a:r>
              <a:rPr sz="1400" spc="-25" dirty="0" smtClean="0">
                <a:latin typeface="Arial"/>
                <a:cs typeface="Arial"/>
              </a:rPr>
              <a:t> </a:t>
            </a:r>
            <a:r>
              <a:rPr sz="1400" spc="-19" dirty="0" smtClean="0">
                <a:latin typeface="Arial"/>
                <a:cs typeface="Arial"/>
              </a:rPr>
              <a:t>w</a:t>
            </a:r>
            <a:r>
              <a:rPr sz="1400" spc="0" dirty="0" smtClean="0">
                <a:latin typeface="Arial"/>
                <a:cs typeface="Arial"/>
              </a:rPr>
              <a:t>ill</a:t>
            </a:r>
            <a:r>
              <a:rPr sz="1400" spc="9" dirty="0" smtClean="0">
                <a:latin typeface="Arial"/>
                <a:cs typeface="Arial"/>
              </a:rPr>
              <a:t> </a:t>
            </a:r>
            <a:r>
              <a:rPr sz="1400" spc="0" dirty="0" smtClean="0">
                <a:latin typeface="Arial"/>
                <a:cs typeface="Arial"/>
              </a:rPr>
              <a:t>be</a:t>
            </a:r>
            <a:r>
              <a:rPr sz="1400" spc="-4" dirty="0" smtClean="0">
                <a:latin typeface="Arial"/>
                <a:cs typeface="Arial"/>
              </a:rPr>
              <a:t> </a:t>
            </a:r>
            <a:r>
              <a:rPr sz="1400" spc="0" dirty="0" smtClean="0">
                <a:latin typeface="Arial"/>
                <a:cs typeface="Arial"/>
              </a:rPr>
              <a:t>in</a:t>
            </a:r>
            <a:r>
              <a:rPr sz="1400" spc="-4" dirty="0" smtClean="0">
                <a:latin typeface="Arial"/>
                <a:cs typeface="Arial"/>
              </a:rPr>
              <a:t> </a:t>
            </a:r>
            <a:r>
              <a:rPr sz="1400" spc="4" dirty="0" smtClean="0">
                <a:latin typeface="Arial"/>
                <a:cs typeface="Arial"/>
              </a:rPr>
              <a:t>t</a:t>
            </a:r>
            <a:r>
              <a:rPr sz="1400" spc="0" dirty="0" smtClean="0">
                <a:latin typeface="Arial"/>
                <a:cs typeface="Arial"/>
              </a:rPr>
              <a:t>he</a:t>
            </a:r>
            <a:r>
              <a:rPr sz="1400" spc="-14" dirty="0" smtClean="0">
                <a:latin typeface="Arial"/>
                <a:cs typeface="Arial"/>
              </a:rPr>
              <a:t> </a:t>
            </a:r>
            <a:r>
              <a:rPr sz="1400" spc="-4" dirty="0" smtClean="0">
                <a:latin typeface="Arial"/>
                <a:cs typeface="Arial"/>
              </a:rPr>
              <a:t>Z</a:t>
            </a:r>
            <a:r>
              <a:rPr sz="1400" spc="-19" dirty="0" smtClean="0">
                <a:latin typeface="Arial"/>
                <a:cs typeface="Arial"/>
              </a:rPr>
              <a:t>w</a:t>
            </a:r>
            <a:r>
              <a:rPr sz="1400" spc="0" dirty="0" smtClean="0">
                <a:latin typeface="Arial"/>
                <a:cs typeface="Arial"/>
              </a:rPr>
              <a:t>i</a:t>
            </a:r>
            <a:r>
              <a:rPr sz="1400" spc="4" dirty="0" smtClean="0">
                <a:latin typeface="Arial"/>
                <a:cs typeface="Arial"/>
              </a:rPr>
              <a:t>tt</a:t>
            </a:r>
            <a:r>
              <a:rPr sz="1400" spc="0" dirty="0" smtClean="0">
                <a:latin typeface="Arial"/>
                <a:cs typeface="Arial"/>
              </a:rPr>
              <a:t>er</a:t>
            </a:r>
            <a:r>
              <a:rPr sz="1400" spc="-9" dirty="0" smtClean="0">
                <a:latin typeface="Arial"/>
                <a:cs typeface="Arial"/>
              </a:rPr>
              <a:t> </a:t>
            </a:r>
            <a:r>
              <a:rPr sz="1400" spc="0" dirty="0" smtClean="0">
                <a:latin typeface="Arial"/>
                <a:cs typeface="Arial"/>
              </a:rPr>
              <a:t>ion</a:t>
            </a:r>
            <a:r>
              <a:rPr sz="1400" spc="-14" dirty="0" smtClean="0">
                <a:latin typeface="Arial"/>
                <a:cs typeface="Arial"/>
              </a:rPr>
              <a:t> </a:t>
            </a:r>
            <a:r>
              <a:rPr sz="1400" spc="4" dirty="0" smtClean="0">
                <a:latin typeface="Arial"/>
                <a:cs typeface="Arial"/>
              </a:rPr>
              <a:t>f</a:t>
            </a:r>
            <a:r>
              <a:rPr sz="1400" spc="0" dirty="0" smtClean="0">
                <a:latin typeface="Arial"/>
                <a:cs typeface="Arial"/>
              </a:rPr>
              <a:t>orm</a:t>
            </a:r>
            <a:r>
              <a:rPr sz="1400" spc="-14" dirty="0" smtClean="0">
                <a:latin typeface="Arial"/>
                <a:cs typeface="Arial"/>
              </a:rPr>
              <a:t> </a:t>
            </a:r>
            <a:r>
              <a:rPr sz="1400" spc="-19" dirty="0" smtClean="0">
                <a:latin typeface="Arial"/>
                <a:cs typeface="Arial"/>
              </a:rPr>
              <a:t>w</a:t>
            </a:r>
            <a:r>
              <a:rPr sz="1400" spc="0" dirty="0" smtClean="0">
                <a:latin typeface="Arial"/>
                <a:cs typeface="Arial"/>
              </a:rPr>
              <a:t>i</a:t>
            </a:r>
            <a:r>
              <a:rPr sz="1400" spc="4" dirty="0" smtClean="0">
                <a:latin typeface="Arial"/>
                <a:cs typeface="Arial"/>
              </a:rPr>
              <a:t>t</a:t>
            </a:r>
            <a:r>
              <a:rPr sz="1400" spc="0" dirty="0" smtClean="0">
                <a:latin typeface="Arial"/>
                <a:cs typeface="Arial"/>
              </a:rPr>
              <a:t>h no</a:t>
            </a:r>
            <a:r>
              <a:rPr sz="1400" spc="-4" dirty="0" smtClean="0">
                <a:latin typeface="Arial"/>
                <a:cs typeface="Arial"/>
              </a:rPr>
              <a:t> </a:t>
            </a:r>
            <a:r>
              <a:rPr sz="1400" spc="0" dirty="0" smtClean="0">
                <a:latin typeface="Arial"/>
                <a:cs typeface="Arial"/>
              </a:rPr>
              <a:t>net</a:t>
            </a:r>
            <a:r>
              <a:rPr sz="1400" spc="-9" dirty="0" smtClean="0">
                <a:latin typeface="Arial"/>
                <a:cs typeface="Arial"/>
              </a:rPr>
              <a:t> </a:t>
            </a:r>
            <a:r>
              <a:rPr sz="1400" spc="4" dirty="0" smtClean="0">
                <a:latin typeface="Arial"/>
                <a:cs typeface="Arial"/>
              </a:rPr>
              <a:t>c</a:t>
            </a:r>
            <a:r>
              <a:rPr sz="1400" spc="0" dirty="0" smtClean="0">
                <a:latin typeface="Arial"/>
                <a:cs typeface="Arial"/>
              </a:rPr>
              <a:t>harge</a:t>
            </a:r>
            <a:r>
              <a:rPr sz="1400" spc="-39" dirty="0" smtClean="0">
                <a:latin typeface="Arial"/>
                <a:cs typeface="Arial"/>
              </a:rPr>
              <a:t> </a:t>
            </a:r>
            <a:r>
              <a:rPr sz="1400" spc="4" dirty="0" smtClean="0">
                <a:latin typeface="Arial"/>
                <a:cs typeface="Arial"/>
              </a:rPr>
              <a:t>s</a:t>
            </a:r>
            <a:r>
              <a:rPr sz="1400" spc="0" dirty="0" smtClean="0">
                <a:latin typeface="Arial"/>
                <a:cs typeface="Arial"/>
              </a:rPr>
              <a:t>o</a:t>
            </a:r>
            <a:r>
              <a:rPr sz="1400" spc="-14" dirty="0" smtClean="0">
                <a:latin typeface="Arial"/>
                <a:cs typeface="Arial"/>
              </a:rPr>
              <a:t> </a:t>
            </a:r>
            <a:r>
              <a:rPr sz="1400" spc="4" dirty="0" smtClean="0">
                <a:latin typeface="Arial"/>
                <a:cs typeface="Arial"/>
              </a:rPr>
              <a:t>t</a:t>
            </a:r>
            <a:r>
              <a:rPr sz="1400" spc="0" dirty="0" smtClean="0">
                <a:latin typeface="Arial"/>
                <a:cs typeface="Arial"/>
              </a:rPr>
              <a:t>he</a:t>
            </a:r>
            <a:r>
              <a:rPr sz="1400" spc="-14" dirty="0" smtClean="0">
                <a:latin typeface="Arial"/>
                <a:cs typeface="Arial"/>
              </a:rPr>
              <a:t> </a:t>
            </a:r>
            <a:r>
              <a:rPr sz="1400" spc="4" dirty="0" smtClean="0">
                <a:latin typeface="Arial"/>
                <a:cs typeface="Arial"/>
              </a:rPr>
              <a:t>f</a:t>
            </a:r>
            <a:r>
              <a:rPr sz="1400" spc="0" dirty="0" smtClean="0">
                <a:latin typeface="Arial"/>
                <a:cs typeface="Arial"/>
              </a:rPr>
              <a:t>ur</a:t>
            </a:r>
            <a:r>
              <a:rPr sz="1400" spc="4" dirty="0" smtClean="0">
                <a:latin typeface="Arial"/>
                <a:cs typeface="Arial"/>
              </a:rPr>
              <a:t>t</a:t>
            </a:r>
            <a:r>
              <a:rPr sz="1400" spc="0" dirty="0" smtClean="0">
                <a:latin typeface="Arial"/>
                <a:cs typeface="Arial"/>
              </a:rPr>
              <a:t>her</a:t>
            </a:r>
            <a:r>
              <a:rPr sz="1400" spc="-39" dirty="0" smtClean="0">
                <a:latin typeface="Arial"/>
                <a:cs typeface="Arial"/>
              </a:rPr>
              <a:t> </a:t>
            </a:r>
            <a:r>
              <a:rPr sz="1400" spc="-4" dirty="0" smtClean="0">
                <a:latin typeface="Arial"/>
                <a:cs typeface="Arial"/>
              </a:rPr>
              <a:t>m</a:t>
            </a:r>
            <a:r>
              <a:rPr sz="1400" spc="0" dirty="0" smtClean="0">
                <a:latin typeface="Arial"/>
                <a:cs typeface="Arial"/>
              </a:rPr>
              <a:t>o</a:t>
            </a:r>
            <a:r>
              <a:rPr sz="1400" spc="-19" dirty="0" smtClean="0">
                <a:latin typeface="Arial"/>
                <a:cs typeface="Arial"/>
              </a:rPr>
              <a:t>v</a:t>
            </a:r>
            <a:r>
              <a:rPr sz="1400" spc="0" dirty="0" smtClean="0">
                <a:latin typeface="Arial"/>
                <a:cs typeface="Arial"/>
              </a:rPr>
              <a:t>e</a:t>
            </a:r>
            <a:r>
              <a:rPr sz="1400" spc="-4" dirty="0" smtClean="0">
                <a:latin typeface="Arial"/>
                <a:cs typeface="Arial"/>
              </a:rPr>
              <a:t>m</a:t>
            </a:r>
            <a:r>
              <a:rPr sz="1400" spc="0" dirty="0" smtClean="0">
                <a:latin typeface="Arial"/>
                <a:cs typeface="Arial"/>
              </a:rPr>
              <a:t>ent</a:t>
            </a:r>
            <a:r>
              <a:rPr sz="1400" spc="-9" dirty="0" smtClean="0">
                <a:latin typeface="Arial"/>
                <a:cs typeface="Arial"/>
              </a:rPr>
              <a:t> </a:t>
            </a:r>
            <a:r>
              <a:rPr sz="1400" spc="-19" dirty="0" smtClean="0">
                <a:latin typeface="Arial"/>
                <a:cs typeface="Arial"/>
              </a:rPr>
              <a:t>w</a:t>
            </a:r>
            <a:r>
              <a:rPr sz="1400" spc="0" dirty="0" smtClean="0">
                <a:latin typeface="Arial"/>
                <a:cs typeface="Arial"/>
              </a:rPr>
              <a:t>ill</a:t>
            </a:r>
            <a:r>
              <a:rPr sz="1400" spc="19" dirty="0" smtClean="0">
                <a:latin typeface="Arial"/>
                <a:cs typeface="Arial"/>
              </a:rPr>
              <a:t> </a:t>
            </a:r>
            <a:r>
              <a:rPr sz="1400" spc="4" dirty="0" smtClean="0">
                <a:latin typeface="Arial"/>
                <a:cs typeface="Arial"/>
              </a:rPr>
              <a:t>c</a:t>
            </a:r>
            <a:r>
              <a:rPr sz="1400" spc="0" dirty="0" smtClean="0">
                <a:latin typeface="Arial"/>
                <a:cs typeface="Arial"/>
              </a:rPr>
              <a:t>ea</a:t>
            </a:r>
            <a:r>
              <a:rPr sz="1400" spc="4" dirty="0" smtClean="0">
                <a:latin typeface="Arial"/>
                <a:cs typeface="Arial"/>
              </a:rPr>
              <a:t>se</a:t>
            </a:r>
            <a:r>
              <a:rPr sz="1400" spc="0" dirty="0" smtClean="0">
                <a:latin typeface="Arial"/>
                <a:cs typeface="Arial"/>
              </a:rPr>
              <a:t>.</a:t>
            </a:r>
            <a:endParaRPr sz="1400">
              <a:latin typeface="Arial"/>
              <a:cs typeface="Arial"/>
            </a:endParaRPr>
          </a:p>
        </p:txBody>
      </p:sp>
      <p:sp>
        <p:nvSpPr>
          <p:cNvPr id="22" name="object 22"/>
          <p:cNvSpPr txBox="1"/>
          <p:nvPr/>
        </p:nvSpPr>
        <p:spPr>
          <a:xfrm>
            <a:off x="231140" y="1038481"/>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21" name="object 21"/>
          <p:cNvSpPr txBox="1"/>
          <p:nvPr/>
        </p:nvSpPr>
        <p:spPr>
          <a:xfrm>
            <a:off x="231140" y="1370713"/>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20" name="object 20"/>
          <p:cNvSpPr txBox="1"/>
          <p:nvPr/>
        </p:nvSpPr>
        <p:spPr>
          <a:xfrm>
            <a:off x="231140" y="1958977"/>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19" name="object 19"/>
          <p:cNvSpPr txBox="1"/>
          <p:nvPr/>
        </p:nvSpPr>
        <p:spPr>
          <a:xfrm>
            <a:off x="231140" y="2803654"/>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18" name="object 18"/>
          <p:cNvSpPr txBox="1"/>
          <p:nvPr/>
        </p:nvSpPr>
        <p:spPr>
          <a:xfrm>
            <a:off x="231140" y="3903989"/>
            <a:ext cx="143657" cy="150672"/>
          </a:xfrm>
          <a:prstGeom prst="rect">
            <a:avLst/>
          </a:prstGeom>
        </p:spPr>
        <p:txBody>
          <a:bodyPr wrap="square" lIns="0" tIns="0" rIns="0" bIns="0" rtlCol="0">
            <a:noAutofit/>
          </a:bodyPr>
          <a:lstStyle/>
          <a:p>
            <a:pPr marL="12700">
              <a:lnSpc>
                <a:spcPct val="92488"/>
              </a:lnSpc>
              <a:spcBef>
                <a:spcPts val="45"/>
              </a:spcBef>
            </a:pPr>
            <a:r>
              <a:rPr sz="950" spc="0" dirty="0" smtClean="0">
                <a:solidFill>
                  <a:srgbClr val="FD8537"/>
                </a:solidFill>
                <a:latin typeface="Wingdings"/>
                <a:cs typeface="Wingdings"/>
              </a:rPr>
              <a:t></a:t>
            </a:r>
            <a:endParaRPr sz="950">
              <a:latin typeface="Wingdings"/>
              <a:cs typeface="Wingdings"/>
            </a:endParaRPr>
          </a:p>
        </p:txBody>
      </p:sp>
      <p:sp>
        <p:nvSpPr>
          <p:cNvPr id="17" name="object 17"/>
          <p:cNvSpPr txBox="1"/>
          <p:nvPr/>
        </p:nvSpPr>
        <p:spPr>
          <a:xfrm>
            <a:off x="231140" y="4236468"/>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16" name="object 16"/>
          <p:cNvSpPr txBox="1"/>
          <p:nvPr/>
        </p:nvSpPr>
        <p:spPr>
          <a:xfrm>
            <a:off x="231140" y="4568700"/>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15" name="object 15"/>
          <p:cNvSpPr txBox="1"/>
          <p:nvPr/>
        </p:nvSpPr>
        <p:spPr>
          <a:xfrm>
            <a:off x="231140" y="4900932"/>
            <a:ext cx="143369" cy="150367"/>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14" name="object 14"/>
          <p:cNvSpPr txBox="1"/>
          <p:nvPr/>
        </p:nvSpPr>
        <p:spPr>
          <a:xfrm>
            <a:off x="505459" y="5189895"/>
            <a:ext cx="1065470" cy="203707"/>
          </a:xfrm>
          <a:prstGeom prst="rect">
            <a:avLst/>
          </a:prstGeom>
        </p:spPr>
        <p:txBody>
          <a:bodyPr wrap="square" lIns="0" tIns="0" rIns="0" bIns="0" rtlCol="0">
            <a:noAutofit/>
          </a:bodyPr>
          <a:lstStyle/>
          <a:p>
            <a:pPr marL="12700">
              <a:lnSpc>
                <a:spcPts val="1535"/>
              </a:lnSpc>
              <a:spcBef>
                <a:spcPts val="76"/>
              </a:spcBef>
            </a:pPr>
            <a:r>
              <a:rPr sz="1400" b="1" spc="-19" dirty="0" smtClean="0">
                <a:latin typeface="Arial"/>
                <a:cs typeface="Arial"/>
              </a:rPr>
              <a:t>A</a:t>
            </a:r>
            <a:r>
              <a:rPr sz="1400" b="1" spc="0" dirty="0" smtClean="0">
                <a:latin typeface="Arial"/>
                <a:cs typeface="Arial"/>
              </a:rPr>
              <a:t>m</a:t>
            </a:r>
            <a:r>
              <a:rPr sz="1400" b="1" spc="-4" dirty="0" smtClean="0">
                <a:latin typeface="Arial"/>
                <a:cs typeface="Arial"/>
              </a:rPr>
              <a:t>pho</a:t>
            </a:r>
            <a:r>
              <a:rPr sz="1400" b="1" spc="29" dirty="0" smtClean="0">
                <a:latin typeface="Arial"/>
                <a:cs typeface="Arial"/>
              </a:rPr>
              <a:t>l</a:t>
            </a:r>
            <a:r>
              <a:rPr sz="1400" b="1" spc="-50" dirty="0" smtClean="0">
                <a:latin typeface="Arial"/>
                <a:cs typeface="Arial"/>
              </a:rPr>
              <a:t>y</a:t>
            </a:r>
            <a:r>
              <a:rPr sz="1400" b="1" spc="0" dirty="0" smtClean="0">
                <a:latin typeface="Arial"/>
                <a:cs typeface="Arial"/>
              </a:rPr>
              <a:t>tes</a:t>
            </a:r>
            <a:endParaRPr sz="1400">
              <a:latin typeface="Arial"/>
              <a:cs typeface="Arial"/>
            </a:endParaRPr>
          </a:p>
        </p:txBody>
      </p:sp>
      <p:sp>
        <p:nvSpPr>
          <p:cNvPr id="13" name="object 13"/>
          <p:cNvSpPr txBox="1"/>
          <p:nvPr/>
        </p:nvSpPr>
        <p:spPr>
          <a:xfrm>
            <a:off x="1720342" y="5189895"/>
            <a:ext cx="3861704" cy="203707"/>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(a</a:t>
            </a:r>
            <a:r>
              <a:rPr sz="1400" spc="-19" dirty="0" smtClean="0">
                <a:latin typeface="Arial"/>
                <a:cs typeface="Arial"/>
              </a:rPr>
              <a:t>m</a:t>
            </a:r>
            <a:r>
              <a:rPr sz="1400" spc="0" dirty="0" smtClean="0">
                <a:latin typeface="Arial"/>
                <a:cs typeface="Arial"/>
              </a:rPr>
              <a:t>ph</a:t>
            </a:r>
            <a:r>
              <a:rPr sz="1400" spc="-14" dirty="0" smtClean="0">
                <a:latin typeface="Arial"/>
                <a:cs typeface="Arial"/>
              </a:rPr>
              <a:t>o</a:t>
            </a:r>
            <a:r>
              <a:rPr sz="1400" spc="4" dirty="0" smtClean="0">
                <a:latin typeface="Arial"/>
                <a:cs typeface="Arial"/>
              </a:rPr>
              <a:t>t</a:t>
            </a:r>
            <a:r>
              <a:rPr sz="1400" spc="-14" dirty="0" smtClean="0">
                <a:latin typeface="Arial"/>
                <a:cs typeface="Arial"/>
              </a:rPr>
              <a:t>e</a:t>
            </a:r>
            <a:r>
              <a:rPr sz="1400" spc="0" dirty="0" smtClean="0">
                <a:latin typeface="Arial"/>
                <a:cs typeface="Arial"/>
              </a:rPr>
              <a:t>ric </a:t>
            </a:r>
            <a:r>
              <a:rPr sz="1400" spc="14" dirty="0" smtClean="0">
                <a:latin typeface="Arial"/>
                <a:cs typeface="Arial"/>
              </a:rPr>
              <a:t> </a:t>
            </a:r>
            <a:r>
              <a:rPr sz="1400" spc="0" dirty="0" smtClean="0">
                <a:latin typeface="Arial"/>
                <a:cs typeface="Arial"/>
              </a:rPr>
              <a:t>e</a:t>
            </a:r>
            <a:r>
              <a:rPr sz="1400" spc="-14" dirty="0" smtClean="0">
                <a:latin typeface="Arial"/>
                <a:cs typeface="Arial"/>
              </a:rPr>
              <a:t>l</a:t>
            </a:r>
            <a:r>
              <a:rPr sz="1400" spc="0" dirty="0" smtClean="0">
                <a:latin typeface="Arial"/>
                <a:cs typeface="Arial"/>
              </a:rPr>
              <a:t>e</a:t>
            </a:r>
            <a:r>
              <a:rPr sz="1400" spc="-4" dirty="0" smtClean="0">
                <a:latin typeface="Arial"/>
                <a:cs typeface="Arial"/>
              </a:rPr>
              <a:t>c</a:t>
            </a:r>
            <a:r>
              <a:rPr sz="1400" spc="4" dirty="0" smtClean="0">
                <a:latin typeface="Arial"/>
                <a:cs typeface="Arial"/>
              </a:rPr>
              <a:t>t</a:t>
            </a:r>
            <a:r>
              <a:rPr sz="1400" spc="-9" dirty="0" smtClean="0">
                <a:latin typeface="Arial"/>
                <a:cs typeface="Arial"/>
              </a:rPr>
              <a:t>r</a:t>
            </a:r>
            <a:r>
              <a:rPr sz="1400" spc="0" dirty="0" smtClean="0">
                <a:latin typeface="Arial"/>
                <a:cs typeface="Arial"/>
              </a:rPr>
              <a:t>ol</a:t>
            </a:r>
            <a:r>
              <a:rPr sz="1400" spc="-19" dirty="0" smtClean="0">
                <a:latin typeface="Arial"/>
                <a:cs typeface="Arial"/>
              </a:rPr>
              <a:t>y</a:t>
            </a:r>
            <a:r>
              <a:rPr sz="1400" spc="4" dirty="0" smtClean="0">
                <a:latin typeface="Arial"/>
                <a:cs typeface="Arial"/>
              </a:rPr>
              <a:t>t</a:t>
            </a:r>
            <a:r>
              <a:rPr sz="1400" spc="-14" dirty="0" smtClean="0">
                <a:latin typeface="Arial"/>
                <a:cs typeface="Arial"/>
              </a:rPr>
              <a:t>e</a:t>
            </a:r>
            <a:r>
              <a:rPr sz="1400" spc="4" dirty="0" smtClean="0">
                <a:latin typeface="Arial"/>
                <a:cs typeface="Arial"/>
              </a:rPr>
              <a:t>s</a:t>
            </a:r>
            <a:r>
              <a:rPr sz="1400" spc="-4" dirty="0" smtClean="0">
                <a:latin typeface="Arial"/>
                <a:cs typeface="Arial"/>
              </a:rPr>
              <a:t>)</a:t>
            </a:r>
            <a:r>
              <a:rPr sz="1400" spc="0" dirty="0" smtClean="0">
                <a:latin typeface="Arial"/>
                <a:cs typeface="Arial"/>
              </a:rPr>
              <a:t>- </a:t>
            </a:r>
            <a:r>
              <a:rPr sz="1400" spc="14" dirty="0" smtClean="0">
                <a:latin typeface="Arial"/>
                <a:cs typeface="Arial"/>
              </a:rPr>
              <a:t> </a:t>
            </a:r>
            <a:r>
              <a:rPr sz="1400" spc="0" dirty="0" smtClean="0">
                <a:latin typeface="Arial"/>
                <a:cs typeface="Arial"/>
              </a:rPr>
              <a:t>low</a:t>
            </a:r>
            <a:r>
              <a:rPr sz="1400" spc="387" dirty="0" smtClean="0">
                <a:latin typeface="Arial"/>
                <a:cs typeface="Arial"/>
              </a:rPr>
              <a:t> </a:t>
            </a:r>
            <a:r>
              <a:rPr sz="1400" spc="-4" dirty="0" smtClean="0">
                <a:latin typeface="Arial"/>
                <a:cs typeface="Arial"/>
              </a:rPr>
              <a:t>m</a:t>
            </a:r>
            <a:r>
              <a:rPr sz="1400" spc="0" dirty="0" smtClean="0">
                <a:latin typeface="Arial"/>
                <a:cs typeface="Arial"/>
              </a:rPr>
              <a:t>ol</a:t>
            </a:r>
            <a:r>
              <a:rPr sz="1400" spc="-14" dirty="0" smtClean="0">
                <a:latin typeface="Arial"/>
                <a:cs typeface="Arial"/>
              </a:rPr>
              <a:t>e</a:t>
            </a:r>
            <a:r>
              <a:rPr sz="1400" spc="4" dirty="0" smtClean="0">
                <a:latin typeface="Arial"/>
                <a:cs typeface="Arial"/>
              </a:rPr>
              <a:t>c</a:t>
            </a:r>
            <a:r>
              <a:rPr sz="1400" spc="0" dirty="0" smtClean="0">
                <a:latin typeface="Arial"/>
                <a:cs typeface="Arial"/>
              </a:rPr>
              <a:t>u</a:t>
            </a:r>
            <a:r>
              <a:rPr sz="1400" spc="-14" dirty="0" smtClean="0">
                <a:latin typeface="Arial"/>
                <a:cs typeface="Arial"/>
              </a:rPr>
              <a:t>l</a:t>
            </a:r>
            <a:r>
              <a:rPr sz="1400" spc="0" dirty="0" smtClean="0">
                <a:latin typeface="Arial"/>
                <a:cs typeface="Arial"/>
              </a:rPr>
              <a:t>ar </a:t>
            </a:r>
            <a:r>
              <a:rPr sz="1400" spc="4" dirty="0" smtClean="0">
                <a:latin typeface="Arial"/>
                <a:cs typeface="Arial"/>
              </a:rPr>
              <a:t> </a:t>
            </a:r>
            <a:r>
              <a:rPr sz="1400" spc="-4" dirty="0" smtClean="0">
                <a:latin typeface="Arial"/>
                <a:cs typeface="Arial"/>
              </a:rPr>
              <a:t>m</a:t>
            </a:r>
            <a:r>
              <a:rPr sz="1400" spc="0" dirty="0" smtClean="0">
                <a:latin typeface="Arial"/>
                <a:cs typeface="Arial"/>
              </a:rPr>
              <a:t>a</a:t>
            </a:r>
            <a:r>
              <a:rPr sz="1400" spc="-4" dirty="0" smtClean="0">
                <a:latin typeface="Arial"/>
                <a:cs typeface="Arial"/>
              </a:rPr>
              <a:t>s</a:t>
            </a:r>
            <a:r>
              <a:rPr sz="1400" spc="0" dirty="0" smtClean="0">
                <a:latin typeface="Arial"/>
                <a:cs typeface="Arial"/>
              </a:rPr>
              <a:t>s</a:t>
            </a:r>
            <a:endParaRPr sz="1400">
              <a:latin typeface="Arial"/>
              <a:cs typeface="Arial"/>
            </a:endParaRPr>
          </a:p>
        </p:txBody>
      </p:sp>
      <p:sp>
        <p:nvSpPr>
          <p:cNvPr id="12" name="object 12"/>
          <p:cNvSpPr txBox="1"/>
          <p:nvPr/>
        </p:nvSpPr>
        <p:spPr>
          <a:xfrm>
            <a:off x="5593461" y="5189895"/>
            <a:ext cx="3118705" cy="460070"/>
          </a:xfrm>
          <a:prstGeom prst="rect">
            <a:avLst/>
          </a:prstGeom>
        </p:spPr>
        <p:txBody>
          <a:bodyPr wrap="square" lIns="0" tIns="0" rIns="0" bIns="0" rtlCol="0">
            <a:noAutofit/>
          </a:bodyPr>
          <a:lstStyle/>
          <a:p>
            <a:pPr marL="49275" marR="883">
              <a:lnSpc>
                <a:spcPts val="1535"/>
              </a:lnSpc>
              <a:spcBef>
                <a:spcPts val="76"/>
              </a:spcBef>
            </a:pPr>
            <a:r>
              <a:rPr sz="1400" spc="0" dirty="0" smtClean="0">
                <a:latin typeface="Arial"/>
                <a:cs typeface="Arial"/>
              </a:rPr>
              <a:t>(</a:t>
            </a:r>
            <a:r>
              <a:rPr sz="1400" spc="-14" dirty="0" smtClean="0">
                <a:latin typeface="Arial"/>
                <a:cs typeface="Arial"/>
              </a:rPr>
              <a:t>6</a:t>
            </a:r>
            <a:r>
              <a:rPr sz="1400" spc="0" dirty="0" smtClean="0">
                <a:latin typeface="Arial"/>
                <a:cs typeface="Arial"/>
              </a:rPr>
              <a:t>00</a:t>
            </a:r>
            <a:r>
              <a:rPr sz="1400" spc="-9" dirty="0" smtClean="0">
                <a:latin typeface="Arial"/>
                <a:cs typeface="Arial"/>
              </a:rPr>
              <a:t>-</a:t>
            </a:r>
            <a:r>
              <a:rPr sz="1400" spc="0" dirty="0" smtClean="0">
                <a:latin typeface="Arial"/>
                <a:cs typeface="Arial"/>
              </a:rPr>
              <a:t>9</a:t>
            </a:r>
            <a:r>
              <a:rPr sz="1400" spc="-14" dirty="0" smtClean="0">
                <a:latin typeface="Arial"/>
                <a:cs typeface="Arial"/>
              </a:rPr>
              <a:t>0</a:t>
            </a:r>
            <a:r>
              <a:rPr sz="1400" spc="0" dirty="0" smtClean="0">
                <a:latin typeface="Arial"/>
                <a:cs typeface="Arial"/>
              </a:rPr>
              <a:t>0</a:t>
            </a:r>
            <a:r>
              <a:rPr sz="1400" spc="-4" dirty="0" smtClean="0">
                <a:latin typeface="Arial"/>
                <a:cs typeface="Arial"/>
              </a:rPr>
              <a:t>D</a:t>
            </a:r>
            <a:r>
              <a:rPr sz="1400" spc="0" dirty="0" smtClean="0">
                <a:latin typeface="Arial"/>
                <a:cs typeface="Arial"/>
              </a:rPr>
              <a:t>) </a:t>
            </a:r>
            <a:r>
              <a:rPr sz="1400" spc="4" dirty="0" smtClean="0">
                <a:latin typeface="Arial"/>
                <a:cs typeface="Arial"/>
              </a:rPr>
              <a:t> </a:t>
            </a:r>
            <a:r>
              <a:rPr sz="1400" spc="0" dirty="0" smtClean="0">
                <a:latin typeface="Arial"/>
                <a:cs typeface="Arial"/>
              </a:rPr>
              <a:t>ooli</a:t>
            </a:r>
            <a:r>
              <a:rPr sz="1400" spc="-14" dirty="0" smtClean="0">
                <a:latin typeface="Arial"/>
                <a:cs typeface="Arial"/>
              </a:rPr>
              <a:t>g</a:t>
            </a:r>
            <a:r>
              <a:rPr sz="1400" spc="0" dirty="0" smtClean="0">
                <a:latin typeface="Arial"/>
                <a:cs typeface="Arial"/>
              </a:rPr>
              <a:t>o</a:t>
            </a:r>
            <a:r>
              <a:rPr sz="1400" spc="-4" dirty="0" smtClean="0">
                <a:latin typeface="Arial"/>
                <a:cs typeface="Arial"/>
              </a:rPr>
              <a:t>m</a:t>
            </a:r>
            <a:r>
              <a:rPr sz="1400" spc="-14" dirty="0" smtClean="0">
                <a:latin typeface="Arial"/>
                <a:cs typeface="Arial"/>
              </a:rPr>
              <a:t>e</a:t>
            </a:r>
            <a:r>
              <a:rPr sz="1400" spc="0" dirty="0" smtClean="0">
                <a:latin typeface="Arial"/>
                <a:cs typeface="Arial"/>
              </a:rPr>
              <a:t>rs </a:t>
            </a:r>
            <a:r>
              <a:rPr sz="1400" spc="14" dirty="0" smtClean="0">
                <a:latin typeface="Arial"/>
                <a:cs typeface="Arial"/>
              </a:rPr>
              <a:t> </a:t>
            </a:r>
            <a:r>
              <a:rPr sz="1400" spc="-19" dirty="0" smtClean="0">
                <a:latin typeface="Arial"/>
                <a:cs typeface="Arial"/>
              </a:rPr>
              <a:t>w</a:t>
            </a:r>
            <a:r>
              <a:rPr sz="1400" spc="0" dirty="0" smtClean="0">
                <a:latin typeface="Arial"/>
                <a:cs typeface="Arial"/>
              </a:rPr>
              <a:t>i</a:t>
            </a:r>
            <a:r>
              <a:rPr sz="1400" spc="4" dirty="0" smtClean="0">
                <a:latin typeface="Arial"/>
                <a:cs typeface="Arial"/>
              </a:rPr>
              <a:t>t</a:t>
            </a:r>
            <a:r>
              <a:rPr sz="1400" spc="0" dirty="0" smtClean="0">
                <a:latin typeface="Arial"/>
                <a:cs typeface="Arial"/>
              </a:rPr>
              <a:t>h </a:t>
            </a:r>
            <a:r>
              <a:rPr sz="1400" spc="19" dirty="0" smtClean="0">
                <a:latin typeface="Arial"/>
                <a:cs typeface="Arial"/>
              </a:rPr>
              <a:t> </a:t>
            </a:r>
            <a:r>
              <a:rPr sz="1400" spc="0" dirty="0" smtClean="0">
                <a:latin typeface="Arial"/>
                <a:cs typeface="Arial"/>
              </a:rPr>
              <a:t>a</a:t>
            </a:r>
            <a:r>
              <a:rPr sz="1400" spc="-14" dirty="0" smtClean="0">
                <a:latin typeface="Arial"/>
                <a:cs typeface="Arial"/>
              </a:rPr>
              <a:t>l</a:t>
            </a:r>
            <a:r>
              <a:rPr sz="1400" spc="0" dirty="0" smtClean="0">
                <a:latin typeface="Arial"/>
                <a:cs typeface="Arial"/>
              </a:rPr>
              <a:t>iph</a:t>
            </a:r>
            <a:r>
              <a:rPr sz="1400" spc="-14" dirty="0" smtClean="0">
                <a:latin typeface="Arial"/>
                <a:cs typeface="Arial"/>
              </a:rPr>
              <a:t>a</a:t>
            </a:r>
            <a:r>
              <a:rPr sz="1400" spc="4" dirty="0" smtClean="0">
                <a:latin typeface="Arial"/>
                <a:cs typeface="Arial"/>
              </a:rPr>
              <a:t>t</a:t>
            </a:r>
            <a:r>
              <a:rPr sz="1400" spc="-9" dirty="0" smtClean="0">
                <a:latin typeface="Arial"/>
                <a:cs typeface="Arial"/>
              </a:rPr>
              <a:t>i</a:t>
            </a:r>
            <a:r>
              <a:rPr sz="1400" spc="0" dirty="0" smtClean="0">
                <a:latin typeface="Arial"/>
                <a:cs typeface="Arial"/>
              </a:rPr>
              <a:t>c</a:t>
            </a:r>
            <a:endParaRPr sz="1400">
              <a:latin typeface="Arial"/>
              <a:cs typeface="Arial"/>
            </a:endParaRPr>
          </a:p>
          <a:p>
            <a:pPr marL="12700">
              <a:lnSpc>
                <a:spcPct val="95825"/>
              </a:lnSpc>
              <a:spcBef>
                <a:spcPts val="328"/>
              </a:spcBef>
            </a:pPr>
            <a:r>
              <a:rPr sz="1400" spc="0" dirty="0" smtClean="0">
                <a:latin typeface="Arial"/>
                <a:cs typeface="Arial"/>
              </a:rPr>
              <a:t>poi</a:t>
            </a:r>
            <a:r>
              <a:rPr sz="1400" spc="-14" dirty="0" smtClean="0">
                <a:latin typeface="Arial"/>
                <a:cs typeface="Arial"/>
              </a:rPr>
              <a:t>n</a:t>
            </a:r>
            <a:r>
              <a:rPr sz="1400" spc="-4" dirty="0" smtClean="0">
                <a:latin typeface="Arial"/>
                <a:cs typeface="Arial"/>
              </a:rPr>
              <a:t>t</a:t>
            </a:r>
            <a:r>
              <a:rPr sz="1400" spc="4" dirty="0" smtClean="0">
                <a:latin typeface="Arial"/>
                <a:cs typeface="Arial"/>
              </a:rPr>
              <a:t>s</a:t>
            </a:r>
            <a:r>
              <a:rPr sz="1400" spc="0" dirty="0" smtClean="0">
                <a:latin typeface="Arial"/>
                <a:cs typeface="Arial"/>
              </a:rPr>
              <a:t>. </a:t>
            </a:r>
            <a:r>
              <a:rPr sz="1400" spc="179" dirty="0" smtClean="0">
                <a:latin typeface="Arial"/>
                <a:cs typeface="Arial"/>
              </a:rPr>
              <a:t> </a:t>
            </a:r>
            <a:r>
              <a:rPr sz="1400" spc="0" dirty="0" smtClean="0">
                <a:latin typeface="Arial"/>
                <a:cs typeface="Arial"/>
              </a:rPr>
              <a:t>A</a:t>
            </a:r>
            <a:r>
              <a:rPr sz="1400" spc="-4" dirty="0" smtClean="0">
                <a:latin typeface="Arial"/>
                <a:cs typeface="Arial"/>
              </a:rPr>
              <a:t>m</a:t>
            </a:r>
            <a:r>
              <a:rPr sz="1400" spc="-14" dirty="0" smtClean="0">
                <a:latin typeface="Arial"/>
                <a:cs typeface="Arial"/>
              </a:rPr>
              <a:t>p</a:t>
            </a:r>
            <a:r>
              <a:rPr sz="1400" spc="0" dirty="0" smtClean="0">
                <a:latin typeface="Arial"/>
                <a:cs typeface="Arial"/>
              </a:rPr>
              <a:t>hol</a:t>
            </a:r>
            <a:r>
              <a:rPr sz="1400" spc="-19" dirty="0" smtClean="0">
                <a:latin typeface="Arial"/>
                <a:cs typeface="Arial"/>
              </a:rPr>
              <a:t>y</a:t>
            </a:r>
            <a:r>
              <a:rPr sz="1400" spc="4" dirty="0" smtClean="0">
                <a:latin typeface="Arial"/>
                <a:cs typeface="Arial"/>
              </a:rPr>
              <a:t>t</a:t>
            </a:r>
            <a:r>
              <a:rPr sz="1400" spc="0" dirty="0" smtClean="0">
                <a:latin typeface="Arial"/>
                <a:cs typeface="Arial"/>
              </a:rPr>
              <a:t>es </a:t>
            </a:r>
            <a:r>
              <a:rPr sz="1400" spc="179" dirty="0" smtClean="0">
                <a:latin typeface="Arial"/>
                <a:cs typeface="Arial"/>
              </a:rPr>
              <a:t> </a:t>
            </a:r>
            <a:r>
              <a:rPr sz="1400" spc="0" dirty="0" smtClean="0">
                <a:latin typeface="Arial"/>
                <a:cs typeface="Arial"/>
              </a:rPr>
              <a:t>he</a:t>
            </a:r>
            <a:r>
              <a:rPr sz="1400" spc="-14" dirty="0" smtClean="0">
                <a:latin typeface="Arial"/>
                <a:cs typeface="Arial"/>
              </a:rPr>
              <a:t>l</a:t>
            </a:r>
            <a:r>
              <a:rPr sz="1400" spc="0" dirty="0" smtClean="0">
                <a:latin typeface="Arial"/>
                <a:cs typeface="Arial"/>
              </a:rPr>
              <a:t>p</a:t>
            </a:r>
            <a:r>
              <a:rPr sz="1400" spc="89" dirty="0" smtClean="0">
                <a:latin typeface="Arial"/>
                <a:cs typeface="Arial"/>
              </a:rPr>
              <a:t> </a:t>
            </a:r>
            <a:r>
              <a:rPr sz="1400" spc="-4" dirty="0" smtClean="0">
                <a:latin typeface="Arial"/>
                <a:cs typeface="Arial"/>
              </a:rPr>
              <a:t>m</a:t>
            </a:r>
            <a:r>
              <a:rPr sz="1400" spc="0" dirty="0" smtClean="0">
                <a:latin typeface="Arial"/>
                <a:cs typeface="Arial"/>
              </a:rPr>
              <a:t>a</a:t>
            </a:r>
            <a:r>
              <a:rPr sz="1400" spc="-14" dirty="0" smtClean="0">
                <a:latin typeface="Arial"/>
                <a:cs typeface="Arial"/>
              </a:rPr>
              <a:t>i</a:t>
            </a:r>
            <a:r>
              <a:rPr sz="1400" spc="0" dirty="0" smtClean="0">
                <a:latin typeface="Arial"/>
                <a:cs typeface="Arial"/>
              </a:rPr>
              <a:t>n</a:t>
            </a:r>
            <a:r>
              <a:rPr sz="1400" spc="-4" dirty="0" smtClean="0">
                <a:latin typeface="Arial"/>
                <a:cs typeface="Arial"/>
              </a:rPr>
              <a:t>t</a:t>
            </a:r>
            <a:r>
              <a:rPr sz="1400" spc="0" dirty="0" smtClean="0">
                <a:latin typeface="Arial"/>
                <a:cs typeface="Arial"/>
              </a:rPr>
              <a:t>ain</a:t>
            </a:r>
            <a:r>
              <a:rPr sz="1400" spc="79" dirty="0" smtClean="0">
                <a:latin typeface="Arial"/>
                <a:cs typeface="Arial"/>
              </a:rPr>
              <a:t> </a:t>
            </a:r>
            <a:r>
              <a:rPr sz="1400" spc="4" dirty="0" smtClean="0">
                <a:latin typeface="Arial"/>
                <a:cs typeface="Arial"/>
              </a:rPr>
              <a:t>t</a:t>
            </a:r>
            <a:r>
              <a:rPr sz="1400" spc="-14" dirty="0" smtClean="0">
                <a:latin typeface="Arial"/>
                <a:cs typeface="Arial"/>
              </a:rPr>
              <a:t>h</a:t>
            </a:r>
            <a:r>
              <a:rPr sz="1400" spc="0" dirty="0" smtClean="0">
                <a:latin typeface="Arial"/>
                <a:cs typeface="Arial"/>
              </a:rPr>
              <a:t>e</a:t>
            </a:r>
            <a:endParaRPr sz="1400">
              <a:latin typeface="Arial"/>
              <a:cs typeface="Arial"/>
            </a:endParaRPr>
          </a:p>
        </p:txBody>
      </p:sp>
      <p:sp>
        <p:nvSpPr>
          <p:cNvPr id="11" name="object 11"/>
          <p:cNvSpPr txBox="1"/>
          <p:nvPr/>
        </p:nvSpPr>
        <p:spPr>
          <a:xfrm>
            <a:off x="231140" y="5233164"/>
            <a:ext cx="143369" cy="150368"/>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10" name="object 10"/>
          <p:cNvSpPr txBox="1"/>
          <p:nvPr/>
        </p:nvSpPr>
        <p:spPr>
          <a:xfrm>
            <a:off x="505459" y="5446257"/>
            <a:ext cx="5018543" cy="459740"/>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a</a:t>
            </a:r>
            <a:r>
              <a:rPr sz="1400" spc="-4" dirty="0" smtClean="0">
                <a:latin typeface="Arial"/>
                <a:cs typeface="Arial"/>
              </a:rPr>
              <a:t>m</a:t>
            </a:r>
            <a:r>
              <a:rPr sz="1400" spc="0" dirty="0" smtClean="0">
                <a:latin typeface="Arial"/>
                <a:cs typeface="Arial"/>
              </a:rPr>
              <a:t>ino</a:t>
            </a:r>
            <a:r>
              <a:rPr sz="1400" spc="79" dirty="0" smtClean="0">
                <a:latin typeface="Arial"/>
                <a:cs typeface="Arial"/>
              </a:rPr>
              <a:t> </a:t>
            </a:r>
            <a:r>
              <a:rPr sz="1400" spc="0" dirty="0" smtClean="0">
                <a:latin typeface="Arial"/>
                <a:cs typeface="Arial"/>
              </a:rPr>
              <a:t>a</a:t>
            </a:r>
            <a:r>
              <a:rPr sz="1400" spc="-14" dirty="0" smtClean="0">
                <a:latin typeface="Arial"/>
                <a:cs typeface="Arial"/>
              </a:rPr>
              <a:t>n</a:t>
            </a:r>
            <a:r>
              <a:rPr sz="1400" spc="0" dirty="0" smtClean="0">
                <a:latin typeface="Arial"/>
                <a:cs typeface="Arial"/>
              </a:rPr>
              <a:t>d</a:t>
            </a:r>
            <a:r>
              <a:rPr sz="1400" spc="79" dirty="0" smtClean="0">
                <a:latin typeface="Arial"/>
                <a:cs typeface="Arial"/>
              </a:rPr>
              <a:t> </a:t>
            </a:r>
            <a:r>
              <a:rPr sz="1400" spc="4" dirty="0" smtClean="0">
                <a:latin typeface="Arial"/>
                <a:cs typeface="Arial"/>
              </a:rPr>
              <a:t>c</a:t>
            </a:r>
            <a:r>
              <a:rPr sz="1400" spc="0" dirty="0" smtClean="0">
                <a:latin typeface="Arial"/>
                <a:cs typeface="Arial"/>
              </a:rPr>
              <a:t>a</a:t>
            </a:r>
            <a:r>
              <a:rPr sz="1400" spc="-14" dirty="0" smtClean="0">
                <a:latin typeface="Arial"/>
                <a:cs typeface="Arial"/>
              </a:rPr>
              <a:t>r</a:t>
            </a:r>
            <a:r>
              <a:rPr sz="1400" spc="0" dirty="0" smtClean="0">
                <a:latin typeface="Arial"/>
                <a:cs typeface="Arial"/>
              </a:rPr>
              <a:t>bo</a:t>
            </a:r>
            <a:r>
              <a:rPr sz="1400" spc="-19" dirty="0" smtClean="0">
                <a:latin typeface="Arial"/>
                <a:cs typeface="Arial"/>
              </a:rPr>
              <a:t>xy</a:t>
            </a:r>
            <a:r>
              <a:rPr sz="1400" spc="9" dirty="0" smtClean="0">
                <a:latin typeface="Arial"/>
                <a:cs typeface="Arial"/>
              </a:rPr>
              <a:t>l</a:t>
            </a:r>
            <a:r>
              <a:rPr sz="1400" spc="0" dirty="0" smtClean="0">
                <a:latin typeface="Arial"/>
                <a:cs typeface="Arial"/>
              </a:rPr>
              <a:t>ic</a:t>
            </a:r>
            <a:r>
              <a:rPr sz="1400" spc="104" dirty="0" smtClean="0">
                <a:latin typeface="Arial"/>
                <a:cs typeface="Arial"/>
              </a:rPr>
              <a:t> </a:t>
            </a:r>
            <a:r>
              <a:rPr sz="1400" spc="-14" dirty="0" smtClean="0">
                <a:latin typeface="Arial"/>
                <a:cs typeface="Arial"/>
              </a:rPr>
              <a:t>a</a:t>
            </a:r>
            <a:r>
              <a:rPr sz="1400" spc="4" dirty="0" smtClean="0">
                <a:latin typeface="Arial"/>
                <a:cs typeface="Arial"/>
              </a:rPr>
              <a:t>c</a:t>
            </a:r>
            <a:r>
              <a:rPr sz="1400" spc="0" dirty="0" smtClean="0">
                <a:latin typeface="Arial"/>
                <a:cs typeface="Arial"/>
              </a:rPr>
              <a:t>id </a:t>
            </a:r>
            <a:r>
              <a:rPr sz="1400" spc="174" dirty="0" smtClean="0">
                <a:latin typeface="Arial"/>
                <a:cs typeface="Arial"/>
              </a:rPr>
              <a:t> </a:t>
            </a:r>
            <a:r>
              <a:rPr sz="1400" spc="0" dirty="0" smtClean="0">
                <a:latin typeface="Arial"/>
                <a:cs typeface="Arial"/>
              </a:rPr>
              <a:t>g</a:t>
            </a:r>
            <a:r>
              <a:rPr sz="1400" spc="-14" dirty="0" smtClean="0">
                <a:latin typeface="Arial"/>
                <a:cs typeface="Arial"/>
              </a:rPr>
              <a:t>r</a:t>
            </a:r>
            <a:r>
              <a:rPr sz="1400" spc="0" dirty="0" smtClean="0">
                <a:latin typeface="Arial"/>
                <a:cs typeface="Arial"/>
              </a:rPr>
              <a:t>o</a:t>
            </a:r>
            <a:r>
              <a:rPr sz="1400" spc="-14" dirty="0" smtClean="0">
                <a:latin typeface="Arial"/>
                <a:cs typeface="Arial"/>
              </a:rPr>
              <a:t>u</a:t>
            </a:r>
            <a:r>
              <a:rPr sz="1400" spc="0" dirty="0" smtClean="0">
                <a:latin typeface="Arial"/>
                <a:cs typeface="Arial"/>
              </a:rPr>
              <a:t>ps </a:t>
            </a:r>
            <a:r>
              <a:rPr sz="1400" spc="194" dirty="0" smtClean="0">
                <a:latin typeface="Arial"/>
                <a:cs typeface="Arial"/>
              </a:rPr>
              <a:t> </a:t>
            </a:r>
            <a:r>
              <a:rPr sz="1400" spc="-19" dirty="0" smtClean="0">
                <a:latin typeface="Arial"/>
                <a:cs typeface="Arial"/>
              </a:rPr>
              <a:t>w</a:t>
            </a:r>
            <a:r>
              <a:rPr sz="1400" spc="0" dirty="0" smtClean="0">
                <a:latin typeface="Arial"/>
                <a:cs typeface="Arial"/>
              </a:rPr>
              <a:t>i</a:t>
            </a:r>
            <a:r>
              <a:rPr sz="1400" spc="-4" dirty="0" smtClean="0">
                <a:latin typeface="Arial"/>
                <a:cs typeface="Arial"/>
              </a:rPr>
              <a:t>t</a:t>
            </a:r>
            <a:r>
              <a:rPr sz="1400" spc="0" dirty="0" smtClean="0">
                <a:latin typeface="Arial"/>
                <a:cs typeface="Arial"/>
              </a:rPr>
              <a:t>h</a:t>
            </a:r>
            <a:r>
              <a:rPr sz="1400" spc="89" dirty="0" smtClean="0">
                <a:latin typeface="Arial"/>
                <a:cs typeface="Arial"/>
              </a:rPr>
              <a:t> </a:t>
            </a:r>
            <a:r>
              <a:rPr sz="1400" spc="0" dirty="0" smtClean="0">
                <a:latin typeface="Arial"/>
                <a:cs typeface="Arial"/>
              </a:rPr>
              <a:t>a </a:t>
            </a:r>
            <a:r>
              <a:rPr sz="1400" spc="169" dirty="0" smtClean="0">
                <a:latin typeface="Arial"/>
                <a:cs typeface="Arial"/>
              </a:rPr>
              <a:t> </a:t>
            </a:r>
            <a:r>
              <a:rPr sz="1400" spc="0" dirty="0" smtClean="0">
                <a:latin typeface="Arial"/>
                <a:cs typeface="Arial"/>
              </a:rPr>
              <a:t>r</a:t>
            </a:r>
            <a:r>
              <a:rPr sz="1400" spc="-14" dirty="0" smtClean="0">
                <a:latin typeface="Arial"/>
                <a:cs typeface="Arial"/>
              </a:rPr>
              <a:t>a</a:t>
            </a:r>
            <a:r>
              <a:rPr sz="1400" spc="0" dirty="0" smtClean="0">
                <a:latin typeface="Arial"/>
                <a:cs typeface="Arial"/>
              </a:rPr>
              <a:t>nge</a:t>
            </a:r>
            <a:r>
              <a:rPr sz="1400" spc="79" dirty="0" smtClean="0">
                <a:latin typeface="Arial"/>
                <a:cs typeface="Arial"/>
              </a:rPr>
              <a:t> </a:t>
            </a:r>
            <a:r>
              <a:rPr sz="1400" spc="-14" dirty="0" smtClean="0">
                <a:latin typeface="Arial"/>
                <a:cs typeface="Arial"/>
              </a:rPr>
              <a:t>o</a:t>
            </a:r>
            <a:r>
              <a:rPr sz="1400" spc="0" dirty="0" smtClean="0">
                <a:latin typeface="Arial"/>
                <a:cs typeface="Arial"/>
              </a:rPr>
              <a:t>f</a:t>
            </a:r>
            <a:r>
              <a:rPr sz="1400" spc="99" dirty="0" smtClean="0">
                <a:latin typeface="Arial"/>
                <a:cs typeface="Arial"/>
              </a:rPr>
              <a:t> </a:t>
            </a:r>
            <a:r>
              <a:rPr sz="1400" spc="0" dirty="0" smtClean="0">
                <a:latin typeface="Arial"/>
                <a:cs typeface="Arial"/>
              </a:rPr>
              <a:t>i</a:t>
            </a:r>
            <a:r>
              <a:rPr sz="1400" spc="-4" dirty="0" smtClean="0">
                <a:latin typeface="Arial"/>
                <a:cs typeface="Arial"/>
              </a:rPr>
              <a:t>s</a:t>
            </a:r>
            <a:r>
              <a:rPr sz="1400" spc="0" dirty="0" smtClean="0">
                <a:latin typeface="Arial"/>
                <a:cs typeface="Arial"/>
              </a:rPr>
              <a:t>oe</a:t>
            </a:r>
            <a:r>
              <a:rPr sz="1400" spc="-14" dirty="0" smtClean="0">
                <a:latin typeface="Arial"/>
                <a:cs typeface="Arial"/>
              </a:rPr>
              <a:t>l</a:t>
            </a:r>
            <a:r>
              <a:rPr sz="1400" spc="0" dirty="0" smtClean="0">
                <a:latin typeface="Arial"/>
                <a:cs typeface="Arial"/>
              </a:rPr>
              <a:t>e</a:t>
            </a:r>
            <a:r>
              <a:rPr sz="1400" spc="-4" dirty="0" smtClean="0">
                <a:latin typeface="Arial"/>
                <a:cs typeface="Arial"/>
              </a:rPr>
              <a:t>c</a:t>
            </a:r>
            <a:r>
              <a:rPr sz="1400" spc="4" dirty="0" smtClean="0">
                <a:latin typeface="Arial"/>
                <a:cs typeface="Arial"/>
              </a:rPr>
              <a:t>t</a:t>
            </a:r>
            <a:r>
              <a:rPr sz="1400" spc="0" dirty="0" smtClean="0">
                <a:latin typeface="Arial"/>
                <a:cs typeface="Arial"/>
              </a:rPr>
              <a:t>r</a:t>
            </a:r>
            <a:r>
              <a:rPr sz="1400" spc="-9" dirty="0" smtClean="0">
                <a:latin typeface="Arial"/>
                <a:cs typeface="Arial"/>
              </a:rPr>
              <a:t>i</a:t>
            </a:r>
            <a:r>
              <a:rPr sz="1400" spc="0" dirty="0" smtClean="0">
                <a:latin typeface="Arial"/>
                <a:cs typeface="Arial"/>
              </a:rPr>
              <a:t>c</a:t>
            </a:r>
            <a:endParaRPr sz="1400">
              <a:latin typeface="Arial"/>
              <a:cs typeface="Arial"/>
            </a:endParaRPr>
          </a:p>
          <a:p>
            <a:pPr marL="12700" marR="26746">
              <a:lnSpc>
                <a:spcPct val="95825"/>
              </a:lnSpc>
              <a:spcBef>
                <a:spcPts val="328"/>
              </a:spcBef>
            </a:pPr>
            <a:r>
              <a:rPr sz="1400" spc="0" dirty="0" smtClean="0">
                <a:latin typeface="Arial"/>
                <a:cs typeface="Arial"/>
              </a:rPr>
              <a:t>pH</a:t>
            </a:r>
            <a:r>
              <a:rPr sz="1400" spc="372" dirty="0" smtClean="0">
                <a:latin typeface="Arial"/>
                <a:cs typeface="Arial"/>
              </a:rPr>
              <a:t> </a:t>
            </a:r>
            <a:r>
              <a:rPr sz="1400" spc="0" dirty="0" smtClean="0">
                <a:latin typeface="Arial"/>
                <a:cs typeface="Arial"/>
              </a:rPr>
              <a:t>gradiennt</a:t>
            </a:r>
            <a:r>
              <a:rPr sz="1400" spc="347" dirty="0" smtClean="0">
                <a:latin typeface="Arial"/>
                <a:cs typeface="Arial"/>
              </a:rPr>
              <a:t> </a:t>
            </a:r>
            <a:r>
              <a:rPr sz="1400" spc="0" dirty="0" smtClean="0">
                <a:latin typeface="Arial"/>
                <a:cs typeface="Arial"/>
              </a:rPr>
              <a:t>in</a:t>
            </a:r>
            <a:r>
              <a:rPr sz="1400" spc="-14" dirty="0" smtClean="0">
                <a:latin typeface="Arial"/>
                <a:cs typeface="Arial"/>
              </a:rPr>
              <a:t> </a:t>
            </a:r>
            <a:r>
              <a:rPr sz="1400" spc="4" dirty="0" smtClean="0">
                <a:latin typeface="Arial"/>
                <a:cs typeface="Arial"/>
              </a:rPr>
              <a:t>t</a:t>
            </a:r>
            <a:r>
              <a:rPr sz="1400" spc="0" dirty="0" smtClean="0">
                <a:latin typeface="Arial"/>
                <a:cs typeface="Arial"/>
              </a:rPr>
              <a:t>he</a:t>
            </a:r>
            <a:r>
              <a:rPr sz="1400" spc="-14" dirty="0" smtClean="0">
                <a:latin typeface="Arial"/>
                <a:cs typeface="Arial"/>
              </a:rPr>
              <a:t> </a:t>
            </a:r>
            <a:r>
              <a:rPr sz="1400" spc="0" dirty="0" smtClean="0">
                <a:latin typeface="Arial"/>
                <a:cs typeface="Arial"/>
              </a:rPr>
              <a:t>pre</a:t>
            </a:r>
            <a:r>
              <a:rPr sz="1400" spc="4" dirty="0" smtClean="0">
                <a:latin typeface="Arial"/>
                <a:cs typeface="Arial"/>
              </a:rPr>
              <a:t>s</a:t>
            </a:r>
            <a:r>
              <a:rPr sz="1400" spc="0" dirty="0" smtClean="0">
                <a:latin typeface="Arial"/>
                <a:cs typeface="Arial"/>
              </a:rPr>
              <a:t>en</a:t>
            </a:r>
            <a:r>
              <a:rPr sz="1400" spc="4" dirty="0" smtClean="0">
                <a:latin typeface="Arial"/>
                <a:cs typeface="Arial"/>
              </a:rPr>
              <a:t>c</a:t>
            </a:r>
            <a:r>
              <a:rPr sz="1400" spc="0" dirty="0" smtClean="0">
                <a:latin typeface="Arial"/>
                <a:cs typeface="Arial"/>
              </a:rPr>
              <a:t>e</a:t>
            </a:r>
            <a:r>
              <a:rPr sz="1400" spc="-34" dirty="0" smtClean="0">
                <a:latin typeface="Arial"/>
                <a:cs typeface="Arial"/>
              </a:rPr>
              <a:t> </a:t>
            </a:r>
            <a:r>
              <a:rPr sz="1400" spc="0" dirty="0" smtClean="0">
                <a:latin typeface="Arial"/>
                <a:cs typeface="Arial"/>
              </a:rPr>
              <a:t>of</a:t>
            </a:r>
            <a:r>
              <a:rPr sz="1400" spc="-4" dirty="0" smtClean="0">
                <a:latin typeface="Arial"/>
                <a:cs typeface="Arial"/>
              </a:rPr>
              <a:t> </a:t>
            </a:r>
            <a:r>
              <a:rPr sz="1400" spc="0" dirty="0" smtClean="0">
                <a:latin typeface="Arial"/>
                <a:cs typeface="Arial"/>
              </a:rPr>
              <a:t>high</a:t>
            </a:r>
            <a:r>
              <a:rPr sz="1400" spc="-14" dirty="0" smtClean="0">
                <a:latin typeface="Arial"/>
                <a:cs typeface="Arial"/>
              </a:rPr>
              <a:t> </a:t>
            </a:r>
            <a:r>
              <a:rPr sz="1400" spc="-19" dirty="0" smtClean="0">
                <a:latin typeface="Arial"/>
                <a:cs typeface="Arial"/>
              </a:rPr>
              <a:t>v</a:t>
            </a:r>
            <a:r>
              <a:rPr sz="1400" spc="0" dirty="0" smtClean="0">
                <a:latin typeface="Arial"/>
                <a:cs typeface="Arial"/>
              </a:rPr>
              <a:t>ol</a:t>
            </a:r>
            <a:r>
              <a:rPr sz="1400" spc="4" dirty="0" smtClean="0">
                <a:latin typeface="Arial"/>
                <a:cs typeface="Arial"/>
              </a:rPr>
              <a:t>t</a:t>
            </a:r>
            <a:r>
              <a:rPr sz="1400" spc="0" dirty="0" smtClean="0">
                <a:latin typeface="Arial"/>
                <a:cs typeface="Arial"/>
              </a:rPr>
              <a:t>age.</a:t>
            </a:r>
            <a:endParaRPr sz="1400">
              <a:latin typeface="Arial"/>
              <a:cs typeface="Arial"/>
            </a:endParaRPr>
          </a:p>
        </p:txBody>
      </p:sp>
      <p:sp>
        <p:nvSpPr>
          <p:cNvPr id="9" name="object 9"/>
          <p:cNvSpPr txBox="1"/>
          <p:nvPr/>
        </p:nvSpPr>
        <p:spPr>
          <a:xfrm>
            <a:off x="7936230" y="5904067"/>
            <a:ext cx="776162" cy="334162"/>
          </a:xfrm>
          <a:prstGeom prst="rect">
            <a:avLst/>
          </a:prstGeom>
        </p:spPr>
        <p:txBody>
          <a:bodyPr wrap="square" lIns="0" tIns="0" rIns="0" bIns="0" rtlCol="0">
            <a:noAutofit/>
          </a:bodyPr>
          <a:lstStyle/>
          <a:p>
            <a:pPr marL="398779" marR="26746">
              <a:lnSpc>
                <a:spcPts val="1330"/>
              </a:lnSpc>
              <a:spcBef>
                <a:spcPts val="66"/>
              </a:spcBef>
            </a:pPr>
            <a:r>
              <a:rPr sz="2100" b="1" spc="0" baseline="-6211" dirty="0" smtClean="0">
                <a:solidFill>
                  <a:srgbClr val="FFFFFF"/>
                </a:solidFill>
                <a:latin typeface="Arial"/>
                <a:cs typeface="Arial"/>
              </a:rPr>
              <a:t>40</a:t>
            </a:r>
            <a:endParaRPr sz="1400">
              <a:latin typeface="Arial"/>
              <a:cs typeface="Arial"/>
            </a:endParaRPr>
          </a:p>
          <a:p>
            <a:pPr marL="12700">
              <a:lnSpc>
                <a:spcPts val="1230"/>
              </a:lnSpc>
            </a:pPr>
            <a:r>
              <a:rPr sz="2100" spc="4" baseline="2070" dirty="0" smtClean="0">
                <a:latin typeface="Arial"/>
                <a:cs typeface="Arial"/>
              </a:rPr>
              <a:t>t</a:t>
            </a:r>
            <a:r>
              <a:rPr sz="2100" spc="-14" baseline="2070" dirty="0" smtClean="0">
                <a:latin typeface="Arial"/>
                <a:cs typeface="Arial"/>
              </a:rPr>
              <a:t>h</a:t>
            </a:r>
            <a:r>
              <a:rPr sz="2100" spc="0" baseline="2070" dirty="0" smtClean="0">
                <a:latin typeface="Arial"/>
                <a:cs typeface="Arial"/>
              </a:rPr>
              <a:t>at  </a:t>
            </a:r>
            <a:r>
              <a:rPr sz="2100" spc="197" baseline="2070" dirty="0" smtClean="0">
                <a:latin typeface="Arial"/>
                <a:cs typeface="Arial"/>
              </a:rPr>
              <a:t> </a:t>
            </a:r>
            <a:r>
              <a:rPr sz="2100" spc="-14" baseline="2070" dirty="0" smtClean="0">
                <a:latin typeface="Arial"/>
                <a:cs typeface="Arial"/>
              </a:rPr>
              <a:t>a</a:t>
            </a:r>
            <a:r>
              <a:rPr sz="2100" spc="-9" baseline="2070" dirty="0" smtClean="0">
                <a:latin typeface="Arial"/>
                <a:cs typeface="Arial"/>
              </a:rPr>
              <a:t>r</a:t>
            </a:r>
            <a:r>
              <a:rPr sz="2100" spc="0" baseline="2070" dirty="0" smtClean="0">
                <a:latin typeface="Arial"/>
                <a:cs typeface="Arial"/>
              </a:rPr>
              <a:t>e</a:t>
            </a:r>
            <a:endParaRPr sz="1400">
              <a:latin typeface="Arial"/>
              <a:cs typeface="Arial"/>
            </a:endParaRPr>
          </a:p>
        </p:txBody>
      </p:sp>
      <p:sp>
        <p:nvSpPr>
          <p:cNvPr id="8" name="object 8"/>
          <p:cNvSpPr txBox="1"/>
          <p:nvPr/>
        </p:nvSpPr>
        <p:spPr>
          <a:xfrm>
            <a:off x="555752" y="6034521"/>
            <a:ext cx="1975468" cy="203708"/>
          </a:xfrm>
          <a:prstGeom prst="rect">
            <a:avLst/>
          </a:prstGeom>
        </p:spPr>
        <p:txBody>
          <a:bodyPr wrap="square" lIns="0" tIns="0" rIns="0" bIns="0" rtlCol="0">
            <a:noAutofit/>
          </a:bodyPr>
          <a:lstStyle/>
          <a:p>
            <a:pPr marL="12700">
              <a:lnSpc>
                <a:spcPts val="1535"/>
              </a:lnSpc>
              <a:spcBef>
                <a:spcPts val="76"/>
              </a:spcBef>
            </a:pPr>
            <a:r>
              <a:rPr sz="1400" spc="-4" dirty="0" smtClean="0">
                <a:latin typeface="Arial"/>
                <a:cs typeface="Arial"/>
              </a:rPr>
              <a:t>C</a:t>
            </a:r>
            <a:r>
              <a:rPr sz="1400" spc="0" dirty="0" smtClean="0">
                <a:latin typeface="Arial"/>
                <a:cs typeface="Arial"/>
              </a:rPr>
              <a:t>an</a:t>
            </a:r>
            <a:r>
              <a:rPr sz="1400" spc="282" dirty="0" smtClean="0">
                <a:latin typeface="Arial"/>
                <a:cs typeface="Arial"/>
              </a:rPr>
              <a:t> </a:t>
            </a:r>
            <a:r>
              <a:rPr sz="1400" spc="0" dirty="0" smtClean="0">
                <a:latin typeface="Arial"/>
                <a:cs typeface="Arial"/>
              </a:rPr>
              <a:t>a</a:t>
            </a:r>
            <a:r>
              <a:rPr sz="1400" spc="-14" dirty="0" smtClean="0">
                <a:latin typeface="Arial"/>
                <a:cs typeface="Arial"/>
              </a:rPr>
              <a:t>l</a:t>
            </a:r>
            <a:r>
              <a:rPr sz="1400" spc="4" dirty="0" smtClean="0">
                <a:latin typeface="Arial"/>
                <a:cs typeface="Arial"/>
              </a:rPr>
              <a:t>s</a:t>
            </a:r>
            <a:r>
              <a:rPr sz="1400" spc="0" dirty="0" smtClean="0">
                <a:latin typeface="Arial"/>
                <a:cs typeface="Arial"/>
              </a:rPr>
              <a:t>o</a:t>
            </a:r>
            <a:r>
              <a:rPr sz="1400" spc="287" dirty="0" smtClean="0">
                <a:latin typeface="Arial"/>
                <a:cs typeface="Arial"/>
              </a:rPr>
              <a:t> </a:t>
            </a:r>
            <a:r>
              <a:rPr sz="1400" spc="0" dirty="0" smtClean="0">
                <a:latin typeface="Arial"/>
                <a:cs typeface="Arial"/>
              </a:rPr>
              <a:t>u</a:t>
            </a:r>
            <a:r>
              <a:rPr sz="1400" spc="-4" dirty="0" smtClean="0">
                <a:latin typeface="Arial"/>
                <a:cs typeface="Arial"/>
              </a:rPr>
              <a:t>s</a:t>
            </a:r>
            <a:r>
              <a:rPr sz="1400" spc="0" dirty="0" smtClean="0">
                <a:latin typeface="Arial"/>
                <a:cs typeface="Arial"/>
              </a:rPr>
              <a:t>e</a:t>
            </a:r>
            <a:r>
              <a:rPr sz="1400" spc="282" dirty="0" smtClean="0">
                <a:latin typeface="Arial"/>
                <a:cs typeface="Arial"/>
              </a:rPr>
              <a:t> </a:t>
            </a:r>
            <a:r>
              <a:rPr sz="1400" spc="0" dirty="0" smtClean="0">
                <a:latin typeface="Arial"/>
                <a:cs typeface="Arial"/>
              </a:rPr>
              <a:t>ge</a:t>
            </a:r>
            <a:r>
              <a:rPr sz="1400" spc="-14" dirty="0" smtClean="0">
                <a:latin typeface="Arial"/>
                <a:cs typeface="Arial"/>
              </a:rPr>
              <a:t>l</a:t>
            </a:r>
            <a:r>
              <a:rPr sz="1400" spc="0" dirty="0" smtClean="0">
                <a:latin typeface="Arial"/>
                <a:cs typeface="Arial"/>
              </a:rPr>
              <a:t>s</a:t>
            </a:r>
            <a:r>
              <a:rPr sz="1400" spc="302" dirty="0" smtClean="0">
                <a:latin typeface="Arial"/>
                <a:cs typeface="Arial"/>
              </a:rPr>
              <a:t> </a:t>
            </a:r>
            <a:r>
              <a:rPr sz="1400" spc="-19" dirty="0" smtClean="0">
                <a:latin typeface="Arial"/>
                <a:cs typeface="Arial"/>
              </a:rPr>
              <a:t>w</a:t>
            </a:r>
            <a:r>
              <a:rPr sz="1400" spc="0" dirty="0" smtClean="0">
                <a:latin typeface="Arial"/>
                <a:cs typeface="Arial"/>
              </a:rPr>
              <a:t>i</a:t>
            </a:r>
            <a:r>
              <a:rPr sz="1400" spc="4" dirty="0" smtClean="0">
                <a:latin typeface="Arial"/>
                <a:cs typeface="Arial"/>
              </a:rPr>
              <a:t>t</a:t>
            </a:r>
            <a:r>
              <a:rPr sz="1400" spc="0" dirty="0" smtClean="0">
                <a:latin typeface="Arial"/>
                <a:cs typeface="Arial"/>
              </a:rPr>
              <a:t>h</a:t>
            </a:r>
            <a:endParaRPr sz="1400">
              <a:latin typeface="Arial"/>
              <a:cs typeface="Arial"/>
            </a:endParaRPr>
          </a:p>
        </p:txBody>
      </p:sp>
      <p:sp>
        <p:nvSpPr>
          <p:cNvPr id="7" name="object 7"/>
          <p:cNvSpPr txBox="1"/>
          <p:nvPr/>
        </p:nvSpPr>
        <p:spPr>
          <a:xfrm>
            <a:off x="2653030" y="6034521"/>
            <a:ext cx="987728"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i</a:t>
            </a:r>
            <a:r>
              <a:rPr sz="1400" spc="-14" dirty="0" smtClean="0">
                <a:latin typeface="Arial"/>
                <a:cs typeface="Arial"/>
              </a:rPr>
              <a:t>m</a:t>
            </a:r>
            <a:r>
              <a:rPr sz="1400" spc="-4" dirty="0" smtClean="0">
                <a:latin typeface="Arial"/>
                <a:cs typeface="Arial"/>
              </a:rPr>
              <a:t>m</a:t>
            </a:r>
            <a:r>
              <a:rPr sz="1400" spc="0" dirty="0" smtClean="0">
                <a:latin typeface="Arial"/>
                <a:cs typeface="Arial"/>
              </a:rPr>
              <a:t>obil</a:t>
            </a:r>
            <a:r>
              <a:rPr sz="1400" spc="-14" dirty="0" smtClean="0">
                <a:latin typeface="Arial"/>
                <a:cs typeface="Arial"/>
              </a:rPr>
              <a:t>i</a:t>
            </a:r>
            <a:r>
              <a:rPr sz="1400" spc="4" dirty="0" smtClean="0">
                <a:latin typeface="Arial"/>
                <a:cs typeface="Arial"/>
              </a:rPr>
              <a:t>z</a:t>
            </a:r>
            <a:r>
              <a:rPr sz="1400" spc="-14" dirty="0" smtClean="0">
                <a:latin typeface="Arial"/>
                <a:cs typeface="Arial"/>
              </a:rPr>
              <a:t>e</a:t>
            </a:r>
            <a:r>
              <a:rPr sz="1400" spc="0" dirty="0" smtClean="0">
                <a:latin typeface="Arial"/>
                <a:cs typeface="Arial"/>
              </a:rPr>
              <a:t>d</a:t>
            </a:r>
            <a:endParaRPr sz="1400">
              <a:latin typeface="Arial"/>
              <a:cs typeface="Arial"/>
            </a:endParaRPr>
          </a:p>
        </p:txBody>
      </p:sp>
      <p:sp>
        <p:nvSpPr>
          <p:cNvPr id="6" name="object 6"/>
          <p:cNvSpPr txBox="1"/>
          <p:nvPr/>
        </p:nvSpPr>
        <p:spPr>
          <a:xfrm>
            <a:off x="3761359" y="6034521"/>
            <a:ext cx="1771445"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pH</a:t>
            </a:r>
            <a:r>
              <a:rPr sz="1400" spc="292" dirty="0" smtClean="0">
                <a:latin typeface="Arial"/>
                <a:cs typeface="Arial"/>
              </a:rPr>
              <a:t> </a:t>
            </a:r>
            <a:r>
              <a:rPr sz="1400" spc="0" dirty="0" smtClean="0">
                <a:latin typeface="Arial"/>
                <a:cs typeface="Arial"/>
              </a:rPr>
              <a:t>g</a:t>
            </a:r>
            <a:r>
              <a:rPr sz="1400" spc="-14" dirty="0" smtClean="0">
                <a:latin typeface="Arial"/>
                <a:cs typeface="Arial"/>
              </a:rPr>
              <a:t>r</a:t>
            </a:r>
            <a:r>
              <a:rPr sz="1400" spc="0" dirty="0" smtClean="0">
                <a:latin typeface="Arial"/>
                <a:cs typeface="Arial"/>
              </a:rPr>
              <a:t>ad</a:t>
            </a:r>
            <a:r>
              <a:rPr sz="1400" spc="-14" dirty="0" smtClean="0">
                <a:latin typeface="Arial"/>
                <a:cs typeface="Arial"/>
              </a:rPr>
              <a:t>i</a:t>
            </a:r>
            <a:r>
              <a:rPr sz="1400" spc="0" dirty="0" smtClean="0">
                <a:latin typeface="Arial"/>
                <a:cs typeface="Arial"/>
              </a:rPr>
              <a:t>e</a:t>
            </a:r>
            <a:r>
              <a:rPr sz="1400" spc="-14" dirty="0" smtClean="0">
                <a:latin typeface="Arial"/>
                <a:cs typeface="Arial"/>
              </a:rPr>
              <a:t>n</a:t>
            </a:r>
            <a:r>
              <a:rPr sz="1400" spc="4" dirty="0" smtClean="0">
                <a:latin typeface="Arial"/>
                <a:cs typeface="Arial"/>
              </a:rPr>
              <a:t>t</a:t>
            </a:r>
            <a:r>
              <a:rPr sz="1400" spc="0" dirty="0" smtClean="0">
                <a:latin typeface="Arial"/>
                <a:cs typeface="Arial"/>
              </a:rPr>
              <a:t>s</a:t>
            </a:r>
            <a:r>
              <a:rPr sz="1400" spc="292" dirty="0" smtClean="0">
                <a:latin typeface="Arial"/>
                <a:cs typeface="Arial"/>
              </a:rPr>
              <a:t> </a:t>
            </a:r>
            <a:r>
              <a:rPr sz="1400" spc="0" dirty="0" smtClean="0">
                <a:latin typeface="Arial"/>
                <a:cs typeface="Arial"/>
              </a:rPr>
              <a:t>-</a:t>
            </a:r>
            <a:r>
              <a:rPr sz="1400" spc="282" dirty="0" smtClean="0">
                <a:latin typeface="Arial"/>
                <a:cs typeface="Arial"/>
              </a:rPr>
              <a:t> </a:t>
            </a:r>
            <a:r>
              <a:rPr sz="1400" spc="-4" dirty="0" smtClean="0">
                <a:latin typeface="Arial"/>
                <a:cs typeface="Arial"/>
              </a:rPr>
              <a:t>m</a:t>
            </a:r>
            <a:r>
              <a:rPr sz="1400" spc="0" dirty="0" smtClean="0">
                <a:latin typeface="Arial"/>
                <a:cs typeface="Arial"/>
              </a:rPr>
              <a:t>ade</a:t>
            </a:r>
            <a:endParaRPr sz="1400">
              <a:latin typeface="Arial"/>
              <a:cs typeface="Arial"/>
            </a:endParaRPr>
          </a:p>
        </p:txBody>
      </p:sp>
      <p:sp>
        <p:nvSpPr>
          <p:cNvPr id="5" name="object 5"/>
          <p:cNvSpPr txBox="1"/>
          <p:nvPr/>
        </p:nvSpPr>
        <p:spPr>
          <a:xfrm>
            <a:off x="5652897" y="6034521"/>
            <a:ext cx="1143336" cy="203708"/>
          </a:xfrm>
          <a:prstGeom prst="rect">
            <a:avLst/>
          </a:prstGeom>
        </p:spPr>
        <p:txBody>
          <a:bodyPr wrap="square" lIns="0" tIns="0" rIns="0" bIns="0" rtlCol="0">
            <a:noAutofit/>
          </a:bodyPr>
          <a:lstStyle/>
          <a:p>
            <a:pPr marL="12700">
              <a:lnSpc>
                <a:spcPts val="1535"/>
              </a:lnSpc>
              <a:spcBef>
                <a:spcPts val="76"/>
              </a:spcBef>
            </a:pPr>
            <a:r>
              <a:rPr sz="1400" spc="-14" dirty="0" smtClean="0">
                <a:latin typeface="Arial"/>
                <a:cs typeface="Arial"/>
              </a:rPr>
              <a:t>o</a:t>
            </a:r>
            <a:r>
              <a:rPr sz="1400" spc="0" dirty="0" smtClean="0">
                <a:latin typeface="Arial"/>
                <a:cs typeface="Arial"/>
              </a:rPr>
              <a:t>f</a:t>
            </a:r>
            <a:r>
              <a:rPr sz="1400" spc="287" dirty="0" smtClean="0">
                <a:latin typeface="Arial"/>
                <a:cs typeface="Arial"/>
              </a:rPr>
              <a:t> </a:t>
            </a:r>
            <a:r>
              <a:rPr sz="1400" spc="-14" dirty="0" smtClean="0">
                <a:latin typeface="Arial"/>
                <a:cs typeface="Arial"/>
              </a:rPr>
              <a:t>a</a:t>
            </a:r>
            <a:r>
              <a:rPr sz="1400" spc="4" dirty="0" smtClean="0">
                <a:latin typeface="Arial"/>
                <a:cs typeface="Arial"/>
              </a:rPr>
              <a:t>c</a:t>
            </a:r>
            <a:r>
              <a:rPr sz="1400" spc="0" dirty="0" smtClean="0">
                <a:latin typeface="Arial"/>
                <a:cs typeface="Arial"/>
              </a:rPr>
              <a:t>r</a:t>
            </a:r>
            <a:r>
              <a:rPr sz="1400" spc="-14" dirty="0" smtClean="0">
                <a:latin typeface="Arial"/>
                <a:cs typeface="Arial"/>
              </a:rPr>
              <a:t>y</a:t>
            </a:r>
            <a:r>
              <a:rPr sz="1400" spc="0" dirty="0" smtClean="0">
                <a:latin typeface="Arial"/>
                <a:cs typeface="Arial"/>
              </a:rPr>
              <a:t>la</a:t>
            </a:r>
            <a:r>
              <a:rPr sz="1400" spc="-4" dirty="0" smtClean="0">
                <a:latin typeface="Arial"/>
                <a:cs typeface="Arial"/>
              </a:rPr>
              <a:t>m</a:t>
            </a:r>
            <a:r>
              <a:rPr sz="1400" spc="0" dirty="0" smtClean="0">
                <a:latin typeface="Arial"/>
                <a:cs typeface="Arial"/>
              </a:rPr>
              <a:t>ide</a:t>
            </a:r>
            <a:endParaRPr sz="1400">
              <a:latin typeface="Arial"/>
              <a:cs typeface="Arial"/>
            </a:endParaRPr>
          </a:p>
        </p:txBody>
      </p:sp>
      <p:sp>
        <p:nvSpPr>
          <p:cNvPr id="4" name="object 4"/>
          <p:cNvSpPr txBox="1"/>
          <p:nvPr/>
        </p:nvSpPr>
        <p:spPr>
          <a:xfrm>
            <a:off x="6916293" y="6034521"/>
            <a:ext cx="898752"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d</a:t>
            </a:r>
            <a:r>
              <a:rPr sz="1400" spc="-14" dirty="0" smtClean="0">
                <a:latin typeface="Arial"/>
                <a:cs typeface="Arial"/>
              </a:rPr>
              <a:t>e</a:t>
            </a:r>
            <a:r>
              <a:rPr sz="1400" spc="0" dirty="0" smtClean="0">
                <a:latin typeface="Arial"/>
                <a:cs typeface="Arial"/>
              </a:rPr>
              <a:t>ri</a:t>
            </a:r>
            <a:r>
              <a:rPr sz="1400" spc="-14" dirty="0" smtClean="0">
                <a:latin typeface="Arial"/>
                <a:cs typeface="Arial"/>
              </a:rPr>
              <a:t>v</a:t>
            </a:r>
            <a:r>
              <a:rPr sz="1400" spc="0" dirty="0" smtClean="0">
                <a:latin typeface="Arial"/>
                <a:cs typeface="Arial"/>
              </a:rPr>
              <a:t>a</a:t>
            </a:r>
            <a:r>
              <a:rPr sz="1400" spc="4" dirty="0" smtClean="0">
                <a:latin typeface="Arial"/>
                <a:cs typeface="Arial"/>
              </a:rPr>
              <a:t>t</a:t>
            </a:r>
            <a:r>
              <a:rPr sz="1400" spc="0" dirty="0" smtClean="0">
                <a:latin typeface="Arial"/>
                <a:cs typeface="Arial"/>
              </a:rPr>
              <a:t>i</a:t>
            </a:r>
            <a:r>
              <a:rPr sz="1400" spc="-19" dirty="0" smtClean="0">
                <a:latin typeface="Arial"/>
                <a:cs typeface="Arial"/>
              </a:rPr>
              <a:t>v</a:t>
            </a:r>
            <a:r>
              <a:rPr sz="1400" spc="0" dirty="0" smtClean="0">
                <a:latin typeface="Arial"/>
                <a:cs typeface="Arial"/>
              </a:rPr>
              <a:t>es</a:t>
            </a:r>
            <a:endParaRPr sz="1400">
              <a:latin typeface="Arial"/>
              <a:cs typeface="Arial"/>
            </a:endParaRPr>
          </a:p>
        </p:txBody>
      </p:sp>
      <p:sp>
        <p:nvSpPr>
          <p:cNvPr id="3" name="object 3"/>
          <p:cNvSpPr txBox="1"/>
          <p:nvPr/>
        </p:nvSpPr>
        <p:spPr>
          <a:xfrm>
            <a:off x="231140" y="6077790"/>
            <a:ext cx="143369" cy="150368"/>
          </a:xfrm>
          <a:prstGeom prst="rect">
            <a:avLst/>
          </a:prstGeom>
        </p:spPr>
        <p:txBody>
          <a:bodyPr wrap="square" lIns="0" tIns="0" rIns="0" bIns="0" rtlCol="0">
            <a:noAutofit/>
          </a:bodyPr>
          <a:lstStyle/>
          <a:p>
            <a:pPr marL="12700">
              <a:lnSpc>
                <a:spcPct val="92488"/>
              </a:lnSpc>
              <a:spcBef>
                <a:spcPts val="40"/>
              </a:spcBef>
            </a:pPr>
            <a:r>
              <a:rPr sz="950" spc="0" dirty="0" smtClean="0">
                <a:solidFill>
                  <a:srgbClr val="FD8537"/>
                </a:solidFill>
                <a:latin typeface="Wingdings"/>
                <a:cs typeface="Wingdings"/>
              </a:rPr>
              <a:t></a:t>
            </a:r>
            <a:endParaRPr sz="950">
              <a:latin typeface="Wingdings"/>
              <a:cs typeface="Wingdings"/>
            </a:endParaRPr>
          </a:p>
        </p:txBody>
      </p:sp>
      <p:sp>
        <p:nvSpPr>
          <p:cNvPr id="2" name="object 2"/>
          <p:cNvSpPr txBox="1"/>
          <p:nvPr/>
        </p:nvSpPr>
        <p:spPr>
          <a:xfrm>
            <a:off x="505459" y="6290553"/>
            <a:ext cx="2656574" cy="203708"/>
          </a:xfrm>
          <a:prstGeom prst="rect">
            <a:avLst/>
          </a:prstGeom>
        </p:spPr>
        <p:txBody>
          <a:bodyPr wrap="square" lIns="0" tIns="0" rIns="0" bIns="0" rtlCol="0">
            <a:noAutofit/>
          </a:bodyPr>
          <a:lstStyle/>
          <a:p>
            <a:pPr marL="12700">
              <a:lnSpc>
                <a:spcPts val="1535"/>
              </a:lnSpc>
              <a:spcBef>
                <a:spcPts val="76"/>
              </a:spcBef>
            </a:pPr>
            <a:r>
              <a:rPr sz="1400" spc="4" dirty="0" smtClean="0">
                <a:latin typeface="Arial"/>
                <a:cs typeface="Arial"/>
              </a:rPr>
              <a:t>c</a:t>
            </a:r>
            <a:r>
              <a:rPr sz="1400" spc="0" dirty="0" smtClean="0">
                <a:latin typeface="Arial"/>
                <a:cs typeface="Arial"/>
              </a:rPr>
              <a:t>o</a:t>
            </a:r>
            <a:r>
              <a:rPr sz="1400" spc="-19" dirty="0" smtClean="0">
                <a:latin typeface="Arial"/>
                <a:cs typeface="Arial"/>
              </a:rPr>
              <a:t>v</a:t>
            </a:r>
            <a:r>
              <a:rPr sz="1400" spc="0" dirty="0" smtClean="0">
                <a:latin typeface="Arial"/>
                <a:cs typeface="Arial"/>
              </a:rPr>
              <a:t>alent</a:t>
            </a:r>
            <a:r>
              <a:rPr sz="1400" spc="4" dirty="0" smtClean="0">
                <a:latin typeface="Arial"/>
                <a:cs typeface="Arial"/>
              </a:rPr>
              <a:t>l</a:t>
            </a:r>
            <a:r>
              <a:rPr sz="1400" spc="0" dirty="0" smtClean="0">
                <a:latin typeface="Arial"/>
                <a:cs typeface="Arial"/>
              </a:rPr>
              <a:t>y </a:t>
            </a:r>
            <a:r>
              <a:rPr sz="1400" spc="362" dirty="0" smtClean="0">
                <a:latin typeface="Arial"/>
                <a:cs typeface="Arial"/>
              </a:rPr>
              <a:t> </a:t>
            </a:r>
            <a:r>
              <a:rPr sz="1400" spc="0" dirty="0" smtClean="0">
                <a:latin typeface="Arial"/>
                <a:cs typeface="Arial"/>
              </a:rPr>
              <a:t>lin</a:t>
            </a:r>
            <a:r>
              <a:rPr sz="1400" spc="4" dirty="0" smtClean="0">
                <a:latin typeface="Arial"/>
                <a:cs typeface="Arial"/>
              </a:rPr>
              <a:t>k</a:t>
            </a:r>
            <a:r>
              <a:rPr sz="1400" spc="0" dirty="0" smtClean="0">
                <a:latin typeface="Arial"/>
                <a:cs typeface="Arial"/>
              </a:rPr>
              <a:t>ed</a:t>
            </a:r>
            <a:r>
              <a:rPr sz="1400" spc="-25" dirty="0" smtClean="0">
                <a:latin typeface="Arial"/>
                <a:cs typeface="Arial"/>
              </a:rPr>
              <a:t> </a:t>
            </a:r>
            <a:r>
              <a:rPr sz="1400" spc="4" dirty="0" smtClean="0">
                <a:latin typeface="Arial"/>
                <a:cs typeface="Arial"/>
              </a:rPr>
              <a:t>t</a:t>
            </a:r>
            <a:r>
              <a:rPr sz="1400" spc="0" dirty="0" smtClean="0">
                <a:latin typeface="Arial"/>
                <a:cs typeface="Arial"/>
              </a:rPr>
              <a:t>o</a:t>
            </a:r>
            <a:r>
              <a:rPr sz="1400" spc="-14" dirty="0" smtClean="0">
                <a:latin typeface="Arial"/>
                <a:cs typeface="Arial"/>
              </a:rPr>
              <a:t> </a:t>
            </a:r>
            <a:r>
              <a:rPr sz="1400" spc="0" dirty="0" smtClean="0">
                <a:latin typeface="Arial"/>
                <a:cs typeface="Arial"/>
              </a:rPr>
              <a:t>a</a:t>
            </a:r>
            <a:r>
              <a:rPr sz="1400" spc="-4" dirty="0" smtClean="0">
                <a:latin typeface="Arial"/>
                <a:cs typeface="Arial"/>
              </a:rPr>
              <a:t>m</a:t>
            </a:r>
            <a:r>
              <a:rPr sz="1400" spc="0" dirty="0" smtClean="0">
                <a:latin typeface="Arial"/>
                <a:cs typeface="Arial"/>
              </a:rPr>
              <a:t>phol</a:t>
            </a:r>
            <a:r>
              <a:rPr sz="1400" spc="-19" dirty="0" smtClean="0">
                <a:latin typeface="Arial"/>
                <a:cs typeface="Arial"/>
              </a:rPr>
              <a:t>y</a:t>
            </a:r>
            <a:r>
              <a:rPr sz="1400" spc="4" dirty="0" smtClean="0">
                <a:latin typeface="Arial"/>
                <a:cs typeface="Arial"/>
              </a:rPr>
              <a:t>t</a:t>
            </a:r>
            <a:r>
              <a:rPr sz="1400" spc="0" dirty="0" smtClean="0">
                <a:latin typeface="Arial"/>
                <a:cs typeface="Arial"/>
              </a:rPr>
              <a:t>e</a:t>
            </a:r>
            <a:r>
              <a:rPr sz="1400" spc="9" dirty="0" smtClean="0">
                <a:latin typeface="Arial"/>
                <a:cs typeface="Arial"/>
              </a:rPr>
              <a:t>s</a:t>
            </a:r>
            <a:r>
              <a:rPr sz="1400" spc="0" dirty="0" smtClean="0">
                <a:latin typeface="Arial"/>
                <a:cs typeface="Arial"/>
              </a:rPr>
              <a:t>.</a:t>
            </a:r>
            <a:endParaRPr sz="14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52"/>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50" name="object 50"/>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51" name="object 51"/>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48" name="object 48"/>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49" name="object 49"/>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47" name="object 47"/>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25" name="object 25"/>
          <p:cNvSpPr/>
          <p:nvPr/>
        </p:nvSpPr>
        <p:spPr>
          <a:xfrm>
            <a:off x="4876800" y="3690609"/>
            <a:ext cx="2705100" cy="3162300"/>
          </a:xfrm>
          <a:custGeom>
            <a:avLst/>
            <a:gdLst/>
            <a:ahLst/>
            <a:cxnLst/>
            <a:rect l="l" t="t" r="r" b="b"/>
            <a:pathLst>
              <a:path w="2705100" h="3162299">
                <a:moveTo>
                  <a:pt x="0" y="3162300"/>
                </a:moveTo>
                <a:lnTo>
                  <a:pt x="2705100" y="3162300"/>
                </a:lnTo>
                <a:lnTo>
                  <a:pt x="2705100" y="0"/>
                </a:lnTo>
                <a:lnTo>
                  <a:pt x="0" y="0"/>
                </a:lnTo>
                <a:lnTo>
                  <a:pt x="0" y="3162300"/>
                </a:lnTo>
                <a:close/>
              </a:path>
            </a:pathLst>
          </a:custGeom>
          <a:solidFill>
            <a:srgbClr val="FD8537"/>
          </a:solidFill>
        </p:spPr>
        <p:txBody>
          <a:bodyPr wrap="square" lIns="0" tIns="0" rIns="0" bIns="0" rtlCol="0">
            <a:noAutofit/>
          </a:bodyPr>
          <a:lstStyle/>
          <a:p>
            <a:endParaRPr/>
          </a:p>
        </p:txBody>
      </p:sp>
      <p:sp>
        <p:nvSpPr>
          <p:cNvPr id="26" name="object 26"/>
          <p:cNvSpPr/>
          <p:nvPr/>
        </p:nvSpPr>
        <p:spPr>
          <a:xfrm>
            <a:off x="4876800" y="3690608"/>
            <a:ext cx="2705100" cy="3162300"/>
          </a:xfrm>
          <a:prstGeom prst="rect">
            <a:avLst/>
          </a:prstGeom>
          <a:blipFill>
            <a:blip r:embed="rId2" cstate="print"/>
            <a:stretch>
              <a:fillRect/>
            </a:stretch>
          </a:blipFill>
        </p:spPr>
        <p:txBody>
          <a:bodyPr wrap="square" lIns="0" tIns="0" rIns="0" bIns="0" rtlCol="0">
            <a:noAutofit/>
          </a:bodyPr>
          <a:lstStyle/>
          <a:p>
            <a:endParaRPr/>
          </a:p>
        </p:txBody>
      </p:sp>
      <p:sp>
        <p:nvSpPr>
          <p:cNvPr id="27" name="object 27"/>
          <p:cNvSpPr/>
          <p:nvPr/>
        </p:nvSpPr>
        <p:spPr>
          <a:xfrm>
            <a:off x="4876800" y="3690609"/>
            <a:ext cx="2705100" cy="3162300"/>
          </a:xfrm>
          <a:custGeom>
            <a:avLst/>
            <a:gdLst/>
            <a:ahLst/>
            <a:cxnLst/>
            <a:rect l="l" t="t" r="r" b="b"/>
            <a:pathLst>
              <a:path w="2705100" h="3162299">
                <a:moveTo>
                  <a:pt x="0" y="3162300"/>
                </a:moveTo>
                <a:lnTo>
                  <a:pt x="2705100" y="3162300"/>
                </a:lnTo>
                <a:lnTo>
                  <a:pt x="2705100" y="0"/>
                </a:lnTo>
                <a:lnTo>
                  <a:pt x="0" y="0"/>
                </a:lnTo>
                <a:lnTo>
                  <a:pt x="0" y="3162300"/>
                </a:lnTo>
                <a:close/>
              </a:path>
            </a:pathLst>
          </a:custGeom>
          <a:ln w="12700">
            <a:solidFill>
              <a:srgbClr val="000000"/>
            </a:solidFill>
          </a:ln>
        </p:spPr>
        <p:txBody>
          <a:bodyPr wrap="square" lIns="0" tIns="0" rIns="0" bIns="0" rtlCol="0">
            <a:noAutofit/>
          </a:bodyPr>
          <a:lstStyle/>
          <a:p>
            <a:endParaRPr/>
          </a:p>
        </p:txBody>
      </p:sp>
      <p:sp>
        <p:nvSpPr>
          <p:cNvPr id="28" name="object 28"/>
          <p:cNvSpPr/>
          <p:nvPr/>
        </p:nvSpPr>
        <p:spPr>
          <a:xfrm>
            <a:off x="3505200" y="5490845"/>
            <a:ext cx="1371600" cy="0"/>
          </a:xfrm>
          <a:custGeom>
            <a:avLst/>
            <a:gdLst/>
            <a:ahLst/>
            <a:cxnLst/>
            <a:rect l="l" t="t" r="r" b="b"/>
            <a:pathLst>
              <a:path w="1371600">
                <a:moveTo>
                  <a:pt x="0" y="0"/>
                </a:moveTo>
                <a:lnTo>
                  <a:pt x="1371600" y="0"/>
                </a:lnTo>
              </a:path>
            </a:pathLst>
          </a:custGeom>
          <a:ln w="19050">
            <a:solidFill>
              <a:srgbClr val="000000"/>
            </a:solidFill>
          </a:ln>
        </p:spPr>
        <p:txBody>
          <a:bodyPr wrap="square" lIns="0" tIns="0" rIns="0" bIns="0" rtlCol="0">
            <a:noAutofit/>
          </a:bodyPr>
          <a:lstStyle/>
          <a:p>
            <a:endParaRPr/>
          </a:p>
        </p:txBody>
      </p:sp>
      <p:sp>
        <p:nvSpPr>
          <p:cNvPr id="29" name="object 29"/>
          <p:cNvSpPr/>
          <p:nvPr/>
        </p:nvSpPr>
        <p:spPr>
          <a:xfrm>
            <a:off x="2667000" y="4347845"/>
            <a:ext cx="0" cy="2286000"/>
          </a:xfrm>
          <a:custGeom>
            <a:avLst/>
            <a:gdLst/>
            <a:ahLst/>
            <a:cxnLst/>
            <a:rect l="l" t="t" r="r" b="b"/>
            <a:pathLst>
              <a:path h="2286000">
                <a:moveTo>
                  <a:pt x="0" y="0"/>
                </a:moveTo>
                <a:lnTo>
                  <a:pt x="0" y="2285999"/>
                </a:lnTo>
              </a:path>
            </a:pathLst>
          </a:custGeom>
          <a:ln w="12700">
            <a:solidFill>
              <a:srgbClr val="000000"/>
            </a:solidFill>
          </a:ln>
        </p:spPr>
        <p:txBody>
          <a:bodyPr wrap="square" lIns="0" tIns="0" rIns="0" bIns="0" rtlCol="0">
            <a:noAutofit/>
          </a:bodyPr>
          <a:lstStyle/>
          <a:p>
            <a:endParaRPr/>
          </a:p>
        </p:txBody>
      </p:sp>
      <p:sp>
        <p:nvSpPr>
          <p:cNvPr id="30" name="object 30"/>
          <p:cNvSpPr/>
          <p:nvPr/>
        </p:nvSpPr>
        <p:spPr>
          <a:xfrm>
            <a:off x="2667000" y="4347845"/>
            <a:ext cx="1371600" cy="0"/>
          </a:xfrm>
          <a:custGeom>
            <a:avLst/>
            <a:gdLst/>
            <a:ahLst/>
            <a:cxnLst/>
            <a:rect l="l" t="t" r="r" b="b"/>
            <a:pathLst>
              <a:path w="1371600">
                <a:moveTo>
                  <a:pt x="0" y="0"/>
                </a:moveTo>
                <a:lnTo>
                  <a:pt x="1371600" y="0"/>
                </a:lnTo>
              </a:path>
            </a:pathLst>
          </a:custGeom>
          <a:ln w="12700">
            <a:solidFill>
              <a:srgbClr val="000000"/>
            </a:solidFill>
          </a:ln>
        </p:spPr>
        <p:txBody>
          <a:bodyPr wrap="square" lIns="0" tIns="0" rIns="0" bIns="0" rtlCol="0">
            <a:noAutofit/>
          </a:bodyPr>
          <a:lstStyle/>
          <a:p>
            <a:endParaRPr/>
          </a:p>
        </p:txBody>
      </p:sp>
      <p:sp>
        <p:nvSpPr>
          <p:cNvPr id="31" name="object 31"/>
          <p:cNvSpPr/>
          <p:nvPr/>
        </p:nvSpPr>
        <p:spPr>
          <a:xfrm>
            <a:off x="4038600" y="4347845"/>
            <a:ext cx="0" cy="2286000"/>
          </a:xfrm>
          <a:custGeom>
            <a:avLst/>
            <a:gdLst/>
            <a:ahLst/>
            <a:cxnLst/>
            <a:rect l="l" t="t" r="r" b="b"/>
            <a:pathLst>
              <a:path h="2286000">
                <a:moveTo>
                  <a:pt x="0" y="0"/>
                </a:moveTo>
                <a:lnTo>
                  <a:pt x="0" y="2285999"/>
                </a:lnTo>
              </a:path>
            </a:pathLst>
          </a:custGeom>
          <a:ln w="12700">
            <a:solidFill>
              <a:srgbClr val="000000"/>
            </a:solidFill>
          </a:ln>
        </p:spPr>
        <p:txBody>
          <a:bodyPr wrap="square" lIns="0" tIns="0" rIns="0" bIns="0" rtlCol="0">
            <a:noAutofit/>
          </a:bodyPr>
          <a:lstStyle/>
          <a:p>
            <a:endParaRPr/>
          </a:p>
        </p:txBody>
      </p:sp>
      <p:sp>
        <p:nvSpPr>
          <p:cNvPr id="32" name="object 32"/>
          <p:cNvSpPr/>
          <p:nvPr/>
        </p:nvSpPr>
        <p:spPr>
          <a:xfrm>
            <a:off x="2667000" y="6633845"/>
            <a:ext cx="1371600" cy="0"/>
          </a:xfrm>
          <a:custGeom>
            <a:avLst/>
            <a:gdLst/>
            <a:ahLst/>
            <a:cxnLst/>
            <a:rect l="l" t="t" r="r" b="b"/>
            <a:pathLst>
              <a:path w="1371600">
                <a:moveTo>
                  <a:pt x="0" y="0"/>
                </a:moveTo>
                <a:lnTo>
                  <a:pt x="1371600" y="0"/>
                </a:lnTo>
              </a:path>
            </a:pathLst>
          </a:custGeom>
          <a:ln w="12700">
            <a:solidFill>
              <a:srgbClr val="000000"/>
            </a:solidFill>
          </a:ln>
        </p:spPr>
        <p:txBody>
          <a:bodyPr wrap="square" lIns="0" tIns="0" rIns="0" bIns="0" rtlCol="0">
            <a:noAutofit/>
          </a:bodyPr>
          <a:lstStyle/>
          <a:p>
            <a:endParaRPr/>
          </a:p>
        </p:txBody>
      </p:sp>
      <p:sp>
        <p:nvSpPr>
          <p:cNvPr id="33" name="object 33"/>
          <p:cNvSpPr/>
          <p:nvPr/>
        </p:nvSpPr>
        <p:spPr>
          <a:xfrm>
            <a:off x="3286125" y="4595495"/>
            <a:ext cx="152400" cy="1600200"/>
          </a:xfrm>
          <a:custGeom>
            <a:avLst/>
            <a:gdLst/>
            <a:ahLst/>
            <a:cxnLst/>
            <a:rect l="l" t="t" r="r" b="b"/>
            <a:pathLst>
              <a:path w="152400" h="1600200">
                <a:moveTo>
                  <a:pt x="152400" y="53339"/>
                </a:moveTo>
                <a:lnTo>
                  <a:pt x="150556" y="65049"/>
                </a:lnTo>
                <a:lnTo>
                  <a:pt x="145292" y="75855"/>
                </a:lnTo>
                <a:lnTo>
                  <a:pt x="137010" y="85477"/>
                </a:lnTo>
                <a:lnTo>
                  <a:pt x="126111" y="93635"/>
                </a:lnTo>
                <a:lnTo>
                  <a:pt x="112997" y="100052"/>
                </a:lnTo>
                <a:lnTo>
                  <a:pt x="98069" y="104447"/>
                </a:lnTo>
                <a:lnTo>
                  <a:pt x="81729" y="106541"/>
                </a:lnTo>
                <a:lnTo>
                  <a:pt x="76200" y="106679"/>
                </a:lnTo>
                <a:lnTo>
                  <a:pt x="59488" y="105391"/>
                </a:lnTo>
                <a:lnTo>
                  <a:pt x="44058" y="101711"/>
                </a:lnTo>
                <a:lnTo>
                  <a:pt x="30313" y="95918"/>
                </a:lnTo>
                <a:lnTo>
                  <a:pt x="18652" y="88293"/>
                </a:lnTo>
                <a:lnTo>
                  <a:pt x="9479" y="79115"/>
                </a:lnTo>
                <a:lnTo>
                  <a:pt x="3193" y="68662"/>
                </a:lnTo>
                <a:lnTo>
                  <a:pt x="198" y="57215"/>
                </a:lnTo>
                <a:lnTo>
                  <a:pt x="0" y="53339"/>
                </a:lnTo>
                <a:lnTo>
                  <a:pt x="1843" y="41630"/>
                </a:lnTo>
                <a:lnTo>
                  <a:pt x="7107" y="30824"/>
                </a:lnTo>
                <a:lnTo>
                  <a:pt x="15389" y="21202"/>
                </a:lnTo>
                <a:lnTo>
                  <a:pt x="26288" y="13044"/>
                </a:lnTo>
                <a:lnTo>
                  <a:pt x="39402" y="6627"/>
                </a:lnTo>
                <a:lnTo>
                  <a:pt x="54330" y="2232"/>
                </a:lnTo>
                <a:lnTo>
                  <a:pt x="70670" y="138"/>
                </a:lnTo>
                <a:lnTo>
                  <a:pt x="76200" y="0"/>
                </a:lnTo>
                <a:lnTo>
                  <a:pt x="92911" y="1288"/>
                </a:lnTo>
                <a:lnTo>
                  <a:pt x="108341" y="4968"/>
                </a:lnTo>
                <a:lnTo>
                  <a:pt x="122086" y="10761"/>
                </a:lnTo>
                <a:lnTo>
                  <a:pt x="133747" y="18386"/>
                </a:lnTo>
                <a:lnTo>
                  <a:pt x="142920" y="27564"/>
                </a:lnTo>
                <a:lnTo>
                  <a:pt x="149206" y="38017"/>
                </a:lnTo>
                <a:lnTo>
                  <a:pt x="152201" y="49464"/>
                </a:lnTo>
                <a:lnTo>
                  <a:pt x="152400" y="53339"/>
                </a:lnTo>
                <a:lnTo>
                  <a:pt x="152400" y="1546859"/>
                </a:lnTo>
                <a:lnTo>
                  <a:pt x="150556" y="1558565"/>
                </a:lnTo>
                <a:lnTo>
                  <a:pt x="145292" y="1569369"/>
                </a:lnTo>
                <a:lnTo>
                  <a:pt x="137010" y="1578991"/>
                </a:lnTo>
                <a:lnTo>
                  <a:pt x="126111" y="1587151"/>
                </a:lnTo>
                <a:lnTo>
                  <a:pt x="112997" y="1593569"/>
                </a:lnTo>
                <a:lnTo>
                  <a:pt x="98069" y="1597966"/>
                </a:lnTo>
                <a:lnTo>
                  <a:pt x="81729" y="1600061"/>
                </a:lnTo>
                <a:lnTo>
                  <a:pt x="76200" y="1600199"/>
                </a:lnTo>
                <a:lnTo>
                  <a:pt x="59488" y="1598910"/>
                </a:lnTo>
                <a:lnTo>
                  <a:pt x="44058" y="1595228"/>
                </a:lnTo>
                <a:lnTo>
                  <a:pt x="30313" y="1589434"/>
                </a:lnTo>
                <a:lnTo>
                  <a:pt x="18652" y="1581808"/>
                </a:lnTo>
                <a:lnTo>
                  <a:pt x="9479" y="1572629"/>
                </a:lnTo>
                <a:lnTo>
                  <a:pt x="3193" y="1562178"/>
                </a:lnTo>
                <a:lnTo>
                  <a:pt x="198" y="1550733"/>
                </a:lnTo>
                <a:lnTo>
                  <a:pt x="0" y="1546859"/>
                </a:lnTo>
                <a:lnTo>
                  <a:pt x="0" y="53339"/>
                </a:lnTo>
              </a:path>
            </a:pathLst>
          </a:custGeom>
          <a:ln w="12700">
            <a:solidFill>
              <a:srgbClr val="000000"/>
            </a:solidFill>
          </a:ln>
        </p:spPr>
        <p:txBody>
          <a:bodyPr wrap="square" lIns="0" tIns="0" rIns="0" bIns="0" rtlCol="0">
            <a:noAutofit/>
          </a:bodyPr>
          <a:lstStyle/>
          <a:p>
            <a:endParaRPr/>
          </a:p>
        </p:txBody>
      </p:sp>
      <p:sp>
        <p:nvSpPr>
          <p:cNvPr id="34" name="object 34"/>
          <p:cNvSpPr/>
          <p:nvPr/>
        </p:nvSpPr>
        <p:spPr>
          <a:xfrm>
            <a:off x="3286125" y="4993386"/>
            <a:ext cx="152400" cy="1178496"/>
          </a:xfrm>
          <a:custGeom>
            <a:avLst/>
            <a:gdLst/>
            <a:ahLst/>
            <a:cxnLst/>
            <a:rect l="l" t="t" r="r" b="b"/>
            <a:pathLst>
              <a:path w="152400" h="1178496">
                <a:moveTo>
                  <a:pt x="0" y="0"/>
                </a:moveTo>
                <a:lnTo>
                  <a:pt x="0" y="1137856"/>
                </a:lnTo>
                <a:lnTo>
                  <a:pt x="1375" y="1145577"/>
                </a:lnTo>
                <a:lnTo>
                  <a:pt x="41820" y="1174128"/>
                </a:lnTo>
                <a:lnTo>
                  <a:pt x="76200" y="1178496"/>
                </a:lnTo>
                <a:lnTo>
                  <a:pt x="90666" y="1177763"/>
                </a:lnTo>
                <a:lnTo>
                  <a:pt x="134709" y="1163882"/>
                </a:lnTo>
                <a:lnTo>
                  <a:pt x="152400" y="1137856"/>
                </a:lnTo>
                <a:lnTo>
                  <a:pt x="152400" y="0"/>
                </a:lnTo>
                <a:lnTo>
                  <a:pt x="151024" y="7697"/>
                </a:lnTo>
                <a:lnTo>
                  <a:pt x="145706" y="16632"/>
                </a:lnTo>
                <a:lnTo>
                  <a:pt x="136858" y="24551"/>
                </a:lnTo>
                <a:lnTo>
                  <a:pt x="124982" y="31182"/>
                </a:lnTo>
                <a:lnTo>
                  <a:pt x="110579" y="36255"/>
                </a:lnTo>
                <a:lnTo>
                  <a:pt x="94151" y="39498"/>
                </a:lnTo>
                <a:lnTo>
                  <a:pt x="76200" y="40639"/>
                </a:lnTo>
                <a:lnTo>
                  <a:pt x="61733" y="39903"/>
                </a:lnTo>
                <a:lnTo>
                  <a:pt x="44960" y="37059"/>
                </a:lnTo>
                <a:lnTo>
                  <a:pt x="30112" y="32330"/>
                </a:lnTo>
                <a:lnTo>
                  <a:pt x="17690" y="25989"/>
                </a:lnTo>
                <a:lnTo>
                  <a:pt x="8196" y="18305"/>
                </a:lnTo>
                <a:lnTo>
                  <a:pt x="2132" y="9552"/>
                </a:lnTo>
                <a:lnTo>
                  <a:pt x="0" y="0"/>
                </a:lnTo>
                <a:close/>
              </a:path>
            </a:pathLst>
          </a:custGeom>
          <a:solidFill>
            <a:srgbClr val="99FF33"/>
          </a:solidFill>
        </p:spPr>
        <p:txBody>
          <a:bodyPr wrap="square" lIns="0" tIns="0" rIns="0" bIns="0" rtlCol="0">
            <a:noAutofit/>
          </a:bodyPr>
          <a:lstStyle/>
          <a:p>
            <a:endParaRPr/>
          </a:p>
        </p:txBody>
      </p:sp>
      <p:sp>
        <p:nvSpPr>
          <p:cNvPr id="35" name="object 35"/>
          <p:cNvSpPr/>
          <p:nvPr/>
        </p:nvSpPr>
        <p:spPr>
          <a:xfrm>
            <a:off x="3286125" y="4952746"/>
            <a:ext cx="152400" cy="81280"/>
          </a:xfrm>
          <a:custGeom>
            <a:avLst/>
            <a:gdLst/>
            <a:ahLst/>
            <a:cxnLst/>
            <a:rect l="l" t="t" r="r" b="b"/>
            <a:pathLst>
              <a:path w="152400" h="81279">
                <a:moveTo>
                  <a:pt x="0" y="40639"/>
                </a:moveTo>
                <a:lnTo>
                  <a:pt x="1375" y="48337"/>
                </a:lnTo>
                <a:lnTo>
                  <a:pt x="6693" y="57272"/>
                </a:lnTo>
                <a:lnTo>
                  <a:pt x="15541" y="65191"/>
                </a:lnTo>
                <a:lnTo>
                  <a:pt x="27417" y="71822"/>
                </a:lnTo>
                <a:lnTo>
                  <a:pt x="41820" y="76895"/>
                </a:lnTo>
                <a:lnTo>
                  <a:pt x="58248" y="80138"/>
                </a:lnTo>
                <a:lnTo>
                  <a:pt x="76200" y="81279"/>
                </a:lnTo>
                <a:lnTo>
                  <a:pt x="90666" y="80543"/>
                </a:lnTo>
                <a:lnTo>
                  <a:pt x="107439" y="77699"/>
                </a:lnTo>
                <a:lnTo>
                  <a:pt x="122287" y="72970"/>
                </a:lnTo>
                <a:lnTo>
                  <a:pt x="134709" y="66629"/>
                </a:lnTo>
                <a:lnTo>
                  <a:pt x="144203" y="58945"/>
                </a:lnTo>
                <a:lnTo>
                  <a:pt x="150267" y="50192"/>
                </a:lnTo>
                <a:lnTo>
                  <a:pt x="152400" y="40639"/>
                </a:lnTo>
                <a:lnTo>
                  <a:pt x="151024" y="32908"/>
                </a:lnTo>
                <a:lnTo>
                  <a:pt x="145706" y="23953"/>
                </a:lnTo>
                <a:lnTo>
                  <a:pt x="136858" y="16034"/>
                </a:lnTo>
                <a:lnTo>
                  <a:pt x="124982" y="9415"/>
                </a:lnTo>
                <a:lnTo>
                  <a:pt x="110579" y="4360"/>
                </a:lnTo>
                <a:lnTo>
                  <a:pt x="94151" y="1134"/>
                </a:lnTo>
                <a:lnTo>
                  <a:pt x="76200" y="0"/>
                </a:lnTo>
                <a:lnTo>
                  <a:pt x="61733" y="731"/>
                </a:lnTo>
                <a:lnTo>
                  <a:pt x="44960" y="3560"/>
                </a:lnTo>
                <a:lnTo>
                  <a:pt x="30112" y="8271"/>
                </a:lnTo>
                <a:lnTo>
                  <a:pt x="17690" y="14598"/>
                </a:lnTo>
                <a:lnTo>
                  <a:pt x="8196" y="22278"/>
                </a:lnTo>
                <a:lnTo>
                  <a:pt x="2132" y="31046"/>
                </a:lnTo>
                <a:lnTo>
                  <a:pt x="0" y="40639"/>
                </a:lnTo>
                <a:close/>
              </a:path>
            </a:pathLst>
          </a:custGeom>
          <a:solidFill>
            <a:srgbClr val="C2FF85"/>
          </a:solidFill>
        </p:spPr>
        <p:txBody>
          <a:bodyPr wrap="square" lIns="0" tIns="0" rIns="0" bIns="0" rtlCol="0">
            <a:noAutofit/>
          </a:bodyPr>
          <a:lstStyle/>
          <a:p>
            <a:endParaRPr/>
          </a:p>
        </p:txBody>
      </p:sp>
      <p:sp>
        <p:nvSpPr>
          <p:cNvPr id="36" name="object 36"/>
          <p:cNvSpPr/>
          <p:nvPr/>
        </p:nvSpPr>
        <p:spPr>
          <a:xfrm>
            <a:off x="3286125" y="4952746"/>
            <a:ext cx="152400" cy="1219136"/>
          </a:xfrm>
          <a:custGeom>
            <a:avLst/>
            <a:gdLst/>
            <a:ahLst/>
            <a:cxnLst/>
            <a:rect l="l" t="t" r="r" b="b"/>
            <a:pathLst>
              <a:path w="152400" h="1219136">
                <a:moveTo>
                  <a:pt x="152400" y="40639"/>
                </a:moveTo>
                <a:lnTo>
                  <a:pt x="150267" y="50192"/>
                </a:lnTo>
                <a:lnTo>
                  <a:pt x="144203" y="58945"/>
                </a:lnTo>
                <a:lnTo>
                  <a:pt x="134709" y="66629"/>
                </a:lnTo>
                <a:lnTo>
                  <a:pt x="122287" y="72970"/>
                </a:lnTo>
                <a:lnTo>
                  <a:pt x="107439" y="77699"/>
                </a:lnTo>
                <a:lnTo>
                  <a:pt x="90666" y="80543"/>
                </a:lnTo>
                <a:lnTo>
                  <a:pt x="76200" y="81279"/>
                </a:lnTo>
                <a:lnTo>
                  <a:pt x="58248" y="80138"/>
                </a:lnTo>
                <a:lnTo>
                  <a:pt x="41820" y="76895"/>
                </a:lnTo>
                <a:lnTo>
                  <a:pt x="27417" y="71822"/>
                </a:lnTo>
                <a:lnTo>
                  <a:pt x="15541" y="65191"/>
                </a:lnTo>
                <a:lnTo>
                  <a:pt x="6693" y="57272"/>
                </a:lnTo>
                <a:lnTo>
                  <a:pt x="1375" y="48337"/>
                </a:lnTo>
                <a:lnTo>
                  <a:pt x="0" y="40639"/>
                </a:lnTo>
                <a:lnTo>
                  <a:pt x="2132" y="31046"/>
                </a:lnTo>
                <a:lnTo>
                  <a:pt x="8196" y="22278"/>
                </a:lnTo>
                <a:lnTo>
                  <a:pt x="17690" y="14598"/>
                </a:lnTo>
                <a:lnTo>
                  <a:pt x="30112" y="8271"/>
                </a:lnTo>
                <a:lnTo>
                  <a:pt x="44960" y="3560"/>
                </a:lnTo>
                <a:lnTo>
                  <a:pt x="61733" y="731"/>
                </a:lnTo>
                <a:lnTo>
                  <a:pt x="76200" y="0"/>
                </a:lnTo>
                <a:lnTo>
                  <a:pt x="94151" y="1134"/>
                </a:lnTo>
                <a:lnTo>
                  <a:pt x="110579" y="4360"/>
                </a:lnTo>
                <a:lnTo>
                  <a:pt x="124982" y="9415"/>
                </a:lnTo>
                <a:lnTo>
                  <a:pt x="136858" y="16034"/>
                </a:lnTo>
                <a:lnTo>
                  <a:pt x="145706" y="23953"/>
                </a:lnTo>
                <a:lnTo>
                  <a:pt x="151024" y="32908"/>
                </a:lnTo>
                <a:lnTo>
                  <a:pt x="152400" y="40639"/>
                </a:lnTo>
                <a:lnTo>
                  <a:pt x="152400" y="1178496"/>
                </a:lnTo>
                <a:lnTo>
                  <a:pt x="150267" y="1188077"/>
                </a:lnTo>
                <a:lnTo>
                  <a:pt x="144203" y="1196841"/>
                </a:lnTo>
                <a:lnTo>
                  <a:pt x="134709" y="1204522"/>
                </a:lnTo>
                <a:lnTo>
                  <a:pt x="122287" y="1210853"/>
                </a:lnTo>
                <a:lnTo>
                  <a:pt x="107439" y="1215569"/>
                </a:lnTo>
                <a:lnTo>
                  <a:pt x="90666" y="1218403"/>
                </a:lnTo>
                <a:lnTo>
                  <a:pt x="76200" y="1219136"/>
                </a:lnTo>
                <a:lnTo>
                  <a:pt x="58248" y="1218000"/>
                </a:lnTo>
                <a:lnTo>
                  <a:pt x="41820" y="1214768"/>
                </a:lnTo>
                <a:lnTo>
                  <a:pt x="27417" y="1209708"/>
                </a:lnTo>
                <a:lnTo>
                  <a:pt x="15541" y="1203085"/>
                </a:lnTo>
                <a:lnTo>
                  <a:pt x="6693" y="1195166"/>
                </a:lnTo>
                <a:lnTo>
                  <a:pt x="1375" y="1186217"/>
                </a:lnTo>
                <a:lnTo>
                  <a:pt x="0" y="1178496"/>
                </a:lnTo>
                <a:lnTo>
                  <a:pt x="0" y="40639"/>
                </a:lnTo>
              </a:path>
            </a:pathLst>
          </a:custGeom>
          <a:ln w="12700">
            <a:solidFill>
              <a:srgbClr val="000000"/>
            </a:solidFill>
          </a:ln>
        </p:spPr>
        <p:txBody>
          <a:bodyPr wrap="square" lIns="0" tIns="0" rIns="0" bIns="0" rtlCol="0">
            <a:noAutofit/>
          </a:bodyPr>
          <a:lstStyle/>
          <a:p>
            <a:endParaRPr/>
          </a:p>
        </p:txBody>
      </p:sp>
      <p:sp>
        <p:nvSpPr>
          <p:cNvPr id="37" name="object 37"/>
          <p:cNvSpPr/>
          <p:nvPr/>
        </p:nvSpPr>
        <p:spPr>
          <a:xfrm>
            <a:off x="2667000" y="4957445"/>
            <a:ext cx="609600" cy="0"/>
          </a:xfrm>
          <a:custGeom>
            <a:avLst/>
            <a:gdLst/>
            <a:ahLst/>
            <a:cxnLst/>
            <a:rect l="l" t="t" r="r" b="b"/>
            <a:pathLst>
              <a:path w="609600">
                <a:moveTo>
                  <a:pt x="0" y="0"/>
                </a:moveTo>
                <a:lnTo>
                  <a:pt x="609600" y="0"/>
                </a:lnTo>
              </a:path>
            </a:pathLst>
          </a:custGeom>
          <a:ln w="12700">
            <a:solidFill>
              <a:srgbClr val="000000"/>
            </a:solidFill>
          </a:ln>
        </p:spPr>
        <p:txBody>
          <a:bodyPr wrap="square" lIns="0" tIns="0" rIns="0" bIns="0" rtlCol="0">
            <a:noAutofit/>
          </a:bodyPr>
          <a:lstStyle/>
          <a:p>
            <a:endParaRPr/>
          </a:p>
        </p:txBody>
      </p:sp>
      <p:sp>
        <p:nvSpPr>
          <p:cNvPr id="38" name="object 38"/>
          <p:cNvSpPr/>
          <p:nvPr/>
        </p:nvSpPr>
        <p:spPr>
          <a:xfrm>
            <a:off x="3429000" y="4957445"/>
            <a:ext cx="609600" cy="0"/>
          </a:xfrm>
          <a:custGeom>
            <a:avLst/>
            <a:gdLst/>
            <a:ahLst/>
            <a:cxnLst/>
            <a:rect l="l" t="t" r="r" b="b"/>
            <a:pathLst>
              <a:path w="609600">
                <a:moveTo>
                  <a:pt x="0" y="0"/>
                </a:moveTo>
                <a:lnTo>
                  <a:pt x="609600" y="0"/>
                </a:lnTo>
              </a:path>
            </a:pathLst>
          </a:custGeom>
          <a:ln w="12700">
            <a:solidFill>
              <a:srgbClr val="000000"/>
            </a:solidFill>
          </a:ln>
        </p:spPr>
        <p:txBody>
          <a:bodyPr wrap="square" lIns="0" tIns="0" rIns="0" bIns="0" rtlCol="0">
            <a:noAutofit/>
          </a:bodyPr>
          <a:lstStyle/>
          <a:p>
            <a:endParaRPr/>
          </a:p>
        </p:txBody>
      </p:sp>
      <p:sp>
        <p:nvSpPr>
          <p:cNvPr id="39" name="object 39"/>
          <p:cNvSpPr/>
          <p:nvPr/>
        </p:nvSpPr>
        <p:spPr>
          <a:xfrm>
            <a:off x="2667000" y="5948045"/>
            <a:ext cx="609600" cy="0"/>
          </a:xfrm>
          <a:custGeom>
            <a:avLst/>
            <a:gdLst/>
            <a:ahLst/>
            <a:cxnLst/>
            <a:rect l="l" t="t" r="r" b="b"/>
            <a:pathLst>
              <a:path w="609600">
                <a:moveTo>
                  <a:pt x="0" y="0"/>
                </a:moveTo>
                <a:lnTo>
                  <a:pt x="609600" y="0"/>
                </a:lnTo>
              </a:path>
            </a:pathLst>
          </a:custGeom>
          <a:ln w="12700">
            <a:solidFill>
              <a:srgbClr val="000000"/>
            </a:solidFill>
          </a:ln>
        </p:spPr>
        <p:txBody>
          <a:bodyPr wrap="square" lIns="0" tIns="0" rIns="0" bIns="0" rtlCol="0">
            <a:noAutofit/>
          </a:bodyPr>
          <a:lstStyle/>
          <a:p>
            <a:endParaRPr/>
          </a:p>
        </p:txBody>
      </p:sp>
      <p:sp>
        <p:nvSpPr>
          <p:cNvPr id="40" name="object 40"/>
          <p:cNvSpPr/>
          <p:nvPr/>
        </p:nvSpPr>
        <p:spPr>
          <a:xfrm>
            <a:off x="3429000" y="5948045"/>
            <a:ext cx="609600" cy="0"/>
          </a:xfrm>
          <a:custGeom>
            <a:avLst/>
            <a:gdLst/>
            <a:ahLst/>
            <a:cxnLst/>
            <a:rect l="l" t="t" r="r" b="b"/>
            <a:pathLst>
              <a:path w="609600">
                <a:moveTo>
                  <a:pt x="0" y="0"/>
                </a:moveTo>
                <a:lnTo>
                  <a:pt x="609600" y="0"/>
                </a:lnTo>
              </a:path>
            </a:pathLst>
          </a:custGeom>
          <a:ln w="12700">
            <a:solidFill>
              <a:srgbClr val="000000"/>
            </a:solidFill>
          </a:ln>
        </p:spPr>
        <p:txBody>
          <a:bodyPr wrap="square" lIns="0" tIns="0" rIns="0" bIns="0" rtlCol="0">
            <a:noAutofit/>
          </a:bodyPr>
          <a:lstStyle/>
          <a:p>
            <a:endParaRPr/>
          </a:p>
        </p:txBody>
      </p:sp>
      <p:sp>
        <p:nvSpPr>
          <p:cNvPr id="41" name="object 41"/>
          <p:cNvSpPr/>
          <p:nvPr/>
        </p:nvSpPr>
        <p:spPr>
          <a:xfrm>
            <a:off x="4876800" y="5465445"/>
            <a:ext cx="1295400" cy="50800"/>
          </a:xfrm>
          <a:custGeom>
            <a:avLst/>
            <a:gdLst/>
            <a:ahLst/>
            <a:cxnLst/>
            <a:rect l="l" t="t" r="r" b="b"/>
            <a:pathLst>
              <a:path w="1295400" h="50800">
                <a:moveTo>
                  <a:pt x="1257300" y="34924"/>
                </a:moveTo>
                <a:lnTo>
                  <a:pt x="1244599" y="34925"/>
                </a:lnTo>
                <a:lnTo>
                  <a:pt x="1244600" y="50799"/>
                </a:lnTo>
                <a:lnTo>
                  <a:pt x="1295400" y="25399"/>
                </a:lnTo>
                <a:lnTo>
                  <a:pt x="1257300" y="34924"/>
                </a:lnTo>
                <a:close/>
              </a:path>
              <a:path w="1295400" h="50800">
                <a:moveTo>
                  <a:pt x="1257300" y="15874"/>
                </a:moveTo>
                <a:lnTo>
                  <a:pt x="1244600" y="0"/>
                </a:lnTo>
                <a:lnTo>
                  <a:pt x="1244600" y="15874"/>
                </a:lnTo>
                <a:lnTo>
                  <a:pt x="1257300" y="15874"/>
                </a:lnTo>
                <a:close/>
              </a:path>
              <a:path w="1295400" h="50800">
                <a:moveTo>
                  <a:pt x="0" y="15874"/>
                </a:moveTo>
                <a:lnTo>
                  <a:pt x="0" y="34924"/>
                </a:lnTo>
                <a:lnTo>
                  <a:pt x="1257300" y="34924"/>
                </a:lnTo>
                <a:lnTo>
                  <a:pt x="1295400" y="25399"/>
                </a:lnTo>
                <a:lnTo>
                  <a:pt x="1244600" y="0"/>
                </a:lnTo>
                <a:lnTo>
                  <a:pt x="1257300" y="15874"/>
                </a:lnTo>
                <a:lnTo>
                  <a:pt x="0" y="15874"/>
                </a:lnTo>
                <a:close/>
              </a:path>
            </a:pathLst>
          </a:custGeom>
          <a:solidFill>
            <a:srgbClr val="000000"/>
          </a:solidFill>
        </p:spPr>
        <p:txBody>
          <a:bodyPr wrap="square" lIns="0" tIns="0" rIns="0" bIns="0" rtlCol="0">
            <a:noAutofit/>
          </a:bodyPr>
          <a:lstStyle/>
          <a:p>
            <a:endParaRPr/>
          </a:p>
        </p:txBody>
      </p:sp>
      <p:sp>
        <p:nvSpPr>
          <p:cNvPr id="42" name="object 42"/>
          <p:cNvSpPr/>
          <p:nvPr/>
        </p:nvSpPr>
        <p:spPr>
          <a:xfrm>
            <a:off x="4114800" y="4576445"/>
            <a:ext cx="762000" cy="228600"/>
          </a:xfrm>
          <a:custGeom>
            <a:avLst/>
            <a:gdLst/>
            <a:ahLst/>
            <a:cxnLst/>
            <a:rect l="l" t="t" r="r" b="b"/>
            <a:pathLst>
              <a:path w="762000" h="228600">
                <a:moveTo>
                  <a:pt x="0" y="228599"/>
                </a:moveTo>
                <a:lnTo>
                  <a:pt x="762000" y="0"/>
                </a:lnTo>
              </a:path>
            </a:pathLst>
          </a:custGeom>
          <a:ln w="19050">
            <a:solidFill>
              <a:srgbClr val="000000"/>
            </a:solidFill>
          </a:ln>
        </p:spPr>
        <p:txBody>
          <a:bodyPr wrap="square" lIns="0" tIns="0" rIns="0" bIns="0" rtlCol="0">
            <a:noAutofit/>
          </a:bodyPr>
          <a:lstStyle/>
          <a:p>
            <a:endParaRPr/>
          </a:p>
        </p:txBody>
      </p:sp>
      <p:sp>
        <p:nvSpPr>
          <p:cNvPr id="43" name="object 43"/>
          <p:cNvSpPr/>
          <p:nvPr/>
        </p:nvSpPr>
        <p:spPr>
          <a:xfrm>
            <a:off x="4114800" y="6176645"/>
            <a:ext cx="762000" cy="152400"/>
          </a:xfrm>
          <a:custGeom>
            <a:avLst/>
            <a:gdLst/>
            <a:ahLst/>
            <a:cxnLst/>
            <a:rect l="l" t="t" r="r" b="b"/>
            <a:pathLst>
              <a:path w="762000" h="152400">
                <a:moveTo>
                  <a:pt x="0" y="0"/>
                </a:moveTo>
                <a:lnTo>
                  <a:pt x="762000" y="152399"/>
                </a:lnTo>
              </a:path>
            </a:pathLst>
          </a:custGeom>
          <a:ln w="19050">
            <a:solidFill>
              <a:srgbClr val="000000"/>
            </a:solidFill>
          </a:ln>
        </p:spPr>
        <p:txBody>
          <a:bodyPr wrap="square" lIns="0" tIns="0" rIns="0" bIns="0" rtlCol="0">
            <a:noAutofit/>
          </a:bodyPr>
          <a:lstStyle/>
          <a:p>
            <a:endParaRPr/>
          </a:p>
        </p:txBody>
      </p:sp>
      <p:sp>
        <p:nvSpPr>
          <p:cNvPr id="44" name="object 44"/>
          <p:cNvSpPr/>
          <p:nvPr/>
        </p:nvSpPr>
        <p:spPr>
          <a:xfrm>
            <a:off x="4876800" y="4551045"/>
            <a:ext cx="1295400" cy="50800"/>
          </a:xfrm>
          <a:custGeom>
            <a:avLst/>
            <a:gdLst/>
            <a:ahLst/>
            <a:cxnLst/>
            <a:rect l="l" t="t" r="r" b="b"/>
            <a:pathLst>
              <a:path w="1295400" h="50800">
                <a:moveTo>
                  <a:pt x="1257300" y="34924"/>
                </a:moveTo>
                <a:lnTo>
                  <a:pt x="1244599" y="34925"/>
                </a:lnTo>
                <a:lnTo>
                  <a:pt x="1244600" y="50799"/>
                </a:lnTo>
                <a:lnTo>
                  <a:pt x="1295400" y="25399"/>
                </a:lnTo>
                <a:lnTo>
                  <a:pt x="1257300" y="34924"/>
                </a:lnTo>
                <a:close/>
              </a:path>
              <a:path w="1295400" h="50800">
                <a:moveTo>
                  <a:pt x="1257300" y="15874"/>
                </a:moveTo>
                <a:lnTo>
                  <a:pt x="1244600" y="0"/>
                </a:lnTo>
                <a:lnTo>
                  <a:pt x="1244600" y="15874"/>
                </a:lnTo>
                <a:lnTo>
                  <a:pt x="1257300" y="15874"/>
                </a:lnTo>
                <a:close/>
              </a:path>
              <a:path w="1295400" h="50800">
                <a:moveTo>
                  <a:pt x="0" y="15874"/>
                </a:moveTo>
                <a:lnTo>
                  <a:pt x="0" y="34924"/>
                </a:lnTo>
                <a:lnTo>
                  <a:pt x="1257300" y="34924"/>
                </a:lnTo>
                <a:lnTo>
                  <a:pt x="1295400" y="25399"/>
                </a:lnTo>
                <a:lnTo>
                  <a:pt x="1244600" y="0"/>
                </a:lnTo>
                <a:lnTo>
                  <a:pt x="1257300" y="15874"/>
                </a:lnTo>
                <a:lnTo>
                  <a:pt x="0" y="15874"/>
                </a:lnTo>
                <a:close/>
              </a:path>
            </a:pathLst>
          </a:custGeom>
          <a:solidFill>
            <a:srgbClr val="000000"/>
          </a:solidFill>
        </p:spPr>
        <p:txBody>
          <a:bodyPr wrap="square" lIns="0" tIns="0" rIns="0" bIns="0" rtlCol="0">
            <a:noAutofit/>
          </a:bodyPr>
          <a:lstStyle/>
          <a:p>
            <a:endParaRPr/>
          </a:p>
        </p:txBody>
      </p:sp>
      <p:sp>
        <p:nvSpPr>
          <p:cNvPr id="45" name="object 45"/>
          <p:cNvSpPr/>
          <p:nvPr/>
        </p:nvSpPr>
        <p:spPr>
          <a:xfrm>
            <a:off x="4876800" y="6303645"/>
            <a:ext cx="1295400" cy="50800"/>
          </a:xfrm>
          <a:custGeom>
            <a:avLst/>
            <a:gdLst/>
            <a:ahLst/>
            <a:cxnLst/>
            <a:rect l="l" t="t" r="r" b="b"/>
            <a:pathLst>
              <a:path w="1295400" h="50800">
                <a:moveTo>
                  <a:pt x="1257300" y="34924"/>
                </a:moveTo>
                <a:lnTo>
                  <a:pt x="1244599" y="34925"/>
                </a:lnTo>
                <a:lnTo>
                  <a:pt x="1244600" y="50799"/>
                </a:lnTo>
                <a:lnTo>
                  <a:pt x="1295400" y="25399"/>
                </a:lnTo>
                <a:lnTo>
                  <a:pt x="1257300" y="34924"/>
                </a:lnTo>
                <a:close/>
              </a:path>
              <a:path w="1295400" h="50800">
                <a:moveTo>
                  <a:pt x="1257300" y="15874"/>
                </a:moveTo>
                <a:lnTo>
                  <a:pt x="1244600" y="0"/>
                </a:lnTo>
                <a:lnTo>
                  <a:pt x="1244600" y="15874"/>
                </a:lnTo>
                <a:lnTo>
                  <a:pt x="1257300" y="15874"/>
                </a:lnTo>
                <a:close/>
              </a:path>
              <a:path w="1295400" h="50800">
                <a:moveTo>
                  <a:pt x="0" y="15874"/>
                </a:moveTo>
                <a:lnTo>
                  <a:pt x="0" y="34924"/>
                </a:lnTo>
                <a:lnTo>
                  <a:pt x="1257300" y="34924"/>
                </a:lnTo>
                <a:lnTo>
                  <a:pt x="1295400" y="25399"/>
                </a:lnTo>
                <a:lnTo>
                  <a:pt x="1244600" y="0"/>
                </a:lnTo>
                <a:lnTo>
                  <a:pt x="1257300" y="15874"/>
                </a:lnTo>
                <a:lnTo>
                  <a:pt x="0" y="15874"/>
                </a:lnTo>
                <a:close/>
              </a:path>
            </a:pathLst>
          </a:custGeom>
          <a:solidFill>
            <a:srgbClr val="000000"/>
          </a:solidFill>
        </p:spPr>
        <p:txBody>
          <a:bodyPr wrap="square" lIns="0" tIns="0" rIns="0" bIns="0" rtlCol="0">
            <a:noAutofit/>
          </a:bodyPr>
          <a:lstStyle/>
          <a:p>
            <a:endParaRPr/>
          </a:p>
        </p:txBody>
      </p:sp>
      <p:sp>
        <p:nvSpPr>
          <p:cNvPr id="46" name="object 46"/>
          <p:cNvSpPr/>
          <p:nvPr/>
        </p:nvSpPr>
        <p:spPr>
          <a:xfrm>
            <a:off x="2743073" y="3586479"/>
            <a:ext cx="634111" cy="989457"/>
          </a:xfrm>
          <a:custGeom>
            <a:avLst/>
            <a:gdLst/>
            <a:ahLst/>
            <a:cxnLst/>
            <a:rect l="l" t="t" r="r" b="b"/>
            <a:pathLst>
              <a:path w="634111" h="989457">
                <a:moveTo>
                  <a:pt x="602088" y="938836"/>
                </a:moveTo>
                <a:lnTo>
                  <a:pt x="583311" y="939165"/>
                </a:lnTo>
                <a:lnTo>
                  <a:pt x="609473" y="989457"/>
                </a:lnTo>
                <a:lnTo>
                  <a:pt x="634111" y="938276"/>
                </a:lnTo>
                <a:lnTo>
                  <a:pt x="615314" y="951103"/>
                </a:lnTo>
                <a:lnTo>
                  <a:pt x="602614" y="951738"/>
                </a:lnTo>
                <a:lnTo>
                  <a:pt x="602088" y="938836"/>
                </a:lnTo>
                <a:close/>
              </a:path>
              <a:path w="634111" h="989457">
                <a:moveTo>
                  <a:pt x="15747" y="12954"/>
                </a:moveTo>
                <a:lnTo>
                  <a:pt x="61468" y="17653"/>
                </a:lnTo>
                <a:lnTo>
                  <a:pt x="106425" y="27813"/>
                </a:lnTo>
                <a:lnTo>
                  <a:pt x="150240" y="43180"/>
                </a:lnTo>
                <a:lnTo>
                  <a:pt x="178688" y="56261"/>
                </a:lnTo>
                <a:lnTo>
                  <a:pt x="206756" y="71628"/>
                </a:lnTo>
                <a:lnTo>
                  <a:pt x="233933" y="88900"/>
                </a:lnTo>
                <a:lnTo>
                  <a:pt x="260731" y="108458"/>
                </a:lnTo>
                <a:lnTo>
                  <a:pt x="286638" y="129921"/>
                </a:lnTo>
                <a:lnTo>
                  <a:pt x="311912" y="153416"/>
                </a:lnTo>
                <a:lnTo>
                  <a:pt x="336422" y="178689"/>
                </a:lnTo>
                <a:lnTo>
                  <a:pt x="360044" y="205867"/>
                </a:lnTo>
                <a:lnTo>
                  <a:pt x="382904" y="234823"/>
                </a:lnTo>
                <a:lnTo>
                  <a:pt x="404875" y="265557"/>
                </a:lnTo>
                <a:lnTo>
                  <a:pt x="425831" y="297815"/>
                </a:lnTo>
                <a:lnTo>
                  <a:pt x="445896" y="331724"/>
                </a:lnTo>
                <a:lnTo>
                  <a:pt x="464819" y="367157"/>
                </a:lnTo>
                <a:lnTo>
                  <a:pt x="482853" y="404114"/>
                </a:lnTo>
                <a:lnTo>
                  <a:pt x="499871" y="442468"/>
                </a:lnTo>
                <a:lnTo>
                  <a:pt x="515492" y="482092"/>
                </a:lnTo>
                <a:lnTo>
                  <a:pt x="530098" y="523113"/>
                </a:lnTo>
                <a:lnTo>
                  <a:pt x="543432" y="565277"/>
                </a:lnTo>
                <a:lnTo>
                  <a:pt x="555625" y="608584"/>
                </a:lnTo>
                <a:lnTo>
                  <a:pt x="566547" y="653034"/>
                </a:lnTo>
                <a:lnTo>
                  <a:pt x="575944" y="698500"/>
                </a:lnTo>
                <a:lnTo>
                  <a:pt x="584073" y="744982"/>
                </a:lnTo>
                <a:lnTo>
                  <a:pt x="590803" y="792353"/>
                </a:lnTo>
                <a:lnTo>
                  <a:pt x="596264" y="840613"/>
                </a:lnTo>
                <a:lnTo>
                  <a:pt x="600075" y="889508"/>
                </a:lnTo>
                <a:lnTo>
                  <a:pt x="602088" y="938836"/>
                </a:lnTo>
                <a:lnTo>
                  <a:pt x="602614" y="951738"/>
                </a:lnTo>
                <a:lnTo>
                  <a:pt x="615314" y="951103"/>
                </a:lnTo>
                <a:lnTo>
                  <a:pt x="634111" y="938276"/>
                </a:lnTo>
                <a:lnTo>
                  <a:pt x="614808" y="938613"/>
                </a:lnTo>
                <a:lnTo>
                  <a:pt x="612775" y="888492"/>
                </a:lnTo>
                <a:lnTo>
                  <a:pt x="608838" y="839216"/>
                </a:lnTo>
                <a:lnTo>
                  <a:pt x="603376" y="790448"/>
                </a:lnTo>
                <a:lnTo>
                  <a:pt x="596646" y="742823"/>
                </a:lnTo>
                <a:lnTo>
                  <a:pt x="588390" y="695960"/>
                </a:lnTo>
                <a:lnTo>
                  <a:pt x="578865" y="650113"/>
                </a:lnTo>
                <a:lnTo>
                  <a:pt x="567816" y="605155"/>
                </a:lnTo>
                <a:lnTo>
                  <a:pt x="555625" y="561467"/>
                </a:lnTo>
                <a:lnTo>
                  <a:pt x="542036" y="518795"/>
                </a:lnTo>
                <a:lnTo>
                  <a:pt x="527303" y="477393"/>
                </a:lnTo>
                <a:lnTo>
                  <a:pt x="511428" y="437388"/>
                </a:lnTo>
                <a:lnTo>
                  <a:pt x="494283" y="398526"/>
                </a:lnTo>
                <a:lnTo>
                  <a:pt x="476122" y="361188"/>
                </a:lnTo>
                <a:lnTo>
                  <a:pt x="456819" y="325247"/>
                </a:lnTo>
                <a:lnTo>
                  <a:pt x="436499" y="290957"/>
                </a:lnTo>
                <a:lnTo>
                  <a:pt x="415163" y="258064"/>
                </a:lnTo>
                <a:lnTo>
                  <a:pt x="392938" y="227076"/>
                </a:lnTo>
                <a:lnTo>
                  <a:pt x="369569" y="197485"/>
                </a:lnTo>
                <a:lnTo>
                  <a:pt x="345439" y="169799"/>
                </a:lnTo>
                <a:lnTo>
                  <a:pt x="320547" y="144145"/>
                </a:lnTo>
                <a:lnTo>
                  <a:pt x="294766" y="120142"/>
                </a:lnTo>
                <a:lnTo>
                  <a:pt x="268224" y="98171"/>
                </a:lnTo>
                <a:lnTo>
                  <a:pt x="240791" y="78232"/>
                </a:lnTo>
                <a:lnTo>
                  <a:pt x="212851" y="60452"/>
                </a:lnTo>
                <a:lnTo>
                  <a:pt x="184022" y="44831"/>
                </a:lnTo>
                <a:lnTo>
                  <a:pt x="154812" y="31369"/>
                </a:lnTo>
                <a:lnTo>
                  <a:pt x="124840" y="20320"/>
                </a:lnTo>
                <a:lnTo>
                  <a:pt x="94360" y="11430"/>
                </a:lnTo>
                <a:lnTo>
                  <a:pt x="63372" y="5080"/>
                </a:lnTo>
                <a:lnTo>
                  <a:pt x="31876" y="1270"/>
                </a:lnTo>
                <a:lnTo>
                  <a:pt x="253" y="0"/>
                </a:lnTo>
                <a:lnTo>
                  <a:pt x="0" y="12700"/>
                </a:lnTo>
                <a:lnTo>
                  <a:pt x="15747" y="12954"/>
                </a:lnTo>
                <a:close/>
              </a:path>
            </a:pathLst>
          </a:custGeom>
          <a:solidFill>
            <a:srgbClr val="000000"/>
          </a:solidFill>
        </p:spPr>
        <p:txBody>
          <a:bodyPr wrap="square" lIns="0" tIns="0" rIns="0" bIns="0" rtlCol="0">
            <a:noAutofit/>
          </a:bodyPr>
          <a:lstStyle/>
          <a:p>
            <a:endParaRPr/>
          </a:p>
        </p:txBody>
      </p:sp>
      <p:sp>
        <p:nvSpPr>
          <p:cNvPr id="24" name="object 24"/>
          <p:cNvSpPr/>
          <p:nvPr/>
        </p:nvSpPr>
        <p:spPr>
          <a:xfrm>
            <a:off x="3148584" y="0"/>
            <a:ext cx="2685288" cy="576072"/>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txBox="1"/>
          <p:nvPr/>
        </p:nvSpPr>
        <p:spPr>
          <a:xfrm>
            <a:off x="572211" y="43710"/>
            <a:ext cx="8114992" cy="3204139"/>
          </a:xfrm>
          <a:prstGeom prst="rect">
            <a:avLst/>
          </a:prstGeom>
        </p:spPr>
        <p:txBody>
          <a:bodyPr wrap="square" lIns="0" tIns="0" rIns="0" bIns="0" rtlCol="0">
            <a:noAutofit/>
          </a:bodyPr>
          <a:lstStyle/>
          <a:p>
            <a:pPr marL="2813100" marR="3126737" algn="ctr">
              <a:lnSpc>
                <a:spcPts val="3775"/>
              </a:lnSpc>
              <a:spcBef>
                <a:spcPts val="188"/>
              </a:spcBef>
            </a:pPr>
            <a:r>
              <a:rPr sz="3600" b="1" spc="0" dirty="0" smtClean="0">
                <a:solidFill>
                  <a:srgbClr val="3668C4"/>
                </a:solidFill>
                <a:latin typeface="Times New Roman"/>
                <a:cs typeface="Times New Roman"/>
              </a:rPr>
              <a:t>METH</a:t>
            </a:r>
            <a:r>
              <a:rPr sz="3600" b="1" spc="-14" dirty="0" smtClean="0">
                <a:solidFill>
                  <a:srgbClr val="3668C4"/>
                </a:solidFill>
                <a:latin typeface="Times New Roman"/>
                <a:cs typeface="Times New Roman"/>
              </a:rPr>
              <a:t>O</a:t>
            </a:r>
            <a:r>
              <a:rPr sz="3600" b="1" spc="0" dirty="0" smtClean="0">
                <a:solidFill>
                  <a:srgbClr val="3668C4"/>
                </a:solidFill>
                <a:latin typeface="Times New Roman"/>
                <a:cs typeface="Times New Roman"/>
              </a:rPr>
              <a:t>D</a:t>
            </a:r>
            <a:endParaRPr sz="3600">
              <a:latin typeface="Times New Roman"/>
              <a:cs typeface="Times New Roman"/>
            </a:endParaRPr>
          </a:p>
          <a:p>
            <a:pPr marL="12700" marR="807161">
              <a:lnSpc>
                <a:spcPts val="1379"/>
              </a:lnSpc>
              <a:spcBef>
                <a:spcPts val="366"/>
              </a:spcBef>
            </a:pPr>
            <a:r>
              <a:rPr sz="1200" spc="4" dirty="0" smtClean="0">
                <a:latin typeface="Arial"/>
                <a:cs typeface="Arial"/>
              </a:rPr>
              <a:t>p</a:t>
            </a:r>
            <a:r>
              <a:rPr sz="1200" spc="0" dirty="0" smtClean="0">
                <a:latin typeface="Arial"/>
                <a:cs typeface="Arial"/>
              </a:rPr>
              <a:t>H</a:t>
            </a:r>
            <a:r>
              <a:rPr sz="1200" spc="317" dirty="0" smtClean="0">
                <a:latin typeface="Arial"/>
                <a:cs typeface="Arial"/>
              </a:rPr>
              <a:t> </a:t>
            </a:r>
            <a:r>
              <a:rPr sz="1200" spc="-4" dirty="0" smtClean="0">
                <a:latin typeface="Arial"/>
                <a:cs typeface="Arial"/>
              </a:rPr>
              <a:t>g</a:t>
            </a:r>
            <a:r>
              <a:rPr sz="1200" spc="0" dirty="0" smtClean="0">
                <a:latin typeface="Arial"/>
                <a:cs typeface="Arial"/>
              </a:rPr>
              <a:t>ra</a:t>
            </a:r>
            <a:r>
              <a:rPr sz="1200" spc="4" dirty="0" smtClean="0">
                <a:latin typeface="Arial"/>
                <a:cs typeface="Arial"/>
              </a:rPr>
              <a:t>d</a:t>
            </a:r>
            <a:r>
              <a:rPr sz="1200" spc="0" dirty="0" smtClean="0">
                <a:latin typeface="Arial"/>
                <a:cs typeface="Arial"/>
              </a:rPr>
              <a:t>ie</a:t>
            </a:r>
            <a:r>
              <a:rPr sz="1200" spc="4" dirty="0" smtClean="0">
                <a:latin typeface="Arial"/>
                <a:cs typeface="Arial"/>
              </a:rPr>
              <a:t>n</a:t>
            </a:r>
            <a:r>
              <a:rPr sz="1200" spc="0" dirty="0" smtClean="0">
                <a:latin typeface="Arial"/>
                <a:cs typeface="Arial"/>
              </a:rPr>
              <a:t>t</a:t>
            </a:r>
            <a:r>
              <a:rPr sz="1200" spc="-14" dirty="0" smtClean="0">
                <a:latin typeface="Arial"/>
                <a:cs typeface="Arial"/>
              </a:rPr>
              <a:t> </a:t>
            </a:r>
            <a:r>
              <a:rPr sz="1200" spc="0" dirty="0" smtClean="0">
                <a:latin typeface="Arial"/>
                <a:cs typeface="Arial"/>
              </a:rPr>
              <a:t>is</a:t>
            </a:r>
            <a:r>
              <a:rPr sz="1200" spc="4" dirty="0" smtClean="0">
                <a:latin typeface="Arial"/>
                <a:cs typeface="Arial"/>
              </a:rPr>
              <a:t> e</a:t>
            </a:r>
            <a:r>
              <a:rPr sz="1200" spc="0" dirty="0" smtClean="0">
                <a:latin typeface="Arial"/>
                <a:cs typeface="Arial"/>
              </a:rPr>
              <a:t>st</a:t>
            </a:r>
            <a:r>
              <a:rPr sz="1200" spc="4" dirty="0" smtClean="0">
                <a:latin typeface="Arial"/>
                <a:cs typeface="Arial"/>
              </a:rPr>
              <a:t>ab</a:t>
            </a:r>
            <a:r>
              <a:rPr sz="1200" spc="0" dirty="0" smtClean="0">
                <a:latin typeface="Arial"/>
                <a:cs typeface="Arial"/>
              </a:rPr>
              <a:t>l</a:t>
            </a:r>
            <a:r>
              <a:rPr sz="1200" spc="-4" dirty="0" smtClean="0">
                <a:latin typeface="Arial"/>
                <a:cs typeface="Arial"/>
              </a:rPr>
              <a:t>i</a:t>
            </a:r>
            <a:r>
              <a:rPr sz="1200" spc="0" dirty="0" smtClean="0">
                <a:latin typeface="Arial"/>
                <a:cs typeface="Arial"/>
              </a:rPr>
              <a:t>s</a:t>
            </a:r>
            <a:r>
              <a:rPr sz="1200" spc="4" dirty="0" smtClean="0">
                <a:latin typeface="Arial"/>
                <a:cs typeface="Arial"/>
              </a:rPr>
              <a:t>he</a:t>
            </a:r>
            <a:r>
              <a:rPr sz="1200" spc="0" dirty="0" smtClean="0">
                <a:latin typeface="Arial"/>
                <a:cs typeface="Arial"/>
              </a:rPr>
              <a:t>d</a:t>
            </a:r>
            <a:r>
              <a:rPr sz="1200" spc="-44" dirty="0" smtClean="0">
                <a:latin typeface="Arial"/>
                <a:cs typeface="Arial"/>
              </a:rPr>
              <a:t> </a:t>
            </a:r>
            <a:r>
              <a:rPr sz="1200" spc="0" dirty="0" smtClean="0">
                <a:latin typeface="Arial"/>
                <a:cs typeface="Arial"/>
              </a:rPr>
              <a:t>in</a:t>
            </a:r>
            <a:r>
              <a:rPr sz="1200" spc="-4" dirty="0" smtClean="0">
                <a:latin typeface="Arial"/>
                <a:cs typeface="Arial"/>
              </a:rPr>
              <a:t> g</a:t>
            </a:r>
            <a:r>
              <a:rPr sz="1200" spc="4" dirty="0" smtClean="0">
                <a:latin typeface="Arial"/>
                <a:cs typeface="Arial"/>
              </a:rPr>
              <a:t>e</a:t>
            </a:r>
            <a:r>
              <a:rPr sz="1200" spc="0" dirty="0" smtClean="0">
                <a:latin typeface="Arial"/>
                <a:cs typeface="Arial"/>
              </a:rPr>
              <a:t>l </a:t>
            </a:r>
            <a:r>
              <a:rPr sz="1200" spc="4" dirty="0" smtClean="0">
                <a:latin typeface="Arial"/>
                <a:cs typeface="Arial"/>
              </a:rPr>
              <a:t>b</a:t>
            </a:r>
            <a:r>
              <a:rPr sz="1200" spc="0" dirty="0" smtClean="0">
                <a:latin typeface="Arial"/>
                <a:cs typeface="Arial"/>
              </a:rPr>
              <a:t>y</a:t>
            </a:r>
            <a:r>
              <a:rPr sz="1200" spc="-4" dirty="0" smtClean="0">
                <a:latin typeface="Arial"/>
                <a:cs typeface="Arial"/>
              </a:rPr>
              <a:t> </a:t>
            </a:r>
            <a:r>
              <a:rPr sz="1200" spc="4" dirty="0" smtClean="0">
                <a:latin typeface="Arial"/>
                <a:cs typeface="Arial"/>
              </a:rPr>
              <a:t>add</a:t>
            </a:r>
            <a:r>
              <a:rPr sz="1200" spc="0" dirty="0" smtClean="0">
                <a:latin typeface="Arial"/>
                <a:cs typeface="Arial"/>
              </a:rPr>
              <a:t>ition</a:t>
            </a:r>
            <a:r>
              <a:rPr sz="1200" spc="-34" dirty="0" smtClean="0">
                <a:latin typeface="Arial"/>
                <a:cs typeface="Arial"/>
              </a:rPr>
              <a:t> </a:t>
            </a:r>
            <a:r>
              <a:rPr sz="1200" spc="4" dirty="0" smtClean="0">
                <a:latin typeface="Arial"/>
                <a:cs typeface="Arial"/>
              </a:rPr>
              <a:t>o</a:t>
            </a:r>
            <a:r>
              <a:rPr sz="1200" spc="0" dirty="0" smtClean="0">
                <a:latin typeface="Arial"/>
                <a:cs typeface="Arial"/>
              </a:rPr>
              <a:t>f</a:t>
            </a:r>
            <a:r>
              <a:rPr sz="1200" spc="4" dirty="0" smtClean="0">
                <a:latin typeface="Arial"/>
                <a:cs typeface="Arial"/>
              </a:rPr>
              <a:t> ampho</a:t>
            </a:r>
            <a:r>
              <a:rPr sz="1200" spc="0" dirty="0" smtClean="0">
                <a:latin typeface="Arial"/>
                <a:cs typeface="Arial"/>
              </a:rPr>
              <a:t>l</a:t>
            </a:r>
            <a:r>
              <a:rPr sz="1200" spc="-14" dirty="0" smtClean="0">
                <a:latin typeface="Arial"/>
                <a:cs typeface="Arial"/>
              </a:rPr>
              <a:t>y</a:t>
            </a:r>
            <a:r>
              <a:rPr sz="1200" spc="0" dirty="0" smtClean="0">
                <a:latin typeface="Arial"/>
                <a:cs typeface="Arial"/>
              </a:rPr>
              <a:t>t</a:t>
            </a:r>
            <a:r>
              <a:rPr sz="1200" spc="4" dirty="0" smtClean="0">
                <a:latin typeface="Arial"/>
                <a:cs typeface="Arial"/>
              </a:rPr>
              <a:t>e</a:t>
            </a:r>
            <a:r>
              <a:rPr sz="1200" spc="0" dirty="0" smtClean="0">
                <a:latin typeface="Arial"/>
                <a:cs typeface="Arial"/>
              </a:rPr>
              <a:t>s</a:t>
            </a:r>
            <a:r>
              <a:rPr sz="1200" spc="-34" dirty="0" smtClean="0">
                <a:latin typeface="Arial"/>
                <a:cs typeface="Arial"/>
              </a:rPr>
              <a:t> </a:t>
            </a:r>
            <a:r>
              <a:rPr sz="1200" spc="-14" dirty="0" smtClean="0">
                <a:latin typeface="Arial"/>
                <a:cs typeface="Arial"/>
              </a:rPr>
              <a:t>w</a:t>
            </a:r>
            <a:r>
              <a:rPr sz="1200" spc="4" dirty="0" smtClean="0">
                <a:latin typeface="Arial"/>
                <a:cs typeface="Arial"/>
              </a:rPr>
              <a:t>h</a:t>
            </a:r>
            <a:r>
              <a:rPr sz="1200" spc="0" dirty="0" smtClean="0">
                <a:latin typeface="Arial"/>
                <a:cs typeface="Arial"/>
              </a:rPr>
              <a:t>ich incre</a:t>
            </a:r>
            <a:r>
              <a:rPr sz="1200" spc="4" dirty="0" smtClean="0">
                <a:latin typeface="Arial"/>
                <a:cs typeface="Arial"/>
              </a:rPr>
              <a:t>a</a:t>
            </a:r>
            <a:r>
              <a:rPr sz="1200" spc="0" dirty="0" smtClean="0">
                <a:latin typeface="Arial"/>
                <a:cs typeface="Arial"/>
              </a:rPr>
              <a:t>s</a:t>
            </a:r>
            <a:r>
              <a:rPr sz="1200" spc="4" dirty="0" smtClean="0">
                <a:latin typeface="Arial"/>
                <a:cs typeface="Arial"/>
              </a:rPr>
              <a:t>e</a:t>
            </a:r>
            <a:r>
              <a:rPr sz="1200" spc="0" dirty="0" smtClean="0">
                <a:latin typeface="Arial"/>
                <a:cs typeface="Arial"/>
              </a:rPr>
              <a:t>s</a:t>
            </a:r>
            <a:r>
              <a:rPr sz="1200" spc="-14" dirty="0" smtClean="0">
                <a:latin typeface="Arial"/>
                <a:cs typeface="Arial"/>
              </a:rPr>
              <a:t> </a:t>
            </a:r>
            <a:r>
              <a:rPr sz="1200" spc="0" dirty="0" smtClean="0">
                <a:latin typeface="Arial"/>
                <a:cs typeface="Arial"/>
              </a:rPr>
              <a:t>t</a:t>
            </a:r>
            <a:r>
              <a:rPr sz="1200" spc="4" dirty="0" smtClean="0">
                <a:latin typeface="Arial"/>
                <a:cs typeface="Arial"/>
              </a:rPr>
              <a:t>h</a:t>
            </a:r>
            <a:r>
              <a:rPr sz="1200" spc="0" dirty="0" smtClean="0">
                <a:latin typeface="Arial"/>
                <a:cs typeface="Arial"/>
              </a:rPr>
              <a:t>e</a:t>
            </a:r>
            <a:r>
              <a:rPr sz="1200" spc="322" dirty="0" smtClean="0">
                <a:latin typeface="Arial"/>
                <a:cs typeface="Arial"/>
              </a:rPr>
              <a:t> </a:t>
            </a:r>
            <a:r>
              <a:rPr sz="1200" spc="4" dirty="0" smtClean="0">
                <a:latin typeface="Arial"/>
                <a:cs typeface="Arial"/>
              </a:rPr>
              <a:t>p</a:t>
            </a:r>
            <a:r>
              <a:rPr sz="1200" spc="0" dirty="0" smtClean="0">
                <a:latin typeface="Arial"/>
                <a:cs typeface="Arial"/>
              </a:rPr>
              <a:t>H </a:t>
            </a:r>
            <a:r>
              <a:rPr sz="1200" spc="4" dirty="0" smtClean="0">
                <a:latin typeface="Arial"/>
                <a:cs typeface="Arial"/>
              </a:rPr>
              <a:t> </a:t>
            </a:r>
            <a:r>
              <a:rPr sz="1200" spc="14" dirty="0" smtClean="0">
                <a:latin typeface="Arial"/>
                <a:cs typeface="Arial"/>
              </a:rPr>
              <a:t>f</a:t>
            </a:r>
            <a:r>
              <a:rPr sz="1200" spc="0" dirty="0" smtClean="0">
                <a:latin typeface="Arial"/>
                <a:cs typeface="Arial"/>
              </a:rPr>
              <a:t>rom</a:t>
            </a:r>
            <a:r>
              <a:rPr sz="1200" spc="-9" dirty="0" smtClean="0">
                <a:latin typeface="Arial"/>
                <a:cs typeface="Arial"/>
              </a:rPr>
              <a:t> </a:t>
            </a:r>
            <a:r>
              <a:rPr sz="1200" spc="4" dirty="0" smtClean="0">
                <a:latin typeface="Arial"/>
                <a:cs typeface="Arial"/>
              </a:rPr>
              <a:t>anod</a:t>
            </a:r>
            <a:r>
              <a:rPr sz="1200" spc="0" dirty="0" smtClean="0">
                <a:latin typeface="Arial"/>
                <a:cs typeface="Arial"/>
              </a:rPr>
              <a:t>e</a:t>
            </a:r>
            <a:r>
              <a:rPr sz="1200" spc="-39" dirty="0" smtClean="0">
                <a:latin typeface="Arial"/>
                <a:cs typeface="Arial"/>
              </a:rPr>
              <a:t> </a:t>
            </a:r>
            <a:r>
              <a:rPr sz="1200" spc="0" dirty="0" smtClean="0">
                <a:latin typeface="Arial"/>
                <a:cs typeface="Arial"/>
              </a:rPr>
              <a:t>to</a:t>
            </a:r>
            <a:r>
              <a:rPr sz="1200" spc="-4" dirty="0" smtClean="0">
                <a:latin typeface="Arial"/>
                <a:cs typeface="Arial"/>
              </a:rPr>
              <a:t> </a:t>
            </a:r>
            <a:r>
              <a:rPr sz="1200" spc="0" dirty="0" smtClean="0">
                <a:latin typeface="Arial"/>
                <a:cs typeface="Arial"/>
              </a:rPr>
              <a:t>c</a:t>
            </a:r>
            <a:r>
              <a:rPr sz="1200" spc="4" dirty="0" smtClean="0">
                <a:latin typeface="Arial"/>
                <a:cs typeface="Arial"/>
              </a:rPr>
              <a:t>a</a:t>
            </a:r>
            <a:r>
              <a:rPr sz="1200" spc="0" dirty="0" smtClean="0">
                <a:latin typeface="Arial"/>
                <a:cs typeface="Arial"/>
              </a:rPr>
              <a:t>t</a:t>
            </a:r>
            <a:r>
              <a:rPr sz="1200" spc="4" dirty="0" smtClean="0">
                <a:latin typeface="Arial"/>
                <a:cs typeface="Arial"/>
              </a:rPr>
              <a:t>hod</a:t>
            </a:r>
            <a:r>
              <a:rPr sz="1200" spc="9" dirty="0" smtClean="0">
                <a:latin typeface="Arial"/>
                <a:cs typeface="Arial"/>
              </a:rPr>
              <a:t>e</a:t>
            </a:r>
            <a:r>
              <a:rPr sz="1200" spc="0" dirty="0" smtClean="0">
                <a:latin typeface="Arial"/>
                <a:cs typeface="Arial"/>
              </a:rPr>
              <a:t>. </a:t>
            </a:r>
            <a:endParaRPr sz="1200">
              <a:latin typeface="Arial"/>
              <a:cs typeface="Arial"/>
            </a:endParaRPr>
          </a:p>
          <a:p>
            <a:pPr marL="12700" marR="807161">
              <a:lnSpc>
                <a:spcPts val="1379"/>
              </a:lnSpc>
              <a:spcBef>
                <a:spcPts val="779"/>
              </a:spcBef>
            </a:pPr>
            <a:r>
              <a:rPr sz="1200" spc="0" dirty="0" smtClean="0">
                <a:latin typeface="Arial"/>
                <a:cs typeface="Arial"/>
              </a:rPr>
              <a:t>A</a:t>
            </a:r>
            <a:r>
              <a:rPr sz="1200" spc="257" dirty="0" smtClean="0">
                <a:latin typeface="Arial"/>
                <a:cs typeface="Arial"/>
              </a:rPr>
              <a:t> </a:t>
            </a:r>
            <a:r>
              <a:rPr sz="1200" spc="4" dirty="0" smtClean="0">
                <a:latin typeface="Arial"/>
                <a:cs typeface="Arial"/>
              </a:rPr>
              <a:t>p</a:t>
            </a:r>
            <a:r>
              <a:rPr sz="1200" spc="0" dirty="0" smtClean="0">
                <a:latin typeface="Arial"/>
                <a:cs typeface="Arial"/>
              </a:rPr>
              <a:t>rot</a:t>
            </a:r>
            <a:r>
              <a:rPr sz="1200" spc="4" dirty="0" smtClean="0">
                <a:latin typeface="Arial"/>
                <a:cs typeface="Arial"/>
              </a:rPr>
              <a:t>e</a:t>
            </a:r>
            <a:r>
              <a:rPr sz="1200" spc="0" dirty="0" smtClean="0">
                <a:latin typeface="Arial"/>
                <a:cs typeface="Arial"/>
              </a:rPr>
              <a:t>in</a:t>
            </a:r>
            <a:r>
              <a:rPr sz="1200" spc="-14" dirty="0" smtClean="0">
                <a:latin typeface="Arial"/>
                <a:cs typeface="Arial"/>
              </a:rPr>
              <a:t> </a:t>
            </a:r>
            <a:r>
              <a:rPr sz="1200" spc="4" dirty="0" smtClean="0">
                <a:latin typeface="Arial"/>
                <a:cs typeface="Arial"/>
              </a:rPr>
              <a:t>m</a:t>
            </a:r>
            <a:r>
              <a:rPr sz="1200" spc="0" dirty="0" smtClean="0">
                <a:latin typeface="Arial"/>
                <a:cs typeface="Arial"/>
              </a:rPr>
              <a:t>i</a:t>
            </a:r>
            <a:r>
              <a:rPr sz="1200" spc="-14" dirty="0" smtClean="0">
                <a:latin typeface="Arial"/>
                <a:cs typeface="Arial"/>
              </a:rPr>
              <a:t>x</a:t>
            </a:r>
            <a:r>
              <a:rPr sz="1200" spc="0" dirty="0" smtClean="0">
                <a:latin typeface="Arial"/>
                <a:cs typeface="Arial"/>
              </a:rPr>
              <a:t>t</a:t>
            </a:r>
            <a:r>
              <a:rPr sz="1200" spc="4" dirty="0" smtClean="0">
                <a:latin typeface="Arial"/>
                <a:cs typeface="Arial"/>
              </a:rPr>
              <a:t>u</a:t>
            </a:r>
            <a:r>
              <a:rPr sz="1200" spc="0" dirty="0" smtClean="0">
                <a:latin typeface="Arial"/>
                <a:cs typeface="Arial"/>
              </a:rPr>
              <a:t>re</a:t>
            </a:r>
            <a:r>
              <a:rPr sz="1200" spc="-4" dirty="0" smtClean="0">
                <a:latin typeface="Arial"/>
                <a:cs typeface="Arial"/>
              </a:rPr>
              <a:t> </a:t>
            </a:r>
            <a:r>
              <a:rPr sz="1200" spc="0" dirty="0" smtClean="0">
                <a:latin typeface="Arial"/>
                <a:cs typeface="Arial"/>
              </a:rPr>
              <a:t>is</a:t>
            </a:r>
            <a:r>
              <a:rPr sz="1200" spc="4" dirty="0" smtClean="0">
                <a:latin typeface="Arial"/>
                <a:cs typeface="Arial"/>
              </a:rPr>
              <a:t> p</a:t>
            </a:r>
            <a:r>
              <a:rPr sz="1200" spc="0" dirty="0" smtClean="0">
                <a:latin typeface="Arial"/>
                <a:cs typeface="Arial"/>
              </a:rPr>
              <a:t>lac</a:t>
            </a:r>
            <a:r>
              <a:rPr sz="1200" spc="4" dirty="0" smtClean="0">
                <a:latin typeface="Arial"/>
                <a:cs typeface="Arial"/>
              </a:rPr>
              <a:t>e</a:t>
            </a:r>
            <a:r>
              <a:rPr sz="1200" spc="0" dirty="0" smtClean="0">
                <a:latin typeface="Arial"/>
                <a:cs typeface="Arial"/>
              </a:rPr>
              <a:t>d</a:t>
            </a:r>
            <a:r>
              <a:rPr sz="1200" spc="-24" dirty="0" smtClean="0">
                <a:latin typeface="Arial"/>
                <a:cs typeface="Arial"/>
              </a:rPr>
              <a:t> </a:t>
            </a:r>
            <a:r>
              <a:rPr sz="1200" spc="0" dirty="0" smtClean="0">
                <a:latin typeface="Arial"/>
                <a:cs typeface="Arial"/>
              </a:rPr>
              <a:t>in</a:t>
            </a:r>
            <a:r>
              <a:rPr sz="1200" spc="-4" dirty="0" smtClean="0">
                <a:latin typeface="Arial"/>
                <a:cs typeface="Arial"/>
              </a:rPr>
              <a:t> </a:t>
            </a:r>
            <a:r>
              <a:rPr sz="1200" spc="0" dirty="0" smtClean="0">
                <a:latin typeface="Arial"/>
                <a:cs typeface="Arial"/>
              </a:rPr>
              <a:t>a</a:t>
            </a:r>
            <a:r>
              <a:rPr sz="1200" spc="-4" dirty="0" smtClean="0">
                <a:latin typeface="Arial"/>
                <a:cs typeface="Arial"/>
              </a:rPr>
              <a:t> </a:t>
            </a:r>
            <a:r>
              <a:rPr sz="1200" spc="-14" dirty="0" smtClean="0">
                <a:latin typeface="Arial"/>
                <a:cs typeface="Arial"/>
              </a:rPr>
              <a:t>w</a:t>
            </a:r>
            <a:r>
              <a:rPr sz="1200" spc="4" dirty="0" smtClean="0">
                <a:latin typeface="Arial"/>
                <a:cs typeface="Arial"/>
              </a:rPr>
              <a:t>e</a:t>
            </a:r>
            <a:r>
              <a:rPr sz="1200" spc="0" dirty="0" smtClean="0">
                <a:latin typeface="Arial"/>
                <a:cs typeface="Arial"/>
              </a:rPr>
              <a:t>ll </a:t>
            </a:r>
            <a:r>
              <a:rPr sz="1200" spc="4" dirty="0" smtClean="0">
                <a:latin typeface="Arial"/>
                <a:cs typeface="Arial"/>
              </a:rPr>
              <a:t>o</a:t>
            </a:r>
            <a:r>
              <a:rPr sz="1200" spc="0" dirty="0" smtClean="0">
                <a:latin typeface="Arial"/>
                <a:cs typeface="Arial"/>
              </a:rPr>
              <a:t>n</a:t>
            </a:r>
            <a:r>
              <a:rPr sz="1200" spc="-4" dirty="0" smtClean="0">
                <a:latin typeface="Arial"/>
                <a:cs typeface="Arial"/>
              </a:rPr>
              <a:t> </a:t>
            </a:r>
            <a:r>
              <a:rPr sz="1200" spc="0" dirty="0" smtClean="0">
                <a:latin typeface="Arial"/>
                <a:cs typeface="Arial"/>
              </a:rPr>
              <a:t>t</a:t>
            </a:r>
            <a:r>
              <a:rPr sz="1200" spc="4" dirty="0" smtClean="0">
                <a:latin typeface="Arial"/>
                <a:cs typeface="Arial"/>
              </a:rPr>
              <a:t>h</a:t>
            </a:r>
            <a:r>
              <a:rPr sz="1200" spc="0" dirty="0" smtClean="0">
                <a:latin typeface="Arial"/>
                <a:cs typeface="Arial"/>
              </a:rPr>
              <a:t>e</a:t>
            </a:r>
            <a:r>
              <a:rPr sz="1200" spc="-14" dirty="0" smtClean="0">
                <a:latin typeface="Arial"/>
                <a:cs typeface="Arial"/>
              </a:rPr>
              <a:t> </a:t>
            </a:r>
            <a:r>
              <a:rPr sz="1200" spc="-4" dirty="0" smtClean="0">
                <a:latin typeface="Arial"/>
                <a:cs typeface="Arial"/>
              </a:rPr>
              <a:t>g</a:t>
            </a:r>
            <a:r>
              <a:rPr sz="1200" spc="4" dirty="0" smtClean="0">
                <a:latin typeface="Arial"/>
                <a:cs typeface="Arial"/>
              </a:rPr>
              <a:t>e</a:t>
            </a:r>
            <a:r>
              <a:rPr sz="1200" spc="0" dirty="0" smtClean="0">
                <a:latin typeface="Arial"/>
                <a:cs typeface="Arial"/>
              </a:rPr>
              <a:t>l.</a:t>
            </a:r>
            <a:endParaRPr sz="1200">
              <a:latin typeface="Arial"/>
              <a:cs typeface="Arial"/>
            </a:endParaRPr>
          </a:p>
          <a:p>
            <a:pPr marL="12700" marR="910793">
              <a:lnSpc>
                <a:spcPts val="1379"/>
              </a:lnSpc>
              <a:spcBef>
                <a:spcPts val="799"/>
              </a:spcBef>
            </a:pPr>
            <a:r>
              <a:rPr sz="1200" spc="39" dirty="0" smtClean="0">
                <a:latin typeface="Arial"/>
                <a:cs typeface="Arial"/>
              </a:rPr>
              <a:t>W</a:t>
            </a:r>
            <a:r>
              <a:rPr sz="1200" spc="0" dirty="0" smtClean="0">
                <a:latin typeface="Arial"/>
                <a:cs typeface="Arial"/>
              </a:rPr>
              <a:t>ith</a:t>
            </a:r>
            <a:r>
              <a:rPr sz="1200" spc="-49" dirty="0" smtClean="0">
                <a:latin typeface="Arial"/>
                <a:cs typeface="Arial"/>
              </a:rPr>
              <a:t> </a:t>
            </a:r>
            <a:r>
              <a:rPr sz="1200" spc="4" dirty="0" smtClean="0">
                <a:latin typeface="Arial"/>
                <a:cs typeface="Arial"/>
              </a:rPr>
              <a:t>a</a:t>
            </a:r>
            <a:r>
              <a:rPr sz="1200" spc="0" dirty="0" smtClean="0">
                <a:latin typeface="Arial"/>
                <a:cs typeface="Arial"/>
              </a:rPr>
              <a:t>n</a:t>
            </a:r>
            <a:r>
              <a:rPr sz="1200" spc="-4" dirty="0" smtClean="0">
                <a:latin typeface="Arial"/>
                <a:cs typeface="Arial"/>
              </a:rPr>
              <a:t> </a:t>
            </a:r>
            <a:r>
              <a:rPr sz="1200" spc="4" dirty="0" smtClean="0">
                <a:latin typeface="Arial"/>
                <a:cs typeface="Arial"/>
              </a:rPr>
              <a:t>app</a:t>
            </a:r>
            <a:r>
              <a:rPr sz="1200" spc="0" dirty="0" smtClean="0">
                <a:latin typeface="Arial"/>
                <a:cs typeface="Arial"/>
              </a:rPr>
              <a:t>l</a:t>
            </a:r>
            <a:r>
              <a:rPr sz="1200" spc="-4" dirty="0" smtClean="0">
                <a:latin typeface="Arial"/>
                <a:cs typeface="Arial"/>
              </a:rPr>
              <a:t>i</a:t>
            </a:r>
            <a:r>
              <a:rPr sz="1200" spc="4" dirty="0" smtClean="0">
                <a:latin typeface="Arial"/>
                <a:cs typeface="Arial"/>
              </a:rPr>
              <a:t>e</a:t>
            </a:r>
            <a:r>
              <a:rPr sz="1200" spc="0" dirty="0" smtClean="0">
                <a:latin typeface="Arial"/>
                <a:cs typeface="Arial"/>
              </a:rPr>
              <a:t>d </a:t>
            </a:r>
            <a:r>
              <a:rPr sz="1200" spc="4" dirty="0" smtClean="0">
                <a:latin typeface="Arial"/>
                <a:cs typeface="Arial"/>
              </a:rPr>
              <a:t>e</a:t>
            </a:r>
            <a:r>
              <a:rPr sz="1200" spc="0" dirty="0" smtClean="0">
                <a:latin typeface="Arial"/>
                <a:cs typeface="Arial"/>
              </a:rPr>
              <a:t>l</a:t>
            </a:r>
            <a:r>
              <a:rPr sz="1200" spc="-9" dirty="0" smtClean="0">
                <a:latin typeface="Arial"/>
                <a:cs typeface="Arial"/>
              </a:rPr>
              <a:t>e</a:t>
            </a:r>
            <a:r>
              <a:rPr sz="1200" spc="0" dirty="0" smtClean="0">
                <a:latin typeface="Arial"/>
                <a:cs typeface="Arial"/>
              </a:rPr>
              <a:t>ctr</a:t>
            </a:r>
            <a:r>
              <a:rPr sz="1200" spc="-4" dirty="0" smtClean="0">
                <a:latin typeface="Arial"/>
                <a:cs typeface="Arial"/>
              </a:rPr>
              <a:t>i</a:t>
            </a:r>
            <a:r>
              <a:rPr sz="1200" spc="0" dirty="0" smtClean="0">
                <a:latin typeface="Arial"/>
                <a:cs typeface="Arial"/>
              </a:rPr>
              <a:t>c</a:t>
            </a:r>
            <a:r>
              <a:rPr sz="1200" spc="-44" dirty="0" smtClean="0">
                <a:latin typeface="Arial"/>
                <a:cs typeface="Arial"/>
              </a:rPr>
              <a:t> </a:t>
            </a:r>
            <a:r>
              <a:rPr sz="1200" spc="14" dirty="0" smtClean="0">
                <a:latin typeface="Arial"/>
                <a:cs typeface="Arial"/>
              </a:rPr>
              <a:t>f</a:t>
            </a:r>
            <a:r>
              <a:rPr sz="1200" spc="0" dirty="0" smtClean="0">
                <a:latin typeface="Arial"/>
                <a:cs typeface="Arial"/>
              </a:rPr>
              <a:t>iel</a:t>
            </a:r>
            <a:r>
              <a:rPr sz="1200" spc="4" dirty="0" smtClean="0">
                <a:latin typeface="Arial"/>
                <a:cs typeface="Arial"/>
              </a:rPr>
              <a:t>d</a:t>
            </a:r>
            <a:r>
              <a:rPr sz="1200" spc="0" dirty="0" smtClean="0">
                <a:latin typeface="Arial"/>
                <a:cs typeface="Arial"/>
              </a:rPr>
              <a:t>,</a:t>
            </a:r>
            <a:r>
              <a:rPr sz="1200" spc="-14" dirty="0" smtClean="0">
                <a:latin typeface="Arial"/>
                <a:cs typeface="Arial"/>
              </a:rPr>
              <a:t> </a:t>
            </a:r>
            <a:r>
              <a:rPr sz="1200" spc="4" dirty="0" smtClean="0">
                <a:latin typeface="Arial"/>
                <a:cs typeface="Arial"/>
              </a:rPr>
              <a:t>p</a:t>
            </a:r>
            <a:r>
              <a:rPr sz="1200" spc="0" dirty="0" smtClean="0">
                <a:latin typeface="Arial"/>
                <a:cs typeface="Arial"/>
              </a:rPr>
              <a:t>rot</a:t>
            </a:r>
            <a:r>
              <a:rPr sz="1200" spc="4" dirty="0" smtClean="0">
                <a:latin typeface="Arial"/>
                <a:cs typeface="Arial"/>
              </a:rPr>
              <a:t>e</a:t>
            </a:r>
            <a:r>
              <a:rPr sz="1200" spc="0" dirty="0" smtClean="0">
                <a:latin typeface="Arial"/>
                <a:cs typeface="Arial"/>
              </a:rPr>
              <a:t>ins</a:t>
            </a:r>
            <a:r>
              <a:rPr sz="1200" spc="-24" dirty="0" smtClean="0">
                <a:latin typeface="Arial"/>
                <a:cs typeface="Arial"/>
              </a:rPr>
              <a:t> </a:t>
            </a:r>
            <a:r>
              <a:rPr sz="1200" spc="4" dirty="0" smtClean="0">
                <a:latin typeface="Arial"/>
                <a:cs typeface="Arial"/>
              </a:rPr>
              <a:t>en</a:t>
            </a:r>
            <a:r>
              <a:rPr sz="1200" spc="0" dirty="0" smtClean="0">
                <a:latin typeface="Arial"/>
                <a:cs typeface="Arial"/>
              </a:rPr>
              <a:t>t</a:t>
            </a:r>
            <a:r>
              <a:rPr sz="1200" spc="4" dirty="0" smtClean="0">
                <a:latin typeface="Arial"/>
                <a:cs typeface="Arial"/>
              </a:rPr>
              <a:t>e</a:t>
            </a:r>
            <a:r>
              <a:rPr sz="1200" spc="0" dirty="0" smtClean="0">
                <a:latin typeface="Arial"/>
                <a:cs typeface="Arial"/>
              </a:rPr>
              <a:t>r</a:t>
            </a:r>
            <a:r>
              <a:rPr sz="1200" spc="-19" dirty="0" smtClean="0">
                <a:latin typeface="Arial"/>
                <a:cs typeface="Arial"/>
              </a:rPr>
              <a:t> </a:t>
            </a:r>
            <a:r>
              <a:rPr sz="1200" spc="0" dirty="0" smtClean="0">
                <a:latin typeface="Arial"/>
                <a:cs typeface="Arial"/>
              </a:rPr>
              <a:t>t</a:t>
            </a:r>
            <a:r>
              <a:rPr sz="1200" spc="4" dirty="0" smtClean="0">
                <a:latin typeface="Arial"/>
                <a:cs typeface="Arial"/>
              </a:rPr>
              <a:t>h</a:t>
            </a:r>
            <a:r>
              <a:rPr sz="1200" spc="0" dirty="0" smtClean="0">
                <a:latin typeface="Arial"/>
                <a:cs typeface="Arial"/>
              </a:rPr>
              <a:t>e </a:t>
            </a:r>
            <a:r>
              <a:rPr sz="1200" spc="-4" dirty="0" smtClean="0">
                <a:latin typeface="Arial"/>
                <a:cs typeface="Arial"/>
              </a:rPr>
              <a:t>g</a:t>
            </a:r>
            <a:r>
              <a:rPr sz="1200" spc="4" dirty="0" smtClean="0">
                <a:latin typeface="Arial"/>
                <a:cs typeface="Arial"/>
              </a:rPr>
              <a:t>e</a:t>
            </a:r>
            <a:r>
              <a:rPr sz="1200" spc="0" dirty="0" smtClean="0">
                <a:latin typeface="Arial"/>
                <a:cs typeface="Arial"/>
              </a:rPr>
              <a:t>l</a:t>
            </a:r>
            <a:r>
              <a:rPr sz="1200" spc="-9" dirty="0" smtClean="0">
                <a:latin typeface="Arial"/>
                <a:cs typeface="Arial"/>
              </a:rPr>
              <a:t> </a:t>
            </a:r>
            <a:r>
              <a:rPr sz="1200" spc="4" dirty="0" smtClean="0">
                <a:latin typeface="Arial"/>
                <a:cs typeface="Arial"/>
              </a:rPr>
              <a:t>m</a:t>
            </a:r>
            <a:r>
              <a:rPr sz="1200" spc="0" dirty="0" smtClean="0">
                <a:latin typeface="Arial"/>
                <a:cs typeface="Arial"/>
              </a:rPr>
              <a:t>i</a:t>
            </a:r>
            <a:r>
              <a:rPr sz="1200" spc="-9" dirty="0" smtClean="0">
                <a:latin typeface="Arial"/>
                <a:cs typeface="Arial"/>
              </a:rPr>
              <a:t>g</a:t>
            </a:r>
            <a:r>
              <a:rPr sz="1200" spc="0" dirty="0" smtClean="0">
                <a:latin typeface="Arial"/>
                <a:cs typeface="Arial"/>
              </a:rPr>
              <a:t>rat</a:t>
            </a:r>
            <a:r>
              <a:rPr sz="1200" spc="4" dirty="0" smtClean="0">
                <a:latin typeface="Arial"/>
                <a:cs typeface="Arial"/>
              </a:rPr>
              <a:t>e</a:t>
            </a:r>
            <a:r>
              <a:rPr sz="1200" spc="0" dirty="0" smtClean="0">
                <a:latin typeface="Arial"/>
                <a:cs typeface="Arial"/>
              </a:rPr>
              <a:t>s</a:t>
            </a:r>
            <a:r>
              <a:rPr sz="1200" spc="-4" dirty="0" smtClean="0">
                <a:latin typeface="Arial"/>
                <a:cs typeface="Arial"/>
              </a:rPr>
              <a:t> </a:t>
            </a:r>
            <a:r>
              <a:rPr sz="1200" spc="4" dirty="0" smtClean="0">
                <a:latin typeface="Arial"/>
                <a:cs typeface="Arial"/>
              </a:rPr>
              <a:t>un</a:t>
            </a:r>
            <a:r>
              <a:rPr sz="1200" spc="0" dirty="0" smtClean="0">
                <a:latin typeface="Arial"/>
                <a:cs typeface="Arial"/>
              </a:rPr>
              <a:t>til</a:t>
            </a:r>
            <a:r>
              <a:rPr sz="1200" spc="-14" dirty="0" smtClean="0">
                <a:latin typeface="Arial"/>
                <a:cs typeface="Arial"/>
              </a:rPr>
              <a:t> </a:t>
            </a:r>
            <a:r>
              <a:rPr sz="1200" spc="4" dirty="0" smtClean="0">
                <a:latin typeface="Arial"/>
                <a:cs typeface="Arial"/>
              </a:rPr>
              <a:t>ea</a:t>
            </a:r>
            <a:r>
              <a:rPr sz="1200" spc="0" dirty="0" smtClean="0">
                <a:latin typeface="Arial"/>
                <a:cs typeface="Arial"/>
              </a:rPr>
              <a:t>ch</a:t>
            </a:r>
            <a:r>
              <a:rPr sz="1200" spc="-14" dirty="0" smtClean="0">
                <a:latin typeface="Arial"/>
                <a:cs typeface="Arial"/>
              </a:rPr>
              <a:t> </a:t>
            </a:r>
            <a:r>
              <a:rPr sz="1200" spc="0" dirty="0" smtClean="0">
                <a:latin typeface="Arial"/>
                <a:cs typeface="Arial"/>
              </a:rPr>
              <a:t>re</a:t>
            </a:r>
            <a:r>
              <a:rPr sz="1200" spc="4" dirty="0" smtClean="0">
                <a:latin typeface="Arial"/>
                <a:cs typeface="Arial"/>
              </a:rPr>
              <a:t>a</a:t>
            </a:r>
            <a:r>
              <a:rPr sz="1200" spc="0" dirty="0" smtClean="0">
                <a:latin typeface="Arial"/>
                <a:cs typeface="Arial"/>
              </a:rPr>
              <a:t>c</a:t>
            </a:r>
            <a:r>
              <a:rPr sz="1200" spc="4" dirty="0" smtClean="0">
                <a:latin typeface="Arial"/>
                <a:cs typeface="Arial"/>
              </a:rPr>
              <a:t>he</a:t>
            </a:r>
            <a:r>
              <a:rPr sz="1200" spc="0" dirty="0" smtClean="0">
                <a:latin typeface="Arial"/>
                <a:cs typeface="Arial"/>
              </a:rPr>
              <a:t>s</a:t>
            </a:r>
            <a:r>
              <a:rPr sz="1200" spc="-29" dirty="0" smtClean="0">
                <a:latin typeface="Arial"/>
                <a:cs typeface="Arial"/>
              </a:rPr>
              <a:t> </a:t>
            </a:r>
            <a:r>
              <a:rPr sz="1200" spc="0" dirty="0" smtClean="0">
                <a:latin typeface="Arial"/>
                <a:cs typeface="Arial"/>
              </a:rPr>
              <a:t>its</a:t>
            </a:r>
            <a:r>
              <a:rPr sz="1200" spc="4" dirty="0" smtClean="0">
                <a:latin typeface="Arial"/>
                <a:cs typeface="Arial"/>
              </a:rPr>
              <a:t> p</a:t>
            </a:r>
            <a:r>
              <a:rPr sz="1200" spc="0" dirty="0" smtClean="0">
                <a:latin typeface="Arial"/>
                <a:cs typeface="Arial"/>
              </a:rPr>
              <a:t>H </a:t>
            </a:r>
            <a:r>
              <a:rPr sz="1200" spc="4" dirty="0" smtClean="0">
                <a:latin typeface="Arial"/>
                <a:cs typeface="Arial"/>
              </a:rPr>
              <a:t>e</a:t>
            </a:r>
            <a:r>
              <a:rPr sz="1200" spc="-4" dirty="0" smtClean="0">
                <a:latin typeface="Arial"/>
                <a:cs typeface="Arial"/>
              </a:rPr>
              <a:t>q</a:t>
            </a:r>
            <a:r>
              <a:rPr sz="1200" spc="4" dirty="0" smtClean="0">
                <a:latin typeface="Arial"/>
                <a:cs typeface="Arial"/>
              </a:rPr>
              <a:t>u</a:t>
            </a:r>
            <a:r>
              <a:rPr sz="1200" spc="0" dirty="0" smtClean="0">
                <a:latin typeface="Arial"/>
                <a:cs typeface="Arial"/>
              </a:rPr>
              <a:t>i</a:t>
            </a:r>
            <a:r>
              <a:rPr sz="1200" spc="-14" dirty="0" smtClean="0">
                <a:latin typeface="Arial"/>
                <a:cs typeface="Arial"/>
              </a:rPr>
              <a:t>v</a:t>
            </a:r>
            <a:r>
              <a:rPr sz="1200" spc="4" dirty="0" smtClean="0">
                <a:latin typeface="Arial"/>
                <a:cs typeface="Arial"/>
              </a:rPr>
              <a:t>a</a:t>
            </a:r>
            <a:r>
              <a:rPr sz="1200" spc="0" dirty="0" smtClean="0">
                <a:latin typeface="Arial"/>
                <a:cs typeface="Arial"/>
              </a:rPr>
              <a:t>le</a:t>
            </a:r>
            <a:r>
              <a:rPr sz="1200" spc="4" dirty="0" smtClean="0">
                <a:latin typeface="Arial"/>
                <a:cs typeface="Arial"/>
              </a:rPr>
              <a:t>n</a:t>
            </a:r>
            <a:r>
              <a:rPr sz="1200" spc="0" dirty="0" smtClean="0">
                <a:latin typeface="Arial"/>
                <a:cs typeface="Arial"/>
              </a:rPr>
              <a:t>t</a:t>
            </a:r>
            <a:r>
              <a:rPr sz="1200" spc="-25" dirty="0" smtClean="0">
                <a:latin typeface="Arial"/>
                <a:cs typeface="Arial"/>
              </a:rPr>
              <a:t> </a:t>
            </a:r>
            <a:r>
              <a:rPr sz="1200" spc="0" dirty="0" smtClean="0">
                <a:latin typeface="Arial"/>
                <a:cs typeface="Arial"/>
              </a:rPr>
              <a:t>to</a:t>
            </a:r>
            <a:r>
              <a:rPr sz="1200" spc="-4" dirty="0" smtClean="0">
                <a:latin typeface="Arial"/>
                <a:cs typeface="Arial"/>
              </a:rPr>
              <a:t> </a:t>
            </a:r>
            <a:r>
              <a:rPr sz="1200" spc="0" dirty="0" smtClean="0">
                <a:latin typeface="Arial"/>
                <a:cs typeface="Arial"/>
              </a:rPr>
              <a:t>its</a:t>
            </a:r>
            <a:r>
              <a:rPr sz="1200" spc="14" dirty="0" smtClean="0">
                <a:latin typeface="Arial"/>
                <a:cs typeface="Arial"/>
              </a:rPr>
              <a:t> </a:t>
            </a:r>
            <a:r>
              <a:rPr sz="1200" spc="-4" dirty="0" smtClean="0">
                <a:latin typeface="Arial"/>
                <a:cs typeface="Arial"/>
              </a:rPr>
              <a:t>(</a:t>
            </a:r>
            <a:r>
              <a:rPr sz="1200" spc="4" dirty="0" smtClean="0">
                <a:latin typeface="Arial"/>
                <a:cs typeface="Arial"/>
              </a:rPr>
              <a:t>P</a:t>
            </a:r>
            <a:r>
              <a:rPr sz="1200" spc="0" dirty="0" smtClean="0">
                <a:latin typeface="Arial"/>
                <a:cs typeface="Arial"/>
              </a:rPr>
              <a:t>I</a:t>
            </a:r>
            <a:r>
              <a:rPr sz="1200" spc="-4" dirty="0" smtClean="0">
                <a:latin typeface="Arial"/>
                <a:cs typeface="Arial"/>
              </a:rPr>
              <a:t>)</a:t>
            </a:r>
            <a:r>
              <a:rPr sz="1200" spc="0" dirty="0" smtClean="0">
                <a:latin typeface="Arial"/>
                <a:cs typeface="Arial"/>
              </a:rPr>
              <a:t>. </a:t>
            </a:r>
            <a:endParaRPr sz="1200">
              <a:latin typeface="Arial"/>
              <a:cs typeface="Arial"/>
            </a:endParaRPr>
          </a:p>
          <a:p>
            <a:pPr marL="12700" marR="910793">
              <a:lnSpc>
                <a:spcPts val="1379"/>
              </a:lnSpc>
              <a:spcBef>
                <a:spcPts val="782"/>
              </a:spcBef>
            </a:pPr>
            <a:r>
              <a:rPr sz="1200" spc="0" dirty="0" smtClean="0">
                <a:latin typeface="Arial"/>
                <a:cs typeface="Arial"/>
              </a:rPr>
              <a:t>E</a:t>
            </a:r>
            <a:r>
              <a:rPr sz="1200" spc="4" dirty="0" smtClean="0">
                <a:latin typeface="Arial"/>
                <a:cs typeface="Arial"/>
              </a:rPr>
              <a:t>a</a:t>
            </a:r>
            <a:r>
              <a:rPr sz="1200" spc="0" dirty="0" smtClean="0">
                <a:latin typeface="Arial"/>
                <a:cs typeface="Arial"/>
              </a:rPr>
              <a:t>ch</a:t>
            </a:r>
            <a:r>
              <a:rPr sz="1200" spc="-24" dirty="0" smtClean="0">
                <a:latin typeface="Arial"/>
                <a:cs typeface="Arial"/>
              </a:rPr>
              <a:t> </a:t>
            </a:r>
            <a:r>
              <a:rPr sz="1200" spc="0" dirty="0" smtClean="0">
                <a:latin typeface="Arial"/>
                <a:cs typeface="Arial"/>
              </a:rPr>
              <a:t>s</a:t>
            </a:r>
            <a:r>
              <a:rPr sz="1200" spc="4" dirty="0" smtClean="0">
                <a:latin typeface="Arial"/>
                <a:cs typeface="Arial"/>
              </a:rPr>
              <a:t>pe</a:t>
            </a:r>
            <a:r>
              <a:rPr sz="1200" spc="0" dirty="0" smtClean="0">
                <a:latin typeface="Arial"/>
                <a:cs typeface="Arial"/>
              </a:rPr>
              <a:t>cies</a:t>
            </a:r>
            <a:r>
              <a:rPr sz="1200" spc="-14" dirty="0" smtClean="0">
                <a:latin typeface="Arial"/>
                <a:cs typeface="Arial"/>
              </a:rPr>
              <a:t> </a:t>
            </a:r>
            <a:r>
              <a:rPr sz="1200" spc="4" dirty="0" smtClean="0">
                <a:latin typeface="Arial"/>
                <a:cs typeface="Arial"/>
              </a:rPr>
              <a:t>o</a:t>
            </a:r>
            <a:r>
              <a:rPr sz="1200" spc="0" dirty="0" smtClean="0">
                <a:latin typeface="Arial"/>
                <a:cs typeface="Arial"/>
              </a:rPr>
              <a:t>f</a:t>
            </a:r>
            <a:r>
              <a:rPr sz="1200" spc="-4" dirty="0" smtClean="0">
                <a:latin typeface="Arial"/>
                <a:cs typeface="Arial"/>
              </a:rPr>
              <a:t> </a:t>
            </a:r>
            <a:r>
              <a:rPr sz="1200" spc="4" dirty="0" smtClean="0">
                <a:latin typeface="Arial"/>
                <a:cs typeface="Arial"/>
              </a:rPr>
              <a:t>p</a:t>
            </a:r>
            <a:r>
              <a:rPr sz="1200" spc="0" dirty="0" smtClean="0">
                <a:latin typeface="Arial"/>
                <a:cs typeface="Arial"/>
              </a:rPr>
              <a:t>rot</a:t>
            </a:r>
            <a:r>
              <a:rPr sz="1200" spc="4" dirty="0" smtClean="0">
                <a:latin typeface="Arial"/>
                <a:cs typeface="Arial"/>
              </a:rPr>
              <a:t>e</a:t>
            </a:r>
            <a:r>
              <a:rPr sz="1200" spc="0" dirty="0" smtClean="0">
                <a:latin typeface="Arial"/>
                <a:cs typeface="Arial"/>
              </a:rPr>
              <a:t>ins</a:t>
            </a:r>
            <a:r>
              <a:rPr sz="1200" spc="-14" dirty="0" smtClean="0">
                <a:latin typeface="Arial"/>
                <a:cs typeface="Arial"/>
              </a:rPr>
              <a:t> </a:t>
            </a:r>
            <a:r>
              <a:rPr sz="1200" spc="0" dirty="0" smtClean="0">
                <a:latin typeface="Arial"/>
                <a:cs typeface="Arial"/>
              </a:rPr>
              <a:t>is </a:t>
            </a:r>
            <a:r>
              <a:rPr sz="1200" spc="4" dirty="0" smtClean="0">
                <a:latin typeface="Arial"/>
                <a:cs typeface="Arial"/>
              </a:rPr>
              <a:t> </a:t>
            </a:r>
            <a:r>
              <a:rPr sz="1200" spc="0" dirty="0" smtClean="0">
                <a:latin typeface="Arial"/>
                <a:cs typeface="Arial"/>
              </a:rPr>
              <a:t>t</a:t>
            </a:r>
            <a:r>
              <a:rPr sz="1200" spc="4" dirty="0" smtClean="0">
                <a:latin typeface="Arial"/>
                <a:cs typeface="Arial"/>
              </a:rPr>
              <a:t>he</a:t>
            </a:r>
            <a:r>
              <a:rPr sz="1200" spc="0" dirty="0" smtClean="0">
                <a:latin typeface="Arial"/>
                <a:cs typeface="Arial"/>
              </a:rPr>
              <a:t>rby</a:t>
            </a:r>
            <a:r>
              <a:rPr sz="1200" spc="-14" dirty="0" smtClean="0">
                <a:latin typeface="Arial"/>
                <a:cs typeface="Arial"/>
              </a:rPr>
              <a:t> </a:t>
            </a:r>
            <a:r>
              <a:rPr sz="1200" spc="14" dirty="0" smtClean="0">
                <a:latin typeface="Arial"/>
                <a:cs typeface="Arial"/>
              </a:rPr>
              <a:t>f</a:t>
            </a:r>
            <a:r>
              <a:rPr sz="1200" spc="4" dirty="0" smtClean="0">
                <a:latin typeface="Arial"/>
                <a:cs typeface="Arial"/>
              </a:rPr>
              <a:t>o</a:t>
            </a:r>
            <a:r>
              <a:rPr sz="1200" spc="0" dirty="0" smtClean="0">
                <a:latin typeface="Arial"/>
                <a:cs typeface="Arial"/>
              </a:rPr>
              <a:t>c</a:t>
            </a:r>
            <a:r>
              <a:rPr sz="1200" spc="4" dirty="0" smtClean="0">
                <a:latin typeface="Arial"/>
                <a:cs typeface="Arial"/>
              </a:rPr>
              <a:t>u</a:t>
            </a:r>
            <a:r>
              <a:rPr sz="1200" spc="0" dirty="0" smtClean="0">
                <a:latin typeface="Arial"/>
                <a:cs typeface="Arial"/>
              </a:rPr>
              <a:t>ss</a:t>
            </a:r>
            <a:r>
              <a:rPr sz="1200" spc="4" dirty="0" smtClean="0">
                <a:latin typeface="Arial"/>
                <a:cs typeface="Arial"/>
              </a:rPr>
              <a:t>e</a:t>
            </a:r>
            <a:r>
              <a:rPr sz="1200" spc="0" dirty="0" smtClean="0">
                <a:latin typeface="Arial"/>
                <a:cs typeface="Arial"/>
              </a:rPr>
              <a:t>d</a:t>
            </a:r>
            <a:r>
              <a:rPr sz="1200" spc="-34" dirty="0" smtClean="0">
                <a:latin typeface="Arial"/>
                <a:cs typeface="Arial"/>
              </a:rPr>
              <a:t> </a:t>
            </a:r>
            <a:r>
              <a:rPr sz="1200" spc="0" dirty="0" smtClean="0">
                <a:latin typeface="Arial"/>
                <a:cs typeface="Arial"/>
              </a:rPr>
              <a:t>in</a:t>
            </a:r>
            <a:r>
              <a:rPr sz="1200" spc="4" dirty="0" smtClean="0">
                <a:latin typeface="Arial"/>
                <a:cs typeface="Arial"/>
              </a:rPr>
              <a:t>t</a:t>
            </a:r>
            <a:r>
              <a:rPr sz="1200" spc="0" dirty="0" smtClean="0">
                <a:latin typeface="Arial"/>
                <a:cs typeface="Arial"/>
              </a:rPr>
              <a:t>o a</a:t>
            </a:r>
            <a:r>
              <a:rPr sz="1200" spc="-4" dirty="0" smtClean="0">
                <a:latin typeface="Arial"/>
                <a:cs typeface="Arial"/>
              </a:rPr>
              <a:t> </a:t>
            </a:r>
            <a:r>
              <a:rPr sz="1200" spc="4" dirty="0" smtClean="0">
                <a:latin typeface="Arial"/>
                <a:cs typeface="Arial"/>
              </a:rPr>
              <a:t>na</a:t>
            </a:r>
            <a:r>
              <a:rPr sz="1200" spc="0" dirty="0" smtClean="0">
                <a:latin typeface="Arial"/>
                <a:cs typeface="Arial"/>
              </a:rPr>
              <a:t>r</a:t>
            </a:r>
            <a:r>
              <a:rPr sz="1200" spc="-4" dirty="0" smtClean="0">
                <a:latin typeface="Arial"/>
                <a:cs typeface="Arial"/>
              </a:rPr>
              <a:t>r</a:t>
            </a:r>
            <a:r>
              <a:rPr sz="1200" spc="4" dirty="0" smtClean="0">
                <a:latin typeface="Arial"/>
                <a:cs typeface="Arial"/>
              </a:rPr>
              <a:t>o</a:t>
            </a:r>
            <a:r>
              <a:rPr sz="1200" spc="0" dirty="0" smtClean="0">
                <a:latin typeface="Arial"/>
                <a:cs typeface="Arial"/>
              </a:rPr>
              <a:t>w</a:t>
            </a:r>
            <a:r>
              <a:rPr sz="1200" spc="-19" dirty="0" smtClean="0">
                <a:latin typeface="Arial"/>
                <a:cs typeface="Arial"/>
              </a:rPr>
              <a:t> </a:t>
            </a:r>
            <a:r>
              <a:rPr sz="1200" spc="4" dirty="0" smtClean="0">
                <a:latin typeface="Arial"/>
                <a:cs typeface="Arial"/>
              </a:rPr>
              <a:t>ban</a:t>
            </a:r>
            <a:r>
              <a:rPr sz="1200" spc="0" dirty="0" smtClean="0">
                <a:latin typeface="Arial"/>
                <a:cs typeface="Arial"/>
              </a:rPr>
              <a:t>d</a:t>
            </a:r>
            <a:r>
              <a:rPr sz="1200" spc="-29" dirty="0" smtClean="0">
                <a:latin typeface="Arial"/>
                <a:cs typeface="Arial"/>
              </a:rPr>
              <a:t> </a:t>
            </a:r>
            <a:r>
              <a:rPr sz="1200" spc="4" dirty="0" smtClean="0">
                <a:latin typeface="Arial"/>
                <a:cs typeface="Arial"/>
              </a:rPr>
              <a:t>abou</a:t>
            </a:r>
            <a:r>
              <a:rPr sz="1200" spc="0" dirty="0" smtClean="0">
                <a:latin typeface="Arial"/>
                <a:cs typeface="Arial"/>
              </a:rPr>
              <a:t>t</a:t>
            </a:r>
            <a:r>
              <a:rPr sz="1200" spc="-24" dirty="0" smtClean="0">
                <a:latin typeface="Arial"/>
                <a:cs typeface="Arial"/>
              </a:rPr>
              <a:t> </a:t>
            </a:r>
            <a:r>
              <a:rPr sz="1200" spc="0" dirty="0" smtClean="0">
                <a:latin typeface="Arial"/>
                <a:cs typeface="Arial"/>
              </a:rPr>
              <a:t>its </a:t>
            </a:r>
            <a:r>
              <a:rPr sz="1200" spc="4" dirty="0" smtClean="0">
                <a:latin typeface="Arial"/>
                <a:cs typeface="Arial"/>
              </a:rPr>
              <a:t> P</a:t>
            </a:r>
            <a:r>
              <a:rPr sz="1200" spc="0" dirty="0" smtClean="0">
                <a:latin typeface="Arial"/>
                <a:cs typeface="Arial"/>
              </a:rPr>
              <a:t>I.</a:t>
            </a:r>
            <a:endParaRPr sz="1200">
              <a:latin typeface="Arial"/>
              <a:cs typeface="Arial"/>
            </a:endParaRPr>
          </a:p>
          <a:p>
            <a:pPr marL="12700">
              <a:lnSpc>
                <a:spcPct val="95825"/>
              </a:lnSpc>
              <a:spcBef>
                <a:spcPts val="802"/>
              </a:spcBef>
            </a:pPr>
            <a:r>
              <a:rPr sz="1200" b="1" spc="0" dirty="0" smtClean="0">
                <a:latin typeface="Arial"/>
                <a:cs typeface="Arial"/>
              </a:rPr>
              <a:t>The</a:t>
            </a:r>
            <a:r>
              <a:rPr sz="1200" b="1" spc="144" dirty="0" smtClean="0">
                <a:latin typeface="Arial"/>
                <a:cs typeface="Arial"/>
              </a:rPr>
              <a:t> </a:t>
            </a:r>
            <a:r>
              <a:rPr sz="1200" b="1" spc="-25" dirty="0" smtClean="0">
                <a:latin typeface="Arial"/>
                <a:cs typeface="Arial"/>
              </a:rPr>
              <a:t>A</a:t>
            </a:r>
            <a:r>
              <a:rPr sz="1200" b="1" spc="9" dirty="0" smtClean="0">
                <a:latin typeface="Arial"/>
                <a:cs typeface="Arial"/>
              </a:rPr>
              <a:t>no</a:t>
            </a:r>
            <a:r>
              <a:rPr sz="1200" b="1" spc="0" dirty="0" smtClean="0">
                <a:latin typeface="Arial"/>
                <a:cs typeface="Arial"/>
              </a:rPr>
              <a:t>de</a:t>
            </a:r>
            <a:r>
              <a:rPr sz="1200" b="1" spc="129" dirty="0" smtClean="0">
                <a:latin typeface="Arial"/>
                <a:cs typeface="Arial"/>
              </a:rPr>
              <a:t> </a:t>
            </a:r>
            <a:r>
              <a:rPr sz="1200" b="1" spc="0" dirty="0" smtClean="0">
                <a:latin typeface="Arial"/>
                <a:cs typeface="Arial"/>
              </a:rPr>
              <a:t>of</a:t>
            </a:r>
            <a:r>
              <a:rPr sz="1200" b="1" spc="129" dirty="0" smtClean="0">
                <a:latin typeface="Arial"/>
                <a:cs typeface="Arial"/>
              </a:rPr>
              <a:t> </a:t>
            </a:r>
            <a:r>
              <a:rPr sz="1200" b="1" spc="0" dirty="0" smtClean="0">
                <a:latin typeface="Arial"/>
                <a:cs typeface="Arial"/>
              </a:rPr>
              <a:t>t</a:t>
            </a:r>
            <a:r>
              <a:rPr sz="1200" b="1" spc="-4" dirty="0" smtClean="0">
                <a:latin typeface="Arial"/>
                <a:cs typeface="Arial"/>
              </a:rPr>
              <a:t>h</a:t>
            </a:r>
            <a:r>
              <a:rPr sz="1200" b="1" spc="0" dirty="0" smtClean="0">
                <a:latin typeface="Arial"/>
                <a:cs typeface="Arial"/>
              </a:rPr>
              <a:t>e</a:t>
            </a:r>
            <a:r>
              <a:rPr sz="1200" b="1" spc="129" dirty="0" smtClean="0">
                <a:latin typeface="Arial"/>
                <a:cs typeface="Arial"/>
              </a:rPr>
              <a:t> </a:t>
            </a:r>
            <a:r>
              <a:rPr sz="1200" b="1" spc="4" dirty="0" smtClean="0">
                <a:latin typeface="Arial"/>
                <a:cs typeface="Arial"/>
              </a:rPr>
              <a:t>c</a:t>
            </a:r>
            <a:r>
              <a:rPr sz="1200" b="1" spc="9" dirty="0" smtClean="0">
                <a:latin typeface="Arial"/>
                <a:cs typeface="Arial"/>
              </a:rPr>
              <a:t>o</a:t>
            </a:r>
            <a:r>
              <a:rPr sz="1200" b="1" spc="0" dirty="0" smtClean="0">
                <a:latin typeface="Arial"/>
                <a:cs typeface="Arial"/>
              </a:rPr>
              <a:t>lumn</a:t>
            </a:r>
            <a:r>
              <a:rPr sz="1200" b="1" spc="125" dirty="0" smtClean="0">
                <a:latin typeface="Arial"/>
                <a:cs typeface="Arial"/>
              </a:rPr>
              <a:t> </a:t>
            </a:r>
            <a:r>
              <a:rPr sz="1200" b="1" spc="0" dirty="0" smtClean="0">
                <a:latin typeface="Arial"/>
                <a:cs typeface="Arial"/>
              </a:rPr>
              <a:t>is</a:t>
            </a:r>
            <a:r>
              <a:rPr sz="1200" b="1" spc="129" dirty="0" smtClean="0">
                <a:latin typeface="Arial"/>
                <a:cs typeface="Arial"/>
              </a:rPr>
              <a:t> </a:t>
            </a:r>
            <a:r>
              <a:rPr sz="1200" b="1" spc="4" dirty="0" smtClean="0">
                <a:latin typeface="Arial"/>
                <a:cs typeface="Arial"/>
              </a:rPr>
              <a:t>c</a:t>
            </a:r>
            <a:r>
              <a:rPr sz="1200" b="1" spc="0" dirty="0" smtClean="0">
                <a:latin typeface="Arial"/>
                <a:cs typeface="Arial"/>
              </a:rPr>
              <a:t>onne</a:t>
            </a:r>
            <a:r>
              <a:rPr sz="1200" b="1" spc="4" dirty="0" smtClean="0">
                <a:latin typeface="Arial"/>
                <a:cs typeface="Arial"/>
              </a:rPr>
              <a:t>c</a:t>
            </a:r>
            <a:r>
              <a:rPr sz="1200" b="1" spc="0" dirty="0" smtClean="0">
                <a:latin typeface="Arial"/>
                <a:cs typeface="Arial"/>
              </a:rPr>
              <a:t>ted</a:t>
            </a:r>
            <a:r>
              <a:rPr sz="1200" b="1" spc="129" dirty="0" smtClean="0">
                <a:latin typeface="Arial"/>
                <a:cs typeface="Arial"/>
              </a:rPr>
              <a:t> </a:t>
            </a:r>
            <a:r>
              <a:rPr sz="1200" b="1" spc="-4" dirty="0" smtClean="0">
                <a:latin typeface="Arial"/>
                <a:cs typeface="Arial"/>
              </a:rPr>
              <a:t>t</a:t>
            </a:r>
            <a:r>
              <a:rPr sz="1200" b="1" spc="0" dirty="0" smtClean="0">
                <a:latin typeface="Arial"/>
                <a:cs typeface="Arial"/>
              </a:rPr>
              <a:t>o</a:t>
            </a:r>
            <a:r>
              <a:rPr sz="1200" b="1" spc="119" dirty="0" smtClean="0">
                <a:latin typeface="Arial"/>
                <a:cs typeface="Arial"/>
              </a:rPr>
              <a:t> </a:t>
            </a:r>
            <a:r>
              <a:rPr sz="1200" b="1" spc="0" dirty="0" smtClean="0">
                <a:latin typeface="Arial"/>
                <a:cs typeface="Arial"/>
              </a:rPr>
              <a:t>a</a:t>
            </a:r>
            <a:r>
              <a:rPr sz="1200" b="1" spc="129" dirty="0" smtClean="0">
                <a:latin typeface="Arial"/>
                <a:cs typeface="Arial"/>
              </a:rPr>
              <a:t> </a:t>
            </a:r>
            <a:r>
              <a:rPr sz="1200" b="1" spc="0" dirty="0" smtClean="0">
                <a:latin typeface="Arial"/>
                <a:cs typeface="Arial"/>
              </a:rPr>
              <a:t>r</a:t>
            </a:r>
            <a:r>
              <a:rPr sz="1200" b="1" spc="-4" dirty="0" smtClean="0">
                <a:latin typeface="Arial"/>
                <a:cs typeface="Arial"/>
              </a:rPr>
              <a:t>e</a:t>
            </a:r>
            <a:r>
              <a:rPr sz="1200" b="1" spc="4" dirty="0" smtClean="0">
                <a:latin typeface="Arial"/>
                <a:cs typeface="Arial"/>
              </a:rPr>
              <a:t>s</a:t>
            </a:r>
            <a:r>
              <a:rPr sz="1200" b="1" spc="-4" dirty="0" smtClean="0">
                <a:latin typeface="Arial"/>
                <a:cs typeface="Arial"/>
              </a:rPr>
              <a:t>e</a:t>
            </a:r>
            <a:r>
              <a:rPr sz="1200" b="1" spc="0" dirty="0" smtClean="0">
                <a:latin typeface="Arial"/>
                <a:cs typeface="Arial"/>
              </a:rPr>
              <a:t>r</a:t>
            </a:r>
            <a:r>
              <a:rPr sz="1200" b="1" spc="-19" dirty="0" smtClean="0">
                <a:latin typeface="Arial"/>
                <a:cs typeface="Arial"/>
              </a:rPr>
              <a:t>v</a:t>
            </a:r>
            <a:r>
              <a:rPr sz="1200" b="1" spc="0" dirty="0" smtClean="0">
                <a:latin typeface="Arial"/>
                <a:cs typeface="Arial"/>
              </a:rPr>
              <a:t>oir</a:t>
            </a:r>
            <a:r>
              <a:rPr sz="1200" b="1" spc="125" dirty="0" smtClean="0">
                <a:latin typeface="Arial"/>
                <a:cs typeface="Arial"/>
              </a:rPr>
              <a:t> </a:t>
            </a:r>
            <a:r>
              <a:rPr sz="1200" b="1" spc="4" dirty="0" smtClean="0">
                <a:latin typeface="Arial"/>
                <a:cs typeface="Arial"/>
              </a:rPr>
              <a:t>c</a:t>
            </a:r>
            <a:r>
              <a:rPr sz="1200" b="1" spc="0" dirty="0" smtClean="0">
                <a:latin typeface="Arial"/>
                <a:cs typeface="Arial"/>
              </a:rPr>
              <a:t>on</a:t>
            </a:r>
            <a:r>
              <a:rPr sz="1200" b="1" spc="-4" dirty="0" smtClean="0">
                <a:latin typeface="Arial"/>
                <a:cs typeface="Arial"/>
              </a:rPr>
              <a:t>t</a:t>
            </a:r>
            <a:r>
              <a:rPr sz="1200" b="1" spc="4" dirty="0" smtClean="0">
                <a:latin typeface="Arial"/>
                <a:cs typeface="Arial"/>
              </a:rPr>
              <a:t>a</a:t>
            </a:r>
            <a:r>
              <a:rPr sz="1200" b="1" spc="0" dirty="0" smtClean="0">
                <a:latin typeface="Arial"/>
                <a:cs typeface="Arial"/>
              </a:rPr>
              <a:t>i</a:t>
            </a:r>
            <a:r>
              <a:rPr sz="1200" b="1" spc="9" dirty="0" smtClean="0">
                <a:latin typeface="Arial"/>
                <a:cs typeface="Arial"/>
              </a:rPr>
              <a:t>n</a:t>
            </a:r>
            <a:r>
              <a:rPr sz="1200" b="1" spc="0" dirty="0" smtClean="0">
                <a:latin typeface="Arial"/>
                <a:cs typeface="Arial"/>
              </a:rPr>
              <a:t>ing</a:t>
            </a:r>
            <a:r>
              <a:rPr sz="1200" b="1" spc="129" dirty="0" smtClean="0">
                <a:latin typeface="Arial"/>
                <a:cs typeface="Arial"/>
              </a:rPr>
              <a:t> </a:t>
            </a:r>
            <a:r>
              <a:rPr sz="1200" b="1" spc="4" dirty="0" smtClean="0">
                <a:latin typeface="Arial"/>
                <a:cs typeface="Arial"/>
              </a:rPr>
              <a:t>a</a:t>
            </a:r>
            <a:r>
              <a:rPr sz="1200" b="1" spc="0" dirty="0" smtClean="0">
                <a:latin typeface="Arial"/>
                <a:cs typeface="Arial"/>
              </a:rPr>
              <a:t>n</a:t>
            </a:r>
            <a:r>
              <a:rPr sz="1200" b="1" spc="134" dirty="0" smtClean="0">
                <a:latin typeface="Arial"/>
                <a:cs typeface="Arial"/>
              </a:rPr>
              <a:t> </a:t>
            </a:r>
            <a:r>
              <a:rPr sz="1200" b="1" spc="4" dirty="0" smtClean="0">
                <a:latin typeface="Arial"/>
                <a:cs typeface="Arial"/>
              </a:rPr>
              <a:t>ac</a:t>
            </a:r>
            <a:r>
              <a:rPr sz="1200" b="1" spc="0" dirty="0" smtClean="0">
                <a:latin typeface="Arial"/>
                <a:cs typeface="Arial"/>
              </a:rPr>
              <a:t>idic</a:t>
            </a:r>
            <a:r>
              <a:rPr sz="1200" b="1" spc="119" dirty="0" smtClean="0">
                <a:latin typeface="Arial"/>
                <a:cs typeface="Arial"/>
              </a:rPr>
              <a:t> </a:t>
            </a:r>
            <a:r>
              <a:rPr sz="1200" b="1" spc="4" dirty="0" smtClean="0">
                <a:latin typeface="Arial"/>
                <a:cs typeface="Arial"/>
              </a:rPr>
              <a:t>s</a:t>
            </a:r>
            <a:r>
              <a:rPr sz="1200" b="1" spc="0" dirty="0" smtClean="0">
                <a:latin typeface="Arial"/>
                <a:cs typeface="Arial"/>
              </a:rPr>
              <a:t>oluti</a:t>
            </a:r>
            <a:r>
              <a:rPr sz="1200" b="1" spc="9" dirty="0" smtClean="0">
                <a:latin typeface="Arial"/>
                <a:cs typeface="Arial"/>
              </a:rPr>
              <a:t>o</a:t>
            </a:r>
            <a:r>
              <a:rPr sz="1200" b="1" spc="0" dirty="0" smtClean="0">
                <a:latin typeface="Arial"/>
                <a:cs typeface="Arial"/>
              </a:rPr>
              <a:t>n</a:t>
            </a:r>
            <a:r>
              <a:rPr sz="1200" b="1" spc="125" dirty="0" smtClean="0">
                <a:latin typeface="Arial"/>
                <a:cs typeface="Arial"/>
              </a:rPr>
              <a:t> </a:t>
            </a:r>
            <a:r>
              <a:rPr sz="1200" b="1" spc="0" dirty="0" smtClean="0">
                <a:latin typeface="Arial"/>
                <a:cs typeface="Arial"/>
              </a:rPr>
              <a:t>l</a:t>
            </a:r>
            <a:r>
              <a:rPr sz="1200" b="1" spc="4" dirty="0" smtClean="0">
                <a:latin typeface="Arial"/>
                <a:cs typeface="Arial"/>
              </a:rPr>
              <a:t>ik</a:t>
            </a:r>
            <a:r>
              <a:rPr sz="1200" b="1" spc="0" dirty="0" smtClean="0">
                <a:latin typeface="Arial"/>
                <a:cs typeface="Arial"/>
              </a:rPr>
              <a:t>e</a:t>
            </a:r>
            <a:r>
              <a:rPr sz="1200" b="1" spc="134" dirty="0" smtClean="0">
                <a:latin typeface="Arial"/>
                <a:cs typeface="Arial"/>
              </a:rPr>
              <a:t> </a:t>
            </a:r>
            <a:r>
              <a:rPr sz="1200" b="1" spc="0" dirty="0" smtClean="0">
                <a:latin typeface="Arial"/>
                <a:cs typeface="Arial"/>
              </a:rPr>
              <a:t>phosp</a:t>
            </a:r>
            <a:r>
              <a:rPr sz="1200" b="1" spc="9" dirty="0" smtClean="0">
                <a:latin typeface="Arial"/>
                <a:cs typeface="Arial"/>
              </a:rPr>
              <a:t>h</a:t>
            </a:r>
            <a:r>
              <a:rPr sz="1200" b="1" spc="0" dirty="0" smtClean="0">
                <a:latin typeface="Arial"/>
                <a:cs typeface="Arial"/>
              </a:rPr>
              <a:t>oric</a:t>
            </a:r>
            <a:r>
              <a:rPr sz="1200" b="1" spc="129" dirty="0" smtClean="0">
                <a:latin typeface="Arial"/>
                <a:cs typeface="Arial"/>
              </a:rPr>
              <a:t> </a:t>
            </a:r>
            <a:r>
              <a:rPr sz="1200" b="1" spc="4" dirty="0" smtClean="0">
                <a:latin typeface="Arial"/>
                <a:cs typeface="Arial"/>
              </a:rPr>
              <a:t>a</a:t>
            </a:r>
            <a:r>
              <a:rPr sz="1200" b="1" spc="-4" dirty="0" smtClean="0">
                <a:latin typeface="Arial"/>
                <a:cs typeface="Arial"/>
              </a:rPr>
              <a:t>c</a:t>
            </a:r>
            <a:r>
              <a:rPr sz="1200" b="1" spc="0" dirty="0" smtClean="0">
                <a:latin typeface="Arial"/>
                <a:cs typeface="Arial"/>
              </a:rPr>
              <a:t>id</a:t>
            </a:r>
            <a:r>
              <a:rPr sz="1200" b="1" spc="124" dirty="0" smtClean="0">
                <a:latin typeface="Arial"/>
                <a:cs typeface="Arial"/>
              </a:rPr>
              <a:t> </a:t>
            </a:r>
            <a:r>
              <a:rPr sz="1200" b="1" spc="4" dirty="0" smtClean="0">
                <a:latin typeface="Arial"/>
                <a:cs typeface="Arial"/>
              </a:rPr>
              <a:t>a</a:t>
            </a:r>
            <a:r>
              <a:rPr sz="1200" b="1" spc="0" dirty="0" smtClean="0">
                <a:latin typeface="Arial"/>
                <a:cs typeface="Arial"/>
              </a:rPr>
              <a:t>nd</a:t>
            </a:r>
            <a:endParaRPr sz="1200">
              <a:latin typeface="Arial"/>
              <a:cs typeface="Arial"/>
            </a:endParaRPr>
          </a:p>
          <a:p>
            <a:pPr marL="12700" marR="23695">
              <a:lnSpc>
                <a:spcPct val="95825"/>
              </a:lnSpc>
              <a:spcBef>
                <a:spcPts val="780"/>
              </a:spcBef>
            </a:pPr>
            <a:r>
              <a:rPr sz="1200" b="1" spc="0" dirty="0" smtClean="0">
                <a:latin typeface="Arial"/>
                <a:cs typeface="Arial"/>
              </a:rPr>
              <a:t>Cath</a:t>
            </a:r>
            <a:r>
              <a:rPr sz="1200" b="1" spc="-4" dirty="0" smtClean="0">
                <a:latin typeface="Arial"/>
                <a:cs typeface="Arial"/>
              </a:rPr>
              <a:t>o</a:t>
            </a:r>
            <a:r>
              <a:rPr sz="1200" b="1" spc="0" dirty="0" smtClean="0">
                <a:latin typeface="Arial"/>
                <a:cs typeface="Arial"/>
              </a:rPr>
              <a:t>de is</a:t>
            </a:r>
            <a:r>
              <a:rPr sz="1200" b="1" spc="9" dirty="0" smtClean="0">
                <a:latin typeface="Arial"/>
                <a:cs typeface="Arial"/>
              </a:rPr>
              <a:t> </a:t>
            </a:r>
            <a:r>
              <a:rPr sz="1200" b="1" spc="4" dirty="0" smtClean="0">
                <a:latin typeface="Arial"/>
                <a:cs typeface="Arial"/>
              </a:rPr>
              <a:t>c</a:t>
            </a:r>
            <a:r>
              <a:rPr sz="1200" b="1" spc="0" dirty="0" smtClean="0">
                <a:latin typeface="Arial"/>
                <a:cs typeface="Arial"/>
              </a:rPr>
              <a:t>onne</a:t>
            </a:r>
            <a:r>
              <a:rPr sz="1200" b="1" spc="4" dirty="0" smtClean="0">
                <a:latin typeface="Arial"/>
                <a:cs typeface="Arial"/>
              </a:rPr>
              <a:t>c</a:t>
            </a:r>
            <a:r>
              <a:rPr sz="1200" b="1" spc="0" dirty="0" smtClean="0">
                <a:latin typeface="Arial"/>
                <a:cs typeface="Arial"/>
              </a:rPr>
              <a:t>ted</a:t>
            </a:r>
            <a:r>
              <a:rPr sz="1200" b="1" spc="-4" dirty="0" smtClean="0">
                <a:latin typeface="Arial"/>
                <a:cs typeface="Arial"/>
              </a:rPr>
              <a:t> t</a:t>
            </a:r>
            <a:r>
              <a:rPr sz="1200" b="1" spc="0" dirty="0" smtClean="0">
                <a:latin typeface="Arial"/>
                <a:cs typeface="Arial"/>
              </a:rPr>
              <a:t>o</a:t>
            </a:r>
            <a:r>
              <a:rPr sz="1200" b="1" spc="14" dirty="0" smtClean="0">
                <a:latin typeface="Arial"/>
                <a:cs typeface="Arial"/>
              </a:rPr>
              <a:t> </a:t>
            </a:r>
            <a:r>
              <a:rPr sz="1200" b="1" spc="0" dirty="0" smtClean="0">
                <a:latin typeface="Arial"/>
                <a:cs typeface="Arial"/>
              </a:rPr>
              <a:t>a</a:t>
            </a:r>
            <a:r>
              <a:rPr sz="1200" b="1" spc="-4" dirty="0" smtClean="0">
                <a:latin typeface="Arial"/>
                <a:cs typeface="Arial"/>
              </a:rPr>
              <a:t> </a:t>
            </a:r>
            <a:r>
              <a:rPr sz="1200" b="1" spc="0" dirty="0" smtClean="0">
                <a:latin typeface="Arial"/>
                <a:cs typeface="Arial"/>
              </a:rPr>
              <a:t>r</a:t>
            </a:r>
            <a:r>
              <a:rPr sz="1200" b="1" spc="4" dirty="0" smtClean="0">
                <a:latin typeface="Arial"/>
                <a:cs typeface="Arial"/>
              </a:rPr>
              <a:t>ese</a:t>
            </a:r>
            <a:r>
              <a:rPr sz="1200" b="1" spc="0" dirty="0" smtClean="0">
                <a:latin typeface="Arial"/>
                <a:cs typeface="Arial"/>
              </a:rPr>
              <a:t>r</a:t>
            </a:r>
            <a:r>
              <a:rPr sz="1200" b="1" spc="-19" dirty="0" smtClean="0">
                <a:latin typeface="Arial"/>
                <a:cs typeface="Arial"/>
              </a:rPr>
              <a:t>v</a:t>
            </a:r>
            <a:r>
              <a:rPr sz="1200" b="1" spc="0" dirty="0" smtClean="0">
                <a:latin typeface="Arial"/>
                <a:cs typeface="Arial"/>
              </a:rPr>
              <a:t>oir</a:t>
            </a:r>
            <a:r>
              <a:rPr sz="1200" b="1" spc="-9" dirty="0" smtClean="0">
                <a:latin typeface="Arial"/>
                <a:cs typeface="Arial"/>
              </a:rPr>
              <a:t> </a:t>
            </a:r>
            <a:r>
              <a:rPr sz="1200" b="1" spc="4" dirty="0" smtClean="0">
                <a:latin typeface="Arial"/>
                <a:cs typeface="Arial"/>
              </a:rPr>
              <a:t>c</a:t>
            </a:r>
            <a:r>
              <a:rPr sz="1200" b="1" spc="0" dirty="0" smtClean="0">
                <a:latin typeface="Arial"/>
                <a:cs typeface="Arial"/>
              </a:rPr>
              <a:t>on</a:t>
            </a:r>
            <a:r>
              <a:rPr sz="1200" b="1" spc="-4" dirty="0" smtClean="0">
                <a:latin typeface="Arial"/>
                <a:cs typeface="Arial"/>
              </a:rPr>
              <a:t>t</a:t>
            </a:r>
            <a:r>
              <a:rPr sz="1200" b="1" spc="4" dirty="0" smtClean="0">
                <a:latin typeface="Arial"/>
                <a:cs typeface="Arial"/>
              </a:rPr>
              <a:t>a</a:t>
            </a:r>
            <a:r>
              <a:rPr sz="1200" b="1" spc="0" dirty="0" smtClean="0">
                <a:latin typeface="Arial"/>
                <a:cs typeface="Arial"/>
              </a:rPr>
              <a:t>ining</a:t>
            </a:r>
            <a:r>
              <a:rPr sz="1200" b="1" spc="29" dirty="0" smtClean="0">
                <a:latin typeface="Arial"/>
                <a:cs typeface="Arial"/>
              </a:rPr>
              <a:t> </a:t>
            </a:r>
            <a:r>
              <a:rPr sz="1200" b="1" spc="4" dirty="0" smtClean="0">
                <a:latin typeface="Arial"/>
                <a:cs typeface="Arial"/>
              </a:rPr>
              <a:t>a</a:t>
            </a:r>
            <a:r>
              <a:rPr sz="1200" b="1" spc="0" dirty="0" smtClean="0">
                <a:latin typeface="Arial"/>
                <a:cs typeface="Arial"/>
              </a:rPr>
              <a:t>l</a:t>
            </a:r>
            <a:r>
              <a:rPr sz="1200" b="1" spc="4" dirty="0" smtClean="0">
                <a:latin typeface="Arial"/>
                <a:cs typeface="Arial"/>
              </a:rPr>
              <a:t>ka</a:t>
            </a:r>
            <a:r>
              <a:rPr sz="1200" b="1" spc="0" dirty="0" smtClean="0">
                <a:latin typeface="Arial"/>
                <a:cs typeface="Arial"/>
              </a:rPr>
              <a:t>l</a:t>
            </a:r>
            <a:r>
              <a:rPr sz="1200" b="1" spc="4" dirty="0" smtClean="0">
                <a:latin typeface="Arial"/>
                <a:cs typeface="Arial"/>
              </a:rPr>
              <a:t>i</a:t>
            </a:r>
            <a:r>
              <a:rPr sz="1200" b="1" spc="0" dirty="0" smtClean="0">
                <a:latin typeface="Arial"/>
                <a:cs typeface="Arial"/>
              </a:rPr>
              <a:t>ne</a:t>
            </a:r>
            <a:r>
              <a:rPr sz="1200" b="1" spc="-24" dirty="0" smtClean="0">
                <a:latin typeface="Arial"/>
                <a:cs typeface="Arial"/>
              </a:rPr>
              <a:t> </a:t>
            </a:r>
            <a:r>
              <a:rPr sz="1200" b="1" spc="4" dirty="0" smtClean="0">
                <a:latin typeface="Arial"/>
                <a:cs typeface="Arial"/>
              </a:rPr>
              <a:t>s</a:t>
            </a:r>
            <a:r>
              <a:rPr sz="1200" b="1" spc="0" dirty="0" smtClean="0">
                <a:latin typeface="Arial"/>
                <a:cs typeface="Arial"/>
              </a:rPr>
              <a:t>olution</a:t>
            </a:r>
            <a:r>
              <a:rPr sz="1200" b="1" spc="29" dirty="0" smtClean="0">
                <a:latin typeface="Arial"/>
                <a:cs typeface="Arial"/>
              </a:rPr>
              <a:t> </a:t>
            </a:r>
            <a:r>
              <a:rPr sz="1200" b="1" spc="0" dirty="0" smtClean="0">
                <a:latin typeface="Arial"/>
                <a:cs typeface="Arial"/>
              </a:rPr>
              <a:t>l</a:t>
            </a:r>
            <a:r>
              <a:rPr sz="1200" b="1" spc="4" dirty="0" smtClean="0">
                <a:latin typeface="Arial"/>
                <a:cs typeface="Arial"/>
              </a:rPr>
              <a:t>ik</a:t>
            </a:r>
            <a:r>
              <a:rPr sz="1200" b="1" spc="0" dirty="0" smtClean="0">
                <a:latin typeface="Arial"/>
                <a:cs typeface="Arial"/>
              </a:rPr>
              <a:t>e </a:t>
            </a:r>
            <a:r>
              <a:rPr sz="1200" b="1" spc="4" dirty="0" smtClean="0">
                <a:latin typeface="Arial"/>
                <a:cs typeface="Arial"/>
              </a:rPr>
              <a:t>s</a:t>
            </a:r>
            <a:r>
              <a:rPr sz="1200" b="1" spc="0" dirty="0" smtClean="0">
                <a:latin typeface="Arial"/>
                <a:cs typeface="Arial"/>
              </a:rPr>
              <a:t>odium</a:t>
            </a:r>
            <a:r>
              <a:rPr sz="1200" b="1" spc="4" dirty="0" smtClean="0">
                <a:latin typeface="Arial"/>
                <a:cs typeface="Arial"/>
              </a:rPr>
              <a:t> </a:t>
            </a:r>
            <a:r>
              <a:rPr sz="1200" b="1" spc="0" dirty="0" smtClean="0">
                <a:latin typeface="Arial"/>
                <a:cs typeface="Arial"/>
              </a:rPr>
              <a:t>h</a:t>
            </a:r>
            <a:r>
              <a:rPr sz="1200" b="1" spc="-29" dirty="0" smtClean="0">
                <a:latin typeface="Arial"/>
                <a:cs typeface="Arial"/>
              </a:rPr>
              <a:t>y</a:t>
            </a:r>
            <a:r>
              <a:rPr sz="1200" b="1" spc="0" dirty="0" smtClean="0">
                <a:latin typeface="Arial"/>
                <a:cs typeface="Arial"/>
              </a:rPr>
              <a:t>droxid</a:t>
            </a:r>
            <a:r>
              <a:rPr sz="1200" b="1" spc="4" dirty="0" smtClean="0">
                <a:latin typeface="Arial"/>
                <a:cs typeface="Arial"/>
              </a:rPr>
              <a:t>e</a:t>
            </a:r>
            <a:r>
              <a:rPr sz="1200" b="1" spc="0" dirty="0" smtClean="0">
                <a:latin typeface="Arial"/>
                <a:cs typeface="Arial"/>
              </a:rPr>
              <a:t>.</a:t>
            </a:r>
            <a:endParaRPr sz="1200">
              <a:latin typeface="Arial"/>
              <a:cs typeface="Arial"/>
            </a:endParaRPr>
          </a:p>
          <a:p>
            <a:pPr marL="12700" marR="10109">
              <a:lnSpc>
                <a:spcPts val="1379"/>
              </a:lnSpc>
              <a:spcBef>
                <a:spcPts val="780"/>
              </a:spcBef>
            </a:pPr>
            <a:r>
              <a:rPr sz="1200" b="1" spc="0" dirty="0" smtClean="0">
                <a:latin typeface="Arial"/>
                <a:cs typeface="Arial"/>
              </a:rPr>
              <a:t>On</a:t>
            </a:r>
            <a:r>
              <a:rPr sz="1200" b="1" spc="282" dirty="0" smtClean="0">
                <a:latin typeface="Arial"/>
                <a:cs typeface="Arial"/>
              </a:rPr>
              <a:t> </a:t>
            </a:r>
            <a:r>
              <a:rPr sz="1200" b="1" spc="9" dirty="0" smtClean="0">
                <a:latin typeface="Arial"/>
                <a:cs typeface="Arial"/>
              </a:rPr>
              <a:t>o</a:t>
            </a:r>
            <a:r>
              <a:rPr sz="1200" b="1" spc="0" dirty="0" smtClean="0">
                <a:latin typeface="Arial"/>
                <a:cs typeface="Arial"/>
              </a:rPr>
              <a:t>pen</a:t>
            </a:r>
            <a:r>
              <a:rPr sz="1200" b="1" spc="4" dirty="0" smtClean="0">
                <a:latin typeface="Arial"/>
                <a:cs typeface="Arial"/>
              </a:rPr>
              <a:t>i</a:t>
            </a:r>
            <a:r>
              <a:rPr sz="1200" b="1" spc="0" dirty="0" smtClean="0">
                <a:latin typeface="Arial"/>
                <a:cs typeface="Arial"/>
              </a:rPr>
              <a:t>ng</a:t>
            </a:r>
            <a:r>
              <a:rPr sz="1200" b="1" spc="292" dirty="0" smtClean="0">
                <a:latin typeface="Arial"/>
                <a:cs typeface="Arial"/>
              </a:rPr>
              <a:t> </a:t>
            </a:r>
            <a:r>
              <a:rPr sz="1200" b="1" spc="0" dirty="0" smtClean="0">
                <a:latin typeface="Arial"/>
                <a:cs typeface="Arial"/>
              </a:rPr>
              <a:t>t</a:t>
            </a:r>
            <a:r>
              <a:rPr sz="1200" b="1" spc="-4" dirty="0" smtClean="0">
                <a:latin typeface="Arial"/>
                <a:cs typeface="Arial"/>
              </a:rPr>
              <a:t>h</a:t>
            </a:r>
            <a:r>
              <a:rPr sz="1200" b="1" spc="0" dirty="0" smtClean="0">
                <a:latin typeface="Arial"/>
                <a:cs typeface="Arial"/>
              </a:rPr>
              <a:t>e</a:t>
            </a:r>
            <a:r>
              <a:rPr sz="1200" b="1" spc="282" dirty="0" smtClean="0">
                <a:latin typeface="Arial"/>
                <a:cs typeface="Arial"/>
              </a:rPr>
              <a:t> </a:t>
            </a:r>
            <a:r>
              <a:rPr sz="1200" b="1" spc="0" dirty="0" smtClean="0">
                <a:latin typeface="Arial"/>
                <a:cs typeface="Arial"/>
              </a:rPr>
              <a:t>t</a:t>
            </a:r>
            <a:r>
              <a:rPr sz="1200" b="1" spc="19" dirty="0" smtClean="0">
                <a:latin typeface="Arial"/>
                <a:cs typeface="Arial"/>
              </a:rPr>
              <a:t>w</a:t>
            </a:r>
            <a:r>
              <a:rPr sz="1200" b="1" spc="0" dirty="0" smtClean="0">
                <a:latin typeface="Arial"/>
                <a:cs typeface="Arial"/>
              </a:rPr>
              <a:t>o</a:t>
            </a:r>
            <a:r>
              <a:rPr sz="1200" b="1" spc="277" dirty="0" smtClean="0">
                <a:latin typeface="Arial"/>
                <a:cs typeface="Arial"/>
              </a:rPr>
              <a:t> </a:t>
            </a:r>
            <a:r>
              <a:rPr sz="1200" b="1" spc="0" dirty="0" smtClean="0">
                <a:latin typeface="Arial"/>
                <a:cs typeface="Arial"/>
              </a:rPr>
              <a:t>r</a:t>
            </a:r>
            <a:r>
              <a:rPr sz="1200" b="1" spc="-4" dirty="0" smtClean="0">
                <a:latin typeface="Arial"/>
                <a:cs typeface="Arial"/>
              </a:rPr>
              <a:t>es</a:t>
            </a:r>
            <a:r>
              <a:rPr sz="1200" b="1" spc="4" dirty="0" smtClean="0">
                <a:latin typeface="Arial"/>
                <a:cs typeface="Arial"/>
              </a:rPr>
              <a:t>e</a:t>
            </a:r>
            <a:r>
              <a:rPr sz="1200" b="1" spc="0" dirty="0" smtClean="0">
                <a:latin typeface="Arial"/>
                <a:cs typeface="Arial"/>
              </a:rPr>
              <a:t>r</a:t>
            </a:r>
            <a:r>
              <a:rPr sz="1200" b="1" spc="-19" dirty="0" smtClean="0">
                <a:latin typeface="Arial"/>
                <a:cs typeface="Arial"/>
              </a:rPr>
              <a:t>v</a:t>
            </a:r>
            <a:r>
              <a:rPr sz="1200" b="1" spc="0" dirty="0" smtClean="0">
                <a:latin typeface="Arial"/>
                <a:cs typeface="Arial"/>
              </a:rPr>
              <a:t>oir</a:t>
            </a:r>
            <a:r>
              <a:rPr sz="1200" b="1" spc="297" dirty="0" smtClean="0">
                <a:latin typeface="Arial"/>
                <a:cs typeface="Arial"/>
              </a:rPr>
              <a:t> </a:t>
            </a:r>
            <a:r>
              <a:rPr sz="1200" b="1" spc="-19" dirty="0" smtClean="0">
                <a:latin typeface="Arial"/>
                <a:cs typeface="Arial"/>
              </a:rPr>
              <a:t>v</a:t>
            </a:r>
            <a:r>
              <a:rPr sz="1200" b="1" spc="4" dirty="0" smtClean="0">
                <a:latin typeface="Arial"/>
                <a:cs typeface="Arial"/>
              </a:rPr>
              <a:t>a</a:t>
            </a:r>
            <a:r>
              <a:rPr sz="1200" b="1" spc="0" dirty="0" smtClean="0">
                <a:latin typeface="Arial"/>
                <a:cs typeface="Arial"/>
              </a:rPr>
              <a:t>l</a:t>
            </a:r>
            <a:r>
              <a:rPr sz="1200" b="1" spc="-14" dirty="0" smtClean="0">
                <a:latin typeface="Arial"/>
                <a:cs typeface="Arial"/>
              </a:rPr>
              <a:t>v</a:t>
            </a:r>
            <a:r>
              <a:rPr sz="1200" b="1" spc="4" dirty="0" smtClean="0">
                <a:latin typeface="Arial"/>
                <a:cs typeface="Arial"/>
              </a:rPr>
              <a:t>e</a:t>
            </a:r>
            <a:r>
              <a:rPr sz="1200" b="1" spc="0" dirty="0" smtClean="0">
                <a:latin typeface="Arial"/>
                <a:cs typeface="Arial"/>
              </a:rPr>
              <a:t>s</a:t>
            </a:r>
            <a:r>
              <a:rPr sz="1200" b="1" spc="287" dirty="0" smtClean="0">
                <a:latin typeface="Arial"/>
                <a:cs typeface="Arial"/>
              </a:rPr>
              <a:t> </a:t>
            </a:r>
            <a:r>
              <a:rPr sz="1200" b="1" spc="0" dirty="0" smtClean="0">
                <a:latin typeface="Arial"/>
                <a:cs typeface="Arial"/>
              </a:rPr>
              <a:t>t</a:t>
            </a:r>
            <a:r>
              <a:rPr sz="1200" b="1" spc="4" dirty="0" smtClean="0">
                <a:latin typeface="Arial"/>
                <a:cs typeface="Arial"/>
              </a:rPr>
              <a:t>h</a:t>
            </a:r>
            <a:r>
              <a:rPr sz="1200" b="1" spc="0" dirty="0" smtClean="0">
                <a:latin typeface="Arial"/>
                <a:cs typeface="Arial"/>
              </a:rPr>
              <a:t>e</a:t>
            </a:r>
            <a:r>
              <a:rPr sz="1200" b="1" spc="287" dirty="0" smtClean="0">
                <a:latin typeface="Arial"/>
                <a:cs typeface="Arial"/>
              </a:rPr>
              <a:t> </a:t>
            </a:r>
            <a:r>
              <a:rPr sz="1200" b="1" spc="-14" dirty="0" smtClean="0">
                <a:latin typeface="Arial"/>
                <a:cs typeface="Arial"/>
              </a:rPr>
              <a:t>t</a:t>
            </a:r>
            <a:r>
              <a:rPr sz="1200" b="1" spc="25" dirty="0" smtClean="0">
                <a:latin typeface="Arial"/>
                <a:cs typeface="Arial"/>
              </a:rPr>
              <a:t>w</a:t>
            </a:r>
            <a:r>
              <a:rPr sz="1200" b="1" spc="0" dirty="0" smtClean="0">
                <a:latin typeface="Arial"/>
                <a:cs typeface="Arial"/>
              </a:rPr>
              <a:t>o</a:t>
            </a:r>
            <a:r>
              <a:rPr sz="1200" b="1" spc="277" dirty="0" smtClean="0">
                <a:latin typeface="Arial"/>
                <a:cs typeface="Arial"/>
              </a:rPr>
              <a:t> </a:t>
            </a:r>
            <a:r>
              <a:rPr sz="1200" b="1" spc="4" dirty="0" smtClean="0">
                <a:latin typeface="Arial"/>
                <a:cs typeface="Arial"/>
              </a:rPr>
              <a:t>s</a:t>
            </a:r>
            <a:r>
              <a:rPr sz="1200" b="1" spc="0" dirty="0" smtClean="0">
                <a:latin typeface="Arial"/>
                <a:cs typeface="Arial"/>
              </a:rPr>
              <a:t>olutions</a:t>
            </a:r>
            <a:r>
              <a:rPr sz="1200" b="1" spc="282" dirty="0" smtClean="0">
                <a:latin typeface="Arial"/>
                <a:cs typeface="Arial"/>
              </a:rPr>
              <a:t> </a:t>
            </a:r>
            <a:r>
              <a:rPr sz="1200" b="1" spc="4" dirty="0" smtClean="0">
                <a:latin typeface="Arial"/>
                <a:cs typeface="Arial"/>
              </a:rPr>
              <a:t>a</a:t>
            </a:r>
            <a:r>
              <a:rPr sz="1200" b="1" spc="0" dirty="0" smtClean="0">
                <a:latin typeface="Arial"/>
                <a:cs typeface="Arial"/>
              </a:rPr>
              <a:t>re</a:t>
            </a:r>
            <a:r>
              <a:rPr sz="1200" b="1" spc="277" dirty="0" smtClean="0">
                <a:latin typeface="Arial"/>
                <a:cs typeface="Arial"/>
              </a:rPr>
              <a:t> </a:t>
            </a:r>
            <a:r>
              <a:rPr sz="1200" b="1" spc="4" dirty="0" smtClean="0">
                <a:latin typeface="Arial"/>
                <a:cs typeface="Arial"/>
              </a:rPr>
              <a:t>a</a:t>
            </a:r>
            <a:r>
              <a:rPr sz="1200" b="1" spc="0" dirty="0" smtClean="0">
                <a:latin typeface="Arial"/>
                <a:cs typeface="Arial"/>
              </a:rPr>
              <a:t>l</a:t>
            </a:r>
            <a:r>
              <a:rPr sz="1200" b="1" spc="4" dirty="0" smtClean="0">
                <a:latin typeface="Arial"/>
                <a:cs typeface="Arial"/>
              </a:rPr>
              <a:t>l</a:t>
            </a:r>
            <a:r>
              <a:rPr sz="1200" b="1" spc="-14" dirty="0" smtClean="0">
                <a:latin typeface="Arial"/>
                <a:cs typeface="Arial"/>
              </a:rPr>
              <a:t>o</a:t>
            </a:r>
            <a:r>
              <a:rPr sz="1200" b="1" spc="14" dirty="0" smtClean="0">
                <a:latin typeface="Arial"/>
                <a:cs typeface="Arial"/>
              </a:rPr>
              <a:t>w</a:t>
            </a:r>
            <a:r>
              <a:rPr sz="1200" b="1" spc="4" dirty="0" smtClean="0">
                <a:latin typeface="Arial"/>
                <a:cs typeface="Arial"/>
              </a:rPr>
              <a:t>e</a:t>
            </a:r>
            <a:r>
              <a:rPr sz="1200" b="1" spc="0" dirty="0" smtClean="0">
                <a:latin typeface="Arial"/>
                <a:cs typeface="Arial"/>
              </a:rPr>
              <a:t>d</a:t>
            </a:r>
            <a:r>
              <a:rPr sz="1200" b="1" spc="282" dirty="0" smtClean="0">
                <a:latin typeface="Arial"/>
                <a:cs typeface="Arial"/>
              </a:rPr>
              <a:t> </a:t>
            </a:r>
            <a:r>
              <a:rPr sz="1200" b="1" spc="-4" dirty="0" smtClean="0">
                <a:latin typeface="Arial"/>
                <a:cs typeface="Arial"/>
              </a:rPr>
              <a:t>t</a:t>
            </a:r>
            <a:r>
              <a:rPr sz="1200" b="1" spc="0" dirty="0" smtClean="0">
                <a:latin typeface="Arial"/>
                <a:cs typeface="Arial"/>
              </a:rPr>
              <a:t>o</a:t>
            </a:r>
            <a:r>
              <a:rPr sz="1200" b="1" spc="292" dirty="0" smtClean="0">
                <a:latin typeface="Arial"/>
                <a:cs typeface="Arial"/>
              </a:rPr>
              <a:t> </a:t>
            </a:r>
            <a:r>
              <a:rPr sz="1200" b="1" spc="0" dirty="0" smtClean="0">
                <a:latin typeface="Arial"/>
                <a:cs typeface="Arial"/>
              </a:rPr>
              <a:t>dif</a:t>
            </a:r>
            <a:r>
              <a:rPr sz="1200" b="1" spc="4" dirty="0" smtClean="0">
                <a:latin typeface="Arial"/>
                <a:cs typeface="Arial"/>
              </a:rPr>
              <a:t>f</a:t>
            </a:r>
            <a:r>
              <a:rPr sz="1200" b="1" spc="0" dirty="0" smtClean="0">
                <a:latin typeface="Arial"/>
                <a:cs typeface="Arial"/>
              </a:rPr>
              <a:t>use</a:t>
            </a:r>
            <a:r>
              <a:rPr sz="1200" b="1" spc="277" dirty="0" smtClean="0">
                <a:latin typeface="Arial"/>
                <a:cs typeface="Arial"/>
              </a:rPr>
              <a:t> </a:t>
            </a:r>
            <a:r>
              <a:rPr sz="1200" b="1" spc="0" dirty="0" smtClean="0">
                <a:latin typeface="Arial"/>
                <a:cs typeface="Arial"/>
              </a:rPr>
              <a:t>into</a:t>
            </a:r>
            <a:r>
              <a:rPr sz="1200" b="1" spc="287" dirty="0" smtClean="0">
                <a:latin typeface="Arial"/>
                <a:cs typeface="Arial"/>
              </a:rPr>
              <a:t> </a:t>
            </a:r>
            <a:r>
              <a:rPr sz="1200" b="1" spc="0" dirty="0" smtClean="0">
                <a:latin typeface="Arial"/>
                <a:cs typeface="Arial"/>
              </a:rPr>
              <a:t>t</a:t>
            </a:r>
            <a:r>
              <a:rPr sz="1200" b="1" spc="-4" dirty="0" smtClean="0">
                <a:latin typeface="Arial"/>
                <a:cs typeface="Arial"/>
              </a:rPr>
              <a:t>h</a:t>
            </a:r>
            <a:r>
              <a:rPr sz="1200" b="1" spc="0" dirty="0" smtClean="0">
                <a:latin typeface="Arial"/>
                <a:cs typeface="Arial"/>
              </a:rPr>
              <a:t>e</a:t>
            </a:r>
            <a:r>
              <a:rPr sz="1200" b="1" spc="287" dirty="0" smtClean="0">
                <a:latin typeface="Arial"/>
                <a:cs typeface="Arial"/>
              </a:rPr>
              <a:t> </a:t>
            </a:r>
            <a:r>
              <a:rPr sz="1200" b="1" spc="4" dirty="0" smtClean="0">
                <a:latin typeface="Arial"/>
                <a:cs typeface="Arial"/>
              </a:rPr>
              <a:t>c</a:t>
            </a:r>
            <a:r>
              <a:rPr sz="1200" b="1" spc="0" dirty="0" smtClean="0">
                <a:latin typeface="Arial"/>
                <a:cs typeface="Arial"/>
              </a:rPr>
              <a:t>olumn</a:t>
            </a:r>
            <a:r>
              <a:rPr sz="1200" b="1" spc="292" dirty="0" smtClean="0">
                <a:latin typeface="Arial"/>
                <a:cs typeface="Arial"/>
              </a:rPr>
              <a:t> </a:t>
            </a:r>
            <a:r>
              <a:rPr sz="1200" b="1" spc="0" dirty="0" smtClean="0">
                <a:latin typeface="Arial"/>
                <a:cs typeface="Arial"/>
              </a:rPr>
              <a:t>fr</a:t>
            </a:r>
            <a:r>
              <a:rPr sz="1200" b="1" spc="4" dirty="0" smtClean="0">
                <a:latin typeface="Arial"/>
                <a:cs typeface="Arial"/>
              </a:rPr>
              <a:t>o</a:t>
            </a:r>
            <a:r>
              <a:rPr sz="1200" b="1" spc="0" dirty="0" smtClean="0">
                <a:latin typeface="Arial"/>
                <a:cs typeface="Arial"/>
              </a:rPr>
              <a:t>m</a:t>
            </a:r>
            <a:r>
              <a:rPr sz="1200" b="1" spc="282" dirty="0" smtClean="0">
                <a:latin typeface="Arial"/>
                <a:cs typeface="Arial"/>
              </a:rPr>
              <a:t> </a:t>
            </a:r>
            <a:r>
              <a:rPr sz="1200" b="1" spc="0" dirty="0" smtClean="0">
                <a:latin typeface="Arial"/>
                <a:cs typeface="Arial"/>
              </a:rPr>
              <a:t>t</a:t>
            </a:r>
            <a:r>
              <a:rPr sz="1200" b="1" spc="-4" dirty="0" smtClean="0">
                <a:latin typeface="Arial"/>
                <a:cs typeface="Arial"/>
              </a:rPr>
              <a:t>h</a:t>
            </a:r>
            <a:r>
              <a:rPr sz="1200" b="1" spc="4" dirty="0" smtClean="0">
                <a:latin typeface="Arial"/>
                <a:cs typeface="Arial"/>
              </a:rPr>
              <a:t>e</a:t>
            </a:r>
            <a:r>
              <a:rPr sz="1200" b="1" spc="-9" dirty="0" smtClean="0">
                <a:latin typeface="Arial"/>
                <a:cs typeface="Arial"/>
              </a:rPr>
              <a:t>i</a:t>
            </a:r>
            <a:r>
              <a:rPr sz="1200" b="1" spc="0" dirty="0" smtClean="0">
                <a:latin typeface="Arial"/>
                <a:cs typeface="Arial"/>
              </a:rPr>
              <a:t>r </a:t>
            </a:r>
            <a:endParaRPr sz="1200">
              <a:latin typeface="Arial"/>
              <a:cs typeface="Arial"/>
            </a:endParaRPr>
          </a:p>
          <a:p>
            <a:pPr marL="12700" marR="10109">
              <a:lnSpc>
                <a:spcPts val="1379"/>
              </a:lnSpc>
              <a:spcBef>
                <a:spcPts val="779"/>
              </a:spcBef>
            </a:pPr>
            <a:r>
              <a:rPr sz="1200" b="1" spc="0" dirty="0" smtClean="0">
                <a:latin typeface="Arial"/>
                <a:cs typeface="Arial"/>
              </a:rPr>
              <a:t>r</a:t>
            </a:r>
            <a:r>
              <a:rPr sz="1200" b="1" spc="4" dirty="0" smtClean="0">
                <a:latin typeface="Arial"/>
                <a:cs typeface="Arial"/>
              </a:rPr>
              <a:t>es</a:t>
            </a:r>
            <a:r>
              <a:rPr sz="1200" b="1" spc="0" dirty="0" smtClean="0">
                <a:latin typeface="Arial"/>
                <a:cs typeface="Arial"/>
              </a:rPr>
              <a:t>pe</a:t>
            </a:r>
            <a:r>
              <a:rPr sz="1200" b="1" spc="4" dirty="0" smtClean="0">
                <a:latin typeface="Arial"/>
                <a:cs typeface="Arial"/>
              </a:rPr>
              <a:t>c</a:t>
            </a:r>
            <a:r>
              <a:rPr sz="1200" b="1" spc="0" dirty="0" smtClean="0">
                <a:latin typeface="Arial"/>
                <a:cs typeface="Arial"/>
              </a:rPr>
              <a:t>ti</a:t>
            </a:r>
            <a:r>
              <a:rPr sz="1200" b="1" spc="-19" dirty="0" smtClean="0">
                <a:latin typeface="Arial"/>
                <a:cs typeface="Arial"/>
              </a:rPr>
              <a:t>v</a:t>
            </a:r>
            <a:r>
              <a:rPr sz="1200" b="1" spc="0" dirty="0" smtClean="0">
                <a:latin typeface="Arial"/>
                <a:cs typeface="Arial"/>
              </a:rPr>
              <a:t>e</a:t>
            </a:r>
            <a:r>
              <a:rPr sz="1200" b="1" spc="-19" dirty="0" smtClean="0">
                <a:latin typeface="Arial"/>
                <a:cs typeface="Arial"/>
              </a:rPr>
              <a:t> </a:t>
            </a:r>
            <a:r>
              <a:rPr sz="1200" b="1" spc="4" dirty="0" smtClean="0">
                <a:latin typeface="Arial"/>
                <a:cs typeface="Arial"/>
              </a:rPr>
              <a:t>e</a:t>
            </a:r>
            <a:r>
              <a:rPr sz="1200" b="1" spc="0" dirty="0" smtClean="0">
                <a:latin typeface="Arial"/>
                <a:cs typeface="Arial"/>
              </a:rPr>
              <a:t>nds</a:t>
            </a:r>
            <a:r>
              <a:rPr sz="1200" b="1" spc="-4" dirty="0" smtClean="0">
                <a:latin typeface="Arial"/>
                <a:cs typeface="Arial"/>
              </a:rPr>
              <a:t> </a:t>
            </a:r>
            <a:r>
              <a:rPr sz="1200" b="1" spc="0" dirty="0" smtClean="0">
                <a:latin typeface="Arial"/>
                <a:cs typeface="Arial"/>
              </a:rPr>
              <a:t>,</a:t>
            </a:r>
            <a:r>
              <a:rPr sz="1200" b="1" spc="19" dirty="0" smtClean="0">
                <a:latin typeface="Arial"/>
                <a:cs typeface="Arial"/>
              </a:rPr>
              <a:t> </a:t>
            </a:r>
            <a:r>
              <a:rPr sz="1200" b="1" spc="4" dirty="0" smtClean="0">
                <a:latin typeface="Arial"/>
                <a:cs typeface="Arial"/>
              </a:rPr>
              <a:t>se</a:t>
            </a:r>
            <a:r>
              <a:rPr sz="1200" b="1" spc="0" dirty="0" smtClean="0">
                <a:latin typeface="Arial"/>
                <a:cs typeface="Arial"/>
              </a:rPr>
              <a:t>t</a:t>
            </a:r>
            <a:r>
              <a:rPr sz="1200" b="1" spc="-4" dirty="0" smtClean="0">
                <a:latin typeface="Arial"/>
                <a:cs typeface="Arial"/>
              </a:rPr>
              <a:t>t</a:t>
            </a:r>
            <a:r>
              <a:rPr sz="1200" b="1" spc="0" dirty="0" smtClean="0">
                <a:latin typeface="Arial"/>
                <a:cs typeface="Arial"/>
              </a:rPr>
              <a:t>ing</a:t>
            </a:r>
            <a:r>
              <a:rPr sz="1200" b="1" spc="4" dirty="0" smtClean="0">
                <a:latin typeface="Arial"/>
                <a:cs typeface="Arial"/>
              </a:rPr>
              <a:t> </a:t>
            </a:r>
            <a:r>
              <a:rPr sz="1200" b="1" spc="0" dirty="0" smtClean="0">
                <a:latin typeface="Arial"/>
                <a:cs typeface="Arial"/>
              </a:rPr>
              <a:t>up</a:t>
            </a:r>
            <a:r>
              <a:rPr sz="1200" b="1" spc="14" dirty="0" smtClean="0">
                <a:latin typeface="Arial"/>
                <a:cs typeface="Arial"/>
              </a:rPr>
              <a:t> </a:t>
            </a:r>
            <a:r>
              <a:rPr sz="1200" b="1" spc="0" dirty="0" smtClean="0">
                <a:latin typeface="Arial"/>
                <a:cs typeface="Arial"/>
              </a:rPr>
              <a:t>a</a:t>
            </a:r>
            <a:r>
              <a:rPr sz="1200" b="1" spc="-4" dirty="0" smtClean="0">
                <a:latin typeface="Arial"/>
                <a:cs typeface="Arial"/>
              </a:rPr>
              <a:t> </a:t>
            </a:r>
            <a:r>
              <a:rPr sz="1200" b="1" spc="4" dirty="0" smtClean="0">
                <a:latin typeface="Arial"/>
                <a:cs typeface="Arial"/>
              </a:rPr>
              <a:t>P</a:t>
            </a:r>
            <a:r>
              <a:rPr sz="1200" b="1" spc="0" dirty="0" smtClean="0">
                <a:latin typeface="Arial"/>
                <a:cs typeface="Arial"/>
              </a:rPr>
              <a:t>H gr</a:t>
            </a:r>
            <a:r>
              <a:rPr sz="1200" b="1" spc="4" dirty="0" smtClean="0">
                <a:latin typeface="Arial"/>
                <a:cs typeface="Arial"/>
              </a:rPr>
              <a:t>a</a:t>
            </a:r>
            <a:r>
              <a:rPr sz="1200" b="1" spc="0" dirty="0" smtClean="0">
                <a:latin typeface="Arial"/>
                <a:cs typeface="Arial"/>
              </a:rPr>
              <a:t>di</a:t>
            </a:r>
            <a:r>
              <a:rPr sz="1200" b="1" spc="4" dirty="0" smtClean="0">
                <a:latin typeface="Arial"/>
                <a:cs typeface="Arial"/>
              </a:rPr>
              <a:t>e</a:t>
            </a:r>
            <a:r>
              <a:rPr sz="1200" b="1" spc="0" dirty="0" smtClean="0">
                <a:latin typeface="Arial"/>
                <a:cs typeface="Arial"/>
              </a:rPr>
              <a:t>nt bet</a:t>
            </a:r>
            <a:r>
              <a:rPr sz="1200" b="1" spc="25" dirty="0" smtClean="0">
                <a:latin typeface="Arial"/>
                <a:cs typeface="Arial"/>
              </a:rPr>
              <a:t>w</a:t>
            </a:r>
            <a:r>
              <a:rPr sz="1200" b="1" spc="4" dirty="0" smtClean="0">
                <a:latin typeface="Arial"/>
                <a:cs typeface="Arial"/>
              </a:rPr>
              <a:t>ee</a:t>
            </a:r>
            <a:r>
              <a:rPr sz="1200" b="1" spc="0" dirty="0" smtClean="0">
                <a:latin typeface="Arial"/>
                <a:cs typeface="Arial"/>
              </a:rPr>
              <a:t>n</a:t>
            </a:r>
            <a:r>
              <a:rPr sz="1200" b="1" spc="-29" dirty="0" smtClean="0">
                <a:latin typeface="Arial"/>
                <a:cs typeface="Arial"/>
              </a:rPr>
              <a:t> </a:t>
            </a:r>
            <a:r>
              <a:rPr sz="1200" b="1" spc="0" dirty="0" smtClean="0">
                <a:latin typeface="Arial"/>
                <a:cs typeface="Arial"/>
              </a:rPr>
              <a:t>t</a:t>
            </a:r>
            <a:r>
              <a:rPr sz="1200" b="1" spc="-4" dirty="0" smtClean="0">
                <a:latin typeface="Arial"/>
                <a:cs typeface="Arial"/>
              </a:rPr>
              <a:t>h</a:t>
            </a:r>
            <a:r>
              <a:rPr sz="1200" b="1" spc="0" dirty="0" smtClean="0">
                <a:latin typeface="Arial"/>
                <a:cs typeface="Arial"/>
              </a:rPr>
              <a:t>e</a:t>
            </a:r>
            <a:r>
              <a:rPr sz="1200" b="1" spc="9" dirty="0" smtClean="0">
                <a:latin typeface="Arial"/>
                <a:cs typeface="Arial"/>
              </a:rPr>
              <a:t> </a:t>
            </a:r>
            <a:r>
              <a:rPr sz="1200" b="1" spc="4" dirty="0" smtClean="0">
                <a:latin typeface="Arial"/>
                <a:cs typeface="Arial"/>
              </a:rPr>
              <a:t>ac</a:t>
            </a:r>
            <a:r>
              <a:rPr sz="1200" b="1" spc="0" dirty="0" smtClean="0">
                <a:latin typeface="Arial"/>
                <a:cs typeface="Arial"/>
              </a:rPr>
              <a:t>idic</a:t>
            </a:r>
            <a:r>
              <a:rPr sz="1200" b="1" spc="-4" dirty="0" smtClean="0">
                <a:latin typeface="Arial"/>
                <a:cs typeface="Arial"/>
              </a:rPr>
              <a:t> </a:t>
            </a:r>
            <a:r>
              <a:rPr sz="1200" b="1" spc="4" dirty="0" smtClean="0">
                <a:latin typeface="Arial"/>
                <a:cs typeface="Arial"/>
              </a:rPr>
              <a:t>a</a:t>
            </a:r>
            <a:r>
              <a:rPr sz="1200" b="1" spc="0" dirty="0" smtClean="0">
                <a:latin typeface="Arial"/>
                <a:cs typeface="Arial"/>
              </a:rPr>
              <a:t>node</a:t>
            </a:r>
            <a:r>
              <a:rPr sz="1200" b="1" spc="4" dirty="0" smtClean="0">
                <a:latin typeface="Arial"/>
                <a:cs typeface="Arial"/>
              </a:rPr>
              <a:t> a</a:t>
            </a:r>
            <a:r>
              <a:rPr sz="1200" b="1" spc="0" dirty="0" smtClean="0">
                <a:latin typeface="Arial"/>
                <a:cs typeface="Arial"/>
              </a:rPr>
              <a:t>nd</a:t>
            </a:r>
            <a:r>
              <a:rPr sz="1200" b="1" spc="14" dirty="0" smtClean="0">
                <a:latin typeface="Arial"/>
                <a:cs typeface="Arial"/>
              </a:rPr>
              <a:t> </a:t>
            </a:r>
            <a:r>
              <a:rPr sz="1200" b="1" spc="0" dirty="0" smtClean="0">
                <a:latin typeface="Arial"/>
                <a:cs typeface="Arial"/>
              </a:rPr>
              <a:t>t</a:t>
            </a:r>
            <a:r>
              <a:rPr sz="1200" b="1" spc="-4" dirty="0" smtClean="0">
                <a:latin typeface="Arial"/>
                <a:cs typeface="Arial"/>
              </a:rPr>
              <a:t>h</a:t>
            </a:r>
            <a:r>
              <a:rPr sz="1200" b="1" spc="0" dirty="0" smtClean="0">
                <a:latin typeface="Arial"/>
                <a:cs typeface="Arial"/>
              </a:rPr>
              <a:t>e</a:t>
            </a:r>
            <a:r>
              <a:rPr sz="1200" b="1" spc="9" dirty="0" smtClean="0">
                <a:latin typeface="Arial"/>
                <a:cs typeface="Arial"/>
              </a:rPr>
              <a:t> </a:t>
            </a:r>
            <a:r>
              <a:rPr sz="1200" b="1" spc="4" dirty="0" smtClean="0">
                <a:latin typeface="Arial"/>
                <a:cs typeface="Arial"/>
              </a:rPr>
              <a:t>a</a:t>
            </a:r>
            <a:r>
              <a:rPr sz="1200" b="1" spc="0" dirty="0" smtClean="0">
                <a:latin typeface="Arial"/>
                <a:cs typeface="Arial"/>
              </a:rPr>
              <a:t>l</a:t>
            </a:r>
            <a:r>
              <a:rPr sz="1200" b="1" spc="4" dirty="0" smtClean="0">
                <a:latin typeface="Arial"/>
                <a:cs typeface="Arial"/>
              </a:rPr>
              <a:t>ka</a:t>
            </a:r>
            <a:r>
              <a:rPr sz="1200" b="1" spc="0" dirty="0" smtClean="0">
                <a:latin typeface="Arial"/>
                <a:cs typeface="Arial"/>
              </a:rPr>
              <a:t>l</a:t>
            </a:r>
            <a:r>
              <a:rPr sz="1200" b="1" spc="4" dirty="0" smtClean="0">
                <a:latin typeface="Arial"/>
                <a:cs typeface="Arial"/>
              </a:rPr>
              <a:t>i</a:t>
            </a:r>
            <a:r>
              <a:rPr sz="1200" b="1" spc="0" dirty="0" smtClean="0">
                <a:latin typeface="Arial"/>
                <a:cs typeface="Arial"/>
              </a:rPr>
              <a:t>ne</a:t>
            </a:r>
            <a:r>
              <a:rPr sz="1200" b="1" spc="-9" dirty="0" smtClean="0">
                <a:latin typeface="Arial"/>
                <a:cs typeface="Arial"/>
              </a:rPr>
              <a:t> </a:t>
            </a:r>
            <a:r>
              <a:rPr sz="1200" b="1" spc="4" dirty="0" smtClean="0">
                <a:latin typeface="Arial"/>
                <a:cs typeface="Arial"/>
              </a:rPr>
              <a:t>ca</a:t>
            </a:r>
            <a:r>
              <a:rPr sz="1200" b="1" spc="0" dirty="0" smtClean="0">
                <a:latin typeface="Arial"/>
                <a:cs typeface="Arial"/>
              </a:rPr>
              <a:t>t</a:t>
            </a:r>
            <a:r>
              <a:rPr sz="1200" b="1" spc="-4" dirty="0" smtClean="0">
                <a:latin typeface="Arial"/>
                <a:cs typeface="Arial"/>
              </a:rPr>
              <a:t>h</a:t>
            </a:r>
            <a:r>
              <a:rPr sz="1200" b="1" spc="0" dirty="0" smtClean="0">
                <a:latin typeface="Arial"/>
                <a:cs typeface="Arial"/>
              </a:rPr>
              <a:t>od</a:t>
            </a:r>
            <a:r>
              <a:rPr sz="1200" b="1" spc="4" dirty="0" smtClean="0">
                <a:latin typeface="Arial"/>
                <a:cs typeface="Arial"/>
              </a:rPr>
              <a:t>e</a:t>
            </a:r>
            <a:r>
              <a:rPr sz="1200" b="1" spc="0" dirty="0" smtClean="0">
                <a:latin typeface="Arial"/>
                <a:cs typeface="Arial"/>
              </a:rPr>
              <a:t>.</a:t>
            </a:r>
            <a:endParaRPr sz="1200">
              <a:latin typeface="Arial"/>
              <a:cs typeface="Arial"/>
            </a:endParaRPr>
          </a:p>
          <a:p>
            <a:pPr marL="12700" marR="1293">
              <a:lnSpc>
                <a:spcPct val="95825"/>
              </a:lnSpc>
              <a:spcBef>
                <a:spcPts val="804"/>
              </a:spcBef>
            </a:pPr>
            <a:r>
              <a:rPr sz="1200" spc="9" dirty="0" smtClean="0">
                <a:latin typeface="Arial"/>
                <a:cs typeface="Arial"/>
              </a:rPr>
              <a:t>T</a:t>
            </a:r>
            <a:r>
              <a:rPr sz="1200" spc="-4" dirty="0" smtClean="0">
                <a:latin typeface="Arial"/>
                <a:cs typeface="Arial"/>
              </a:rPr>
              <a:t>h</a:t>
            </a:r>
            <a:r>
              <a:rPr sz="1200" spc="0" dirty="0" smtClean="0">
                <a:latin typeface="Arial"/>
                <a:cs typeface="Arial"/>
              </a:rPr>
              <a:t>e</a:t>
            </a:r>
            <a:r>
              <a:rPr sz="1200" spc="84" dirty="0" smtClean="0">
                <a:latin typeface="Arial"/>
                <a:cs typeface="Arial"/>
              </a:rPr>
              <a:t> </a:t>
            </a:r>
            <a:r>
              <a:rPr sz="1200" spc="-9" dirty="0" smtClean="0">
                <a:latin typeface="Arial"/>
                <a:cs typeface="Arial"/>
              </a:rPr>
              <a:t>v</a:t>
            </a:r>
            <a:r>
              <a:rPr sz="1200" spc="4" dirty="0" smtClean="0">
                <a:latin typeface="Arial"/>
                <a:cs typeface="Arial"/>
              </a:rPr>
              <a:t>a</a:t>
            </a:r>
            <a:r>
              <a:rPr sz="1200" spc="0" dirty="0" smtClean="0">
                <a:latin typeface="Arial"/>
                <a:cs typeface="Arial"/>
              </a:rPr>
              <a:t>l</a:t>
            </a:r>
            <a:r>
              <a:rPr sz="1200" spc="-14" dirty="0" smtClean="0">
                <a:latin typeface="Arial"/>
                <a:cs typeface="Arial"/>
              </a:rPr>
              <a:t>v</a:t>
            </a:r>
            <a:r>
              <a:rPr sz="1200" spc="4" dirty="0" smtClean="0">
                <a:latin typeface="Arial"/>
                <a:cs typeface="Arial"/>
              </a:rPr>
              <a:t>e</a:t>
            </a:r>
            <a:r>
              <a:rPr sz="1200" spc="0" dirty="0" smtClean="0">
                <a:latin typeface="Arial"/>
                <a:cs typeface="Arial"/>
              </a:rPr>
              <a:t>s</a:t>
            </a:r>
            <a:r>
              <a:rPr sz="1200" spc="79" dirty="0" smtClean="0">
                <a:latin typeface="Arial"/>
                <a:cs typeface="Arial"/>
              </a:rPr>
              <a:t> </a:t>
            </a:r>
            <a:r>
              <a:rPr sz="1200" spc="4" dirty="0" smtClean="0">
                <a:latin typeface="Arial"/>
                <a:cs typeface="Arial"/>
              </a:rPr>
              <a:t>a</a:t>
            </a:r>
            <a:r>
              <a:rPr sz="1200" spc="0" dirty="0" smtClean="0">
                <a:latin typeface="Arial"/>
                <a:cs typeface="Arial"/>
              </a:rPr>
              <a:t>re</a:t>
            </a:r>
            <a:r>
              <a:rPr sz="1200" spc="79" dirty="0" smtClean="0">
                <a:latin typeface="Arial"/>
                <a:cs typeface="Arial"/>
              </a:rPr>
              <a:t> </a:t>
            </a:r>
            <a:r>
              <a:rPr sz="1200" spc="0" dirty="0" smtClean="0">
                <a:latin typeface="Arial"/>
                <a:cs typeface="Arial"/>
              </a:rPr>
              <a:t>t</a:t>
            </a:r>
            <a:r>
              <a:rPr sz="1200" spc="-4" dirty="0" smtClean="0">
                <a:latin typeface="Arial"/>
                <a:cs typeface="Arial"/>
              </a:rPr>
              <a:t>he</a:t>
            </a:r>
            <a:r>
              <a:rPr sz="1200" spc="0" dirty="0" smtClean="0">
                <a:latin typeface="Arial"/>
                <a:cs typeface="Arial"/>
              </a:rPr>
              <a:t>n</a:t>
            </a:r>
            <a:r>
              <a:rPr sz="1200" spc="79" dirty="0" smtClean="0">
                <a:latin typeface="Arial"/>
                <a:cs typeface="Arial"/>
              </a:rPr>
              <a:t> </a:t>
            </a:r>
            <a:r>
              <a:rPr sz="1200" spc="0" dirty="0" smtClean="0">
                <a:latin typeface="Arial"/>
                <a:cs typeface="Arial"/>
              </a:rPr>
              <a:t>clo</a:t>
            </a:r>
            <a:r>
              <a:rPr sz="1200" spc="-9" dirty="0" smtClean="0">
                <a:latin typeface="Arial"/>
                <a:cs typeface="Arial"/>
              </a:rPr>
              <a:t>s</a:t>
            </a:r>
            <a:r>
              <a:rPr sz="1200" spc="4" dirty="0" smtClean="0">
                <a:latin typeface="Arial"/>
                <a:cs typeface="Arial"/>
              </a:rPr>
              <a:t>e</a:t>
            </a:r>
            <a:r>
              <a:rPr sz="1200" spc="0" dirty="0" smtClean="0">
                <a:latin typeface="Arial"/>
                <a:cs typeface="Arial"/>
              </a:rPr>
              <a:t>d</a:t>
            </a:r>
            <a:r>
              <a:rPr sz="1200" spc="69" dirty="0" smtClean="0">
                <a:latin typeface="Arial"/>
                <a:cs typeface="Arial"/>
              </a:rPr>
              <a:t> </a:t>
            </a:r>
            <a:r>
              <a:rPr sz="1200" spc="4" dirty="0" smtClean="0">
                <a:latin typeface="Arial"/>
                <a:cs typeface="Arial"/>
              </a:rPr>
              <a:t>a</a:t>
            </a:r>
            <a:r>
              <a:rPr sz="1200" spc="-4" dirty="0" smtClean="0">
                <a:latin typeface="Arial"/>
                <a:cs typeface="Arial"/>
              </a:rPr>
              <a:t>n</a:t>
            </a:r>
            <a:r>
              <a:rPr sz="1200" spc="0" dirty="0" smtClean="0">
                <a:latin typeface="Arial"/>
                <a:cs typeface="Arial"/>
              </a:rPr>
              <a:t>d</a:t>
            </a:r>
            <a:r>
              <a:rPr sz="1200" spc="79" dirty="0" smtClean="0">
                <a:latin typeface="Arial"/>
                <a:cs typeface="Arial"/>
              </a:rPr>
              <a:t> </a:t>
            </a:r>
            <a:r>
              <a:rPr sz="1200" spc="0" dirty="0" smtClean="0">
                <a:latin typeface="Arial"/>
                <a:cs typeface="Arial"/>
              </a:rPr>
              <a:t>t</a:t>
            </a:r>
            <a:r>
              <a:rPr sz="1200" spc="-4" dirty="0" smtClean="0">
                <a:latin typeface="Arial"/>
                <a:cs typeface="Arial"/>
              </a:rPr>
              <a:t>h</a:t>
            </a:r>
            <a:r>
              <a:rPr sz="1200" spc="0" dirty="0" smtClean="0">
                <a:latin typeface="Arial"/>
                <a:cs typeface="Arial"/>
              </a:rPr>
              <a:t>e</a:t>
            </a:r>
            <a:r>
              <a:rPr sz="1200" spc="79" dirty="0" smtClean="0">
                <a:latin typeface="Arial"/>
                <a:cs typeface="Arial"/>
              </a:rPr>
              <a:t> </a:t>
            </a:r>
            <a:r>
              <a:rPr sz="1200" spc="0" dirty="0" smtClean="0">
                <a:latin typeface="Arial"/>
                <a:cs typeface="Arial"/>
              </a:rPr>
              <a:t>c</a:t>
            </a:r>
            <a:r>
              <a:rPr sz="1200" spc="4" dirty="0" smtClean="0">
                <a:latin typeface="Arial"/>
                <a:cs typeface="Arial"/>
              </a:rPr>
              <a:t>u</a:t>
            </a:r>
            <a:r>
              <a:rPr sz="1200" spc="0" dirty="0" smtClean="0">
                <a:latin typeface="Arial"/>
                <a:cs typeface="Arial"/>
              </a:rPr>
              <a:t>r</a:t>
            </a:r>
            <a:r>
              <a:rPr sz="1200" spc="-4" dirty="0" smtClean="0">
                <a:latin typeface="Arial"/>
                <a:cs typeface="Arial"/>
              </a:rPr>
              <a:t>re</a:t>
            </a:r>
            <a:r>
              <a:rPr sz="1200" spc="4" dirty="0" smtClean="0">
                <a:latin typeface="Arial"/>
                <a:cs typeface="Arial"/>
              </a:rPr>
              <a:t>n</a:t>
            </a:r>
            <a:r>
              <a:rPr sz="1200" spc="0" dirty="0" smtClean="0">
                <a:latin typeface="Arial"/>
                <a:cs typeface="Arial"/>
              </a:rPr>
              <a:t>t</a:t>
            </a:r>
            <a:r>
              <a:rPr sz="1200" spc="79" dirty="0" smtClean="0">
                <a:latin typeface="Arial"/>
                <a:cs typeface="Arial"/>
              </a:rPr>
              <a:t> </a:t>
            </a:r>
            <a:r>
              <a:rPr sz="1200" spc="-14" dirty="0" smtClean="0">
                <a:latin typeface="Arial"/>
                <a:cs typeface="Arial"/>
              </a:rPr>
              <a:t>i</a:t>
            </a:r>
            <a:r>
              <a:rPr sz="1200" spc="0" dirty="0" smtClean="0">
                <a:latin typeface="Arial"/>
                <a:cs typeface="Arial"/>
              </a:rPr>
              <a:t>s</a:t>
            </a:r>
            <a:r>
              <a:rPr sz="1200" spc="75" dirty="0" smtClean="0">
                <a:latin typeface="Arial"/>
                <a:cs typeface="Arial"/>
              </a:rPr>
              <a:t> </a:t>
            </a:r>
            <a:r>
              <a:rPr sz="1200" spc="0" dirty="0" smtClean="0">
                <a:latin typeface="Arial"/>
                <a:cs typeface="Arial"/>
              </a:rPr>
              <a:t>s</a:t>
            </a:r>
            <a:r>
              <a:rPr sz="1200" spc="-14" dirty="0" smtClean="0">
                <a:latin typeface="Arial"/>
                <a:cs typeface="Arial"/>
              </a:rPr>
              <a:t>w</a:t>
            </a:r>
            <a:r>
              <a:rPr sz="1200" spc="0" dirty="0" smtClean="0">
                <a:latin typeface="Arial"/>
                <a:cs typeface="Arial"/>
              </a:rPr>
              <a:t>itc</a:t>
            </a:r>
            <a:r>
              <a:rPr sz="1200" spc="4" dirty="0" smtClean="0">
                <a:latin typeface="Arial"/>
                <a:cs typeface="Arial"/>
              </a:rPr>
              <a:t>he</a:t>
            </a:r>
            <a:r>
              <a:rPr sz="1200" spc="0" dirty="0" smtClean="0">
                <a:latin typeface="Arial"/>
                <a:cs typeface="Arial"/>
              </a:rPr>
              <a:t>d</a:t>
            </a:r>
            <a:r>
              <a:rPr sz="1200" spc="84" dirty="0" smtClean="0">
                <a:latin typeface="Arial"/>
                <a:cs typeface="Arial"/>
              </a:rPr>
              <a:t> </a:t>
            </a:r>
            <a:r>
              <a:rPr sz="1200" spc="-4" dirty="0" smtClean="0">
                <a:latin typeface="Arial"/>
                <a:cs typeface="Arial"/>
              </a:rPr>
              <a:t>o</a:t>
            </a:r>
            <a:r>
              <a:rPr sz="1200" spc="0" dirty="0" smtClean="0">
                <a:latin typeface="Arial"/>
                <a:cs typeface="Arial"/>
              </a:rPr>
              <a:t>n</a:t>
            </a:r>
            <a:r>
              <a:rPr sz="1200" spc="79" dirty="0" smtClean="0">
                <a:latin typeface="Arial"/>
                <a:cs typeface="Arial"/>
              </a:rPr>
              <a:t> </a:t>
            </a:r>
            <a:r>
              <a:rPr sz="1200" spc="0" dirty="0" smtClean="0">
                <a:latin typeface="Arial"/>
                <a:cs typeface="Arial"/>
              </a:rPr>
              <a:t>,</a:t>
            </a:r>
            <a:r>
              <a:rPr sz="1200" spc="79" dirty="0" smtClean="0">
                <a:latin typeface="Arial"/>
                <a:cs typeface="Arial"/>
              </a:rPr>
              <a:t> </a:t>
            </a:r>
            <a:r>
              <a:rPr sz="1200" spc="0" dirty="0" smtClean="0">
                <a:latin typeface="Arial"/>
                <a:cs typeface="Arial"/>
              </a:rPr>
              <a:t>c</a:t>
            </a:r>
            <a:r>
              <a:rPr sz="1200" spc="4" dirty="0" smtClean="0">
                <a:latin typeface="Arial"/>
                <a:cs typeface="Arial"/>
              </a:rPr>
              <a:t>au</a:t>
            </a:r>
            <a:r>
              <a:rPr sz="1200" spc="0" dirty="0" smtClean="0">
                <a:latin typeface="Arial"/>
                <a:cs typeface="Arial"/>
              </a:rPr>
              <a:t>s</a:t>
            </a:r>
            <a:r>
              <a:rPr sz="1200" spc="-14" dirty="0" smtClean="0">
                <a:latin typeface="Arial"/>
                <a:cs typeface="Arial"/>
              </a:rPr>
              <a:t>i</a:t>
            </a:r>
            <a:r>
              <a:rPr sz="1200" spc="-4" dirty="0" smtClean="0">
                <a:latin typeface="Arial"/>
                <a:cs typeface="Arial"/>
              </a:rPr>
              <a:t>n</a:t>
            </a:r>
            <a:r>
              <a:rPr sz="1200" spc="0" dirty="0" smtClean="0">
                <a:latin typeface="Arial"/>
                <a:cs typeface="Arial"/>
              </a:rPr>
              <a:t>g</a:t>
            </a:r>
            <a:r>
              <a:rPr sz="1200" spc="75" dirty="0" smtClean="0">
                <a:latin typeface="Arial"/>
                <a:cs typeface="Arial"/>
              </a:rPr>
              <a:t> </a:t>
            </a:r>
            <a:r>
              <a:rPr sz="1200" spc="0" dirty="0" smtClean="0">
                <a:latin typeface="Arial"/>
                <a:cs typeface="Arial"/>
              </a:rPr>
              <a:t>t</a:t>
            </a:r>
            <a:r>
              <a:rPr sz="1200" spc="4" dirty="0" smtClean="0">
                <a:latin typeface="Arial"/>
                <a:cs typeface="Arial"/>
              </a:rPr>
              <a:t>h</a:t>
            </a:r>
            <a:r>
              <a:rPr sz="1200" spc="0" dirty="0" smtClean="0">
                <a:latin typeface="Arial"/>
                <a:cs typeface="Arial"/>
              </a:rPr>
              <a:t>e</a:t>
            </a:r>
            <a:r>
              <a:rPr sz="1200" spc="79" dirty="0" smtClean="0">
                <a:latin typeface="Arial"/>
                <a:cs typeface="Arial"/>
              </a:rPr>
              <a:t> </a:t>
            </a:r>
            <a:r>
              <a:rPr sz="1200" spc="0" dirty="0" smtClean="0">
                <a:latin typeface="Arial"/>
                <a:cs typeface="Arial"/>
              </a:rPr>
              <a:t>c</a:t>
            </a:r>
            <a:r>
              <a:rPr sz="1200" spc="4" dirty="0" smtClean="0">
                <a:latin typeface="Arial"/>
                <a:cs typeface="Arial"/>
              </a:rPr>
              <a:t>a</a:t>
            </a:r>
            <a:r>
              <a:rPr sz="1200" spc="0" dirty="0" smtClean="0">
                <a:latin typeface="Arial"/>
                <a:cs typeface="Arial"/>
              </a:rPr>
              <a:t>r</a:t>
            </a:r>
            <a:r>
              <a:rPr sz="1200" spc="-4" dirty="0" smtClean="0">
                <a:latin typeface="Arial"/>
                <a:cs typeface="Arial"/>
              </a:rPr>
              <a:t>r</a:t>
            </a:r>
            <a:r>
              <a:rPr sz="1200" spc="0" dirty="0" smtClean="0">
                <a:latin typeface="Arial"/>
                <a:cs typeface="Arial"/>
              </a:rPr>
              <a:t>ier</a:t>
            </a:r>
            <a:r>
              <a:rPr sz="1200" spc="75" dirty="0" smtClean="0">
                <a:latin typeface="Arial"/>
                <a:cs typeface="Arial"/>
              </a:rPr>
              <a:t> </a:t>
            </a:r>
            <a:r>
              <a:rPr sz="1200" spc="-4" dirty="0" smtClean="0">
                <a:latin typeface="Arial"/>
                <a:cs typeface="Arial"/>
              </a:rPr>
              <a:t>a</a:t>
            </a:r>
            <a:r>
              <a:rPr sz="1200" spc="4" dirty="0" smtClean="0">
                <a:latin typeface="Arial"/>
                <a:cs typeface="Arial"/>
              </a:rPr>
              <a:t>m</a:t>
            </a:r>
            <a:r>
              <a:rPr sz="1200" spc="-4" dirty="0" smtClean="0">
                <a:latin typeface="Arial"/>
                <a:cs typeface="Arial"/>
              </a:rPr>
              <a:t>ph</a:t>
            </a:r>
            <a:r>
              <a:rPr sz="1200" spc="4" dirty="0" smtClean="0">
                <a:latin typeface="Arial"/>
                <a:cs typeface="Arial"/>
              </a:rPr>
              <a:t>o</a:t>
            </a:r>
            <a:r>
              <a:rPr sz="1200" spc="0" dirty="0" smtClean="0">
                <a:latin typeface="Arial"/>
                <a:cs typeface="Arial"/>
              </a:rPr>
              <a:t>l</a:t>
            </a:r>
            <a:r>
              <a:rPr sz="1200" spc="-14" dirty="0" smtClean="0">
                <a:latin typeface="Arial"/>
                <a:cs typeface="Arial"/>
              </a:rPr>
              <a:t>y</a:t>
            </a:r>
            <a:r>
              <a:rPr sz="1200" spc="0" dirty="0" smtClean="0">
                <a:latin typeface="Arial"/>
                <a:cs typeface="Arial"/>
              </a:rPr>
              <a:t>t</a:t>
            </a:r>
            <a:r>
              <a:rPr sz="1200" spc="4" dirty="0" smtClean="0">
                <a:latin typeface="Arial"/>
                <a:cs typeface="Arial"/>
              </a:rPr>
              <a:t>e</a:t>
            </a:r>
            <a:r>
              <a:rPr sz="1200" spc="0" dirty="0" smtClean="0">
                <a:latin typeface="Arial"/>
                <a:cs typeface="Arial"/>
              </a:rPr>
              <a:t>s</a:t>
            </a:r>
            <a:r>
              <a:rPr sz="1200" spc="79" dirty="0" smtClean="0">
                <a:latin typeface="Arial"/>
                <a:cs typeface="Arial"/>
              </a:rPr>
              <a:t> </a:t>
            </a:r>
            <a:r>
              <a:rPr sz="1200" spc="0" dirty="0" smtClean="0">
                <a:latin typeface="Arial"/>
                <a:cs typeface="Arial"/>
              </a:rPr>
              <a:t>to</a:t>
            </a:r>
            <a:r>
              <a:rPr sz="1200" spc="79" dirty="0" smtClean="0">
                <a:latin typeface="Arial"/>
                <a:cs typeface="Arial"/>
              </a:rPr>
              <a:t> </a:t>
            </a:r>
            <a:r>
              <a:rPr sz="1200" spc="4" dirty="0" smtClean="0">
                <a:latin typeface="Arial"/>
                <a:cs typeface="Arial"/>
              </a:rPr>
              <a:t>m</a:t>
            </a:r>
            <a:r>
              <a:rPr sz="1200" spc="0" dirty="0" smtClean="0">
                <a:latin typeface="Arial"/>
                <a:cs typeface="Arial"/>
              </a:rPr>
              <a:t>i</a:t>
            </a:r>
            <a:r>
              <a:rPr sz="1200" spc="-9" dirty="0" smtClean="0">
                <a:latin typeface="Arial"/>
                <a:cs typeface="Arial"/>
              </a:rPr>
              <a:t>g</a:t>
            </a:r>
            <a:r>
              <a:rPr sz="1200" spc="0" dirty="0" smtClean="0">
                <a:latin typeface="Arial"/>
                <a:cs typeface="Arial"/>
              </a:rPr>
              <a:t>ra</a:t>
            </a:r>
            <a:r>
              <a:rPr sz="1200" spc="-9" dirty="0" smtClean="0">
                <a:latin typeface="Arial"/>
                <a:cs typeface="Arial"/>
              </a:rPr>
              <a:t>t</a:t>
            </a:r>
            <a:r>
              <a:rPr sz="1200" spc="0" dirty="0" smtClean="0">
                <a:latin typeface="Arial"/>
                <a:cs typeface="Arial"/>
              </a:rPr>
              <a:t>e</a:t>
            </a:r>
            <a:r>
              <a:rPr sz="1200" spc="79" dirty="0" smtClean="0">
                <a:latin typeface="Arial"/>
                <a:cs typeface="Arial"/>
              </a:rPr>
              <a:t> </a:t>
            </a:r>
            <a:r>
              <a:rPr sz="1200" spc="-4" dirty="0" smtClean="0">
                <a:latin typeface="Arial"/>
                <a:cs typeface="Arial"/>
              </a:rPr>
              <a:t>u</a:t>
            </a:r>
            <a:r>
              <a:rPr sz="1200" spc="4" dirty="0" smtClean="0">
                <a:latin typeface="Arial"/>
                <a:cs typeface="Arial"/>
              </a:rPr>
              <a:t>n</a:t>
            </a:r>
            <a:r>
              <a:rPr sz="1200" spc="0" dirty="0" smtClean="0">
                <a:latin typeface="Arial"/>
                <a:cs typeface="Arial"/>
              </a:rPr>
              <a:t>til</a:t>
            </a:r>
            <a:r>
              <a:rPr sz="1200" spc="74" dirty="0" smtClean="0">
                <a:latin typeface="Arial"/>
                <a:cs typeface="Arial"/>
              </a:rPr>
              <a:t> </a:t>
            </a:r>
            <a:r>
              <a:rPr sz="1200" spc="0" dirty="0" smtClean="0">
                <a:latin typeface="Arial"/>
                <a:cs typeface="Arial"/>
              </a:rPr>
              <a:t>t</a:t>
            </a:r>
            <a:r>
              <a:rPr sz="1200" spc="-4" dirty="0" smtClean="0">
                <a:latin typeface="Arial"/>
                <a:cs typeface="Arial"/>
              </a:rPr>
              <a:t>he</a:t>
            </a:r>
            <a:r>
              <a:rPr sz="1200" spc="0" dirty="0" smtClean="0">
                <a:latin typeface="Arial"/>
                <a:cs typeface="Arial"/>
              </a:rPr>
              <a:t>y</a:t>
            </a:r>
            <a:r>
              <a:rPr sz="1200" spc="74" dirty="0" smtClean="0">
                <a:latin typeface="Arial"/>
                <a:cs typeface="Arial"/>
              </a:rPr>
              <a:t> </a:t>
            </a:r>
            <a:r>
              <a:rPr sz="1200" spc="0" dirty="0" smtClean="0">
                <a:latin typeface="Arial"/>
                <a:cs typeface="Arial"/>
              </a:rPr>
              <a:t>re</a:t>
            </a:r>
            <a:r>
              <a:rPr sz="1200" spc="4" dirty="0" smtClean="0">
                <a:latin typeface="Arial"/>
                <a:cs typeface="Arial"/>
              </a:rPr>
              <a:t>a</a:t>
            </a:r>
            <a:r>
              <a:rPr sz="1200" spc="-9" dirty="0" smtClean="0">
                <a:latin typeface="Arial"/>
                <a:cs typeface="Arial"/>
              </a:rPr>
              <a:t>c</a:t>
            </a:r>
            <a:r>
              <a:rPr sz="1200" spc="0" dirty="0" smtClean="0">
                <a:latin typeface="Arial"/>
                <a:cs typeface="Arial"/>
              </a:rPr>
              <a:t>h</a:t>
            </a:r>
            <a:endParaRPr sz="1200">
              <a:latin typeface="Arial"/>
              <a:cs typeface="Arial"/>
            </a:endParaRPr>
          </a:p>
          <a:p>
            <a:pPr marL="12700" marR="23695">
              <a:lnSpc>
                <a:spcPct val="95825"/>
              </a:lnSpc>
              <a:spcBef>
                <a:spcPts val="780"/>
              </a:spcBef>
            </a:pPr>
            <a:r>
              <a:rPr sz="1200" spc="0" dirty="0" smtClean="0">
                <a:latin typeface="Arial"/>
                <a:cs typeface="Arial"/>
              </a:rPr>
              <a:t>t</a:t>
            </a:r>
            <a:r>
              <a:rPr sz="1200" spc="4" dirty="0" smtClean="0">
                <a:latin typeface="Arial"/>
                <a:cs typeface="Arial"/>
              </a:rPr>
              <a:t>h</a:t>
            </a:r>
            <a:r>
              <a:rPr sz="1200" spc="0" dirty="0" smtClean="0">
                <a:latin typeface="Arial"/>
                <a:cs typeface="Arial"/>
              </a:rPr>
              <a:t>e</a:t>
            </a:r>
            <a:r>
              <a:rPr sz="1200" spc="-9" dirty="0" smtClean="0">
                <a:latin typeface="Arial"/>
                <a:cs typeface="Arial"/>
              </a:rPr>
              <a:t> </a:t>
            </a:r>
            <a:r>
              <a:rPr sz="1200" spc="4" dirty="0" smtClean="0">
                <a:latin typeface="Arial"/>
                <a:cs typeface="Arial"/>
              </a:rPr>
              <a:t>P</a:t>
            </a:r>
            <a:r>
              <a:rPr sz="1200" spc="0" dirty="0" smtClean="0">
                <a:latin typeface="Arial"/>
                <a:cs typeface="Arial"/>
              </a:rPr>
              <a:t>H</a:t>
            </a:r>
            <a:r>
              <a:rPr sz="1200" spc="-9" dirty="0" smtClean="0">
                <a:latin typeface="Arial"/>
                <a:cs typeface="Arial"/>
              </a:rPr>
              <a:t> </a:t>
            </a:r>
            <a:r>
              <a:rPr sz="1200" spc="0" dirty="0" smtClean="0">
                <a:latin typeface="Arial"/>
                <a:cs typeface="Arial"/>
              </a:rPr>
              <a:t>re</a:t>
            </a:r>
            <a:r>
              <a:rPr sz="1200" spc="-4" dirty="0" smtClean="0">
                <a:latin typeface="Arial"/>
                <a:cs typeface="Arial"/>
              </a:rPr>
              <a:t>g</a:t>
            </a:r>
            <a:r>
              <a:rPr sz="1200" spc="0" dirty="0" smtClean="0">
                <a:latin typeface="Arial"/>
                <a:cs typeface="Arial"/>
              </a:rPr>
              <a:t>io</a:t>
            </a:r>
            <a:r>
              <a:rPr sz="1200" spc="4" dirty="0" smtClean="0">
                <a:latin typeface="Arial"/>
                <a:cs typeface="Arial"/>
              </a:rPr>
              <a:t>n</a:t>
            </a:r>
            <a:r>
              <a:rPr sz="1200" spc="0" dirty="0" smtClean="0">
                <a:latin typeface="Arial"/>
                <a:cs typeface="Arial"/>
              </a:rPr>
              <a:t>s</a:t>
            </a:r>
            <a:r>
              <a:rPr sz="1200" spc="-19" dirty="0" smtClean="0">
                <a:latin typeface="Arial"/>
                <a:cs typeface="Arial"/>
              </a:rPr>
              <a:t> </a:t>
            </a:r>
            <a:r>
              <a:rPr sz="1200" spc="-14" dirty="0" smtClean="0">
                <a:latin typeface="Arial"/>
                <a:cs typeface="Arial"/>
              </a:rPr>
              <a:t>w</a:t>
            </a:r>
            <a:r>
              <a:rPr sz="1200" spc="4" dirty="0" smtClean="0">
                <a:latin typeface="Arial"/>
                <a:cs typeface="Arial"/>
              </a:rPr>
              <a:t>he</a:t>
            </a:r>
            <a:r>
              <a:rPr sz="1200" spc="0" dirty="0" smtClean="0">
                <a:latin typeface="Arial"/>
                <a:cs typeface="Arial"/>
              </a:rPr>
              <a:t>re</a:t>
            </a:r>
            <a:r>
              <a:rPr sz="1200" spc="-4" dirty="0" smtClean="0">
                <a:latin typeface="Arial"/>
                <a:cs typeface="Arial"/>
              </a:rPr>
              <a:t> </a:t>
            </a:r>
            <a:r>
              <a:rPr sz="1200" spc="0" dirty="0" smtClean="0">
                <a:latin typeface="Arial"/>
                <a:cs typeface="Arial"/>
              </a:rPr>
              <a:t>t</a:t>
            </a:r>
            <a:r>
              <a:rPr sz="1200" spc="4" dirty="0" smtClean="0">
                <a:latin typeface="Arial"/>
                <a:cs typeface="Arial"/>
              </a:rPr>
              <a:t>he</a:t>
            </a:r>
            <a:r>
              <a:rPr sz="1200" spc="0" dirty="0" smtClean="0">
                <a:latin typeface="Arial"/>
                <a:cs typeface="Arial"/>
              </a:rPr>
              <a:t>y</a:t>
            </a:r>
            <a:r>
              <a:rPr sz="1200" spc="-4" dirty="0" smtClean="0">
                <a:latin typeface="Arial"/>
                <a:cs typeface="Arial"/>
              </a:rPr>
              <a:t> </a:t>
            </a:r>
            <a:r>
              <a:rPr sz="1200" spc="4" dirty="0" smtClean="0">
                <a:latin typeface="Arial"/>
                <a:cs typeface="Arial"/>
              </a:rPr>
              <a:t>ha</a:t>
            </a:r>
            <a:r>
              <a:rPr sz="1200" spc="-9" dirty="0" smtClean="0">
                <a:latin typeface="Arial"/>
                <a:cs typeface="Arial"/>
              </a:rPr>
              <a:t>v</a:t>
            </a:r>
            <a:r>
              <a:rPr sz="1200" spc="0" dirty="0" smtClean="0">
                <a:latin typeface="Arial"/>
                <a:cs typeface="Arial"/>
              </a:rPr>
              <a:t>e </a:t>
            </a:r>
            <a:r>
              <a:rPr sz="1200" spc="4" dirty="0" smtClean="0">
                <a:latin typeface="Arial"/>
                <a:cs typeface="Arial"/>
              </a:rPr>
              <a:t>n</a:t>
            </a:r>
            <a:r>
              <a:rPr sz="1200" spc="0" dirty="0" smtClean="0">
                <a:latin typeface="Arial"/>
                <a:cs typeface="Arial"/>
              </a:rPr>
              <a:t>o</a:t>
            </a:r>
            <a:r>
              <a:rPr sz="1200" spc="-14" dirty="0" smtClean="0">
                <a:latin typeface="Arial"/>
                <a:cs typeface="Arial"/>
              </a:rPr>
              <a:t> </a:t>
            </a:r>
            <a:r>
              <a:rPr sz="1200" spc="4" dirty="0" smtClean="0">
                <a:latin typeface="Arial"/>
                <a:cs typeface="Arial"/>
              </a:rPr>
              <a:t>ne</a:t>
            </a:r>
            <a:r>
              <a:rPr sz="1200" spc="0" dirty="0" smtClean="0">
                <a:latin typeface="Arial"/>
                <a:cs typeface="Arial"/>
              </a:rPr>
              <a:t>t</a:t>
            </a:r>
            <a:r>
              <a:rPr sz="1200" spc="-4" dirty="0" smtClean="0">
                <a:latin typeface="Arial"/>
                <a:cs typeface="Arial"/>
              </a:rPr>
              <a:t> </a:t>
            </a:r>
            <a:r>
              <a:rPr sz="1200" spc="0" dirty="0" smtClean="0">
                <a:latin typeface="Arial"/>
                <a:cs typeface="Arial"/>
              </a:rPr>
              <a:t>c</a:t>
            </a:r>
            <a:r>
              <a:rPr sz="1200" spc="4" dirty="0" smtClean="0">
                <a:latin typeface="Arial"/>
                <a:cs typeface="Arial"/>
              </a:rPr>
              <a:t>ha</a:t>
            </a:r>
            <a:r>
              <a:rPr sz="1200" spc="0" dirty="0" smtClean="0">
                <a:latin typeface="Arial"/>
                <a:cs typeface="Arial"/>
              </a:rPr>
              <a:t>r</a:t>
            </a:r>
            <a:r>
              <a:rPr sz="1200" spc="-9" dirty="0" smtClean="0">
                <a:latin typeface="Arial"/>
                <a:cs typeface="Arial"/>
              </a:rPr>
              <a:t>g</a:t>
            </a:r>
            <a:r>
              <a:rPr sz="1200" spc="4" dirty="0" smtClean="0">
                <a:latin typeface="Arial"/>
                <a:cs typeface="Arial"/>
              </a:rPr>
              <a:t>e</a:t>
            </a:r>
            <a:r>
              <a:rPr sz="1200" spc="0" dirty="0" smtClean="0">
                <a:latin typeface="Arial"/>
                <a:cs typeface="Arial"/>
              </a:rPr>
              <a:t>.</a:t>
            </a:r>
            <a:r>
              <a:rPr sz="1200" spc="-29" dirty="0" smtClean="0">
                <a:latin typeface="Arial"/>
                <a:cs typeface="Arial"/>
              </a:rPr>
              <a:t> </a:t>
            </a:r>
            <a:r>
              <a:rPr sz="1200" spc="9" dirty="0" smtClean="0">
                <a:latin typeface="Arial"/>
                <a:cs typeface="Arial"/>
              </a:rPr>
              <a:t>T</a:t>
            </a:r>
            <a:r>
              <a:rPr sz="1200" spc="4" dirty="0" smtClean="0">
                <a:latin typeface="Arial"/>
                <a:cs typeface="Arial"/>
              </a:rPr>
              <a:t>he</a:t>
            </a:r>
            <a:r>
              <a:rPr sz="1200" spc="0" dirty="0" smtClean="0">
                <a:latin typeface="Arial"/>
                <a:cs typeface="Arial"/>
              </a:rPr>
              <a:t>y</a:t>
            </a:r>
            <a:r>
              <a:rPr sz="1200" spc="-14" dirty="0" smtClean="0">
                <a:latin typeface="Arial"/>
                <a:cs typeface="Arial"/>
              </a:rPr>
              <a:t> w</a:t>
            </a:r>
            <a:r>
              <a:rPr sz="1200" spc="0" dirty="0" smtClean="0">
                <a:latin typeface="Arial"/>
                <a:cs typeface="Arial"/>
              </a:rPr>
              <a:t>i</a:t>
            </a:r>
            <a:r>
              <a:rPr sz="1200" spc="-4" dirty="0" smtClean="0">
                <a:latin typeface="Arial"/>
                <a:cs typeface="Arial"/>
              </a:rPr>
              <a:t>l</a:t>
            </a:r>
            <a:r>
              <a:rPr sz="1200" spc="0" dirty="0" smtClean="0">
                <a:latin typeface="Arial"/>
                <a:cs typeface="Arial"/>
              </a:rPr>
              <a:t>l t</a:t>
            </a:r>
            <a:r>
              <a:rPr sz="1200" spc="4" dirty="0" smtClean="0">
                <a:latin typeface="Arial"/>
                <a:cs typeface="Arial"/>
              </a:rPr>
              <a:t>he</a:t>
            </a:r>
            <a:r>
              <a:rPr sz="1200" spc="0" dirty="0" smtClean="0">
                <a:latin typeface="Arial"/>
                <a:cs typeface="Arial"/>
              </a:rPr>
              <a:t>n</a:t>
            </a:r>
            <a:r>
              <a:rPr sz="1200" spc="-14" dirty="0" smtClean="0">
                <a:latin typeface="Arial"/>
                <a:cs typeface="Arial"/>
              </a:rPr>
              <a:t> </a:t>
            </a:r>
            <a:r>
              <a:rPr sz="1200" spc="0" dirty="0" smtClean="0">
                <a:latin typeface="Arial"/>
                <a:cs typeface="Arial"/>
              </a:rPr>
              <a:t>re</a:t>
            </a:r>
            <a:r>
              <a:rPr sz="1200" spc="9" dirty="0" smtClean="0">
                <a:latin typeface="Arial"/>
                <a:cs typeface="Arial"/>
              </a:rPr>
              <a:t>m</a:t>
            </a:r>
            <a:r>
              <a:rPr sz="1200" spc="4" dirty="0" smtClean="0">
                <a:latin typeface="Arial"/>
                <a:cs typeface="Arial"/>
              </a:rPr>
              <a:t>a</a:t>
            </a:r>
            <a:r>
              <a:rPr sz="1200" spc="0" dirty="0" smtClean="0">
                <a:latin typeface="Arial"/>
                <a:cs typeface="Arial"/>
              </a:rPr>
              <a:t>in</a:t>
            </a:r>
            <a:r>
              <a:rPr sz="1200" spc="-14" dirty="0" smtClean="0">
                <a:latin typeface="Arial"/>
                <a:cs typeface="Arial"/>
              </a:rPr>
              <a:t> </a:t>
            </a:r>
            <a:r>
              <a:rPr sz="1200" spc="0" dirty="0" smtClean="0">
                <a:latin typeface="Arial"/>
                <a:cs typeface="Arial"/>
              </a:rPr>
              <a:t>st</a:t>
            </a:r>
            <a:r>
              <a:rPr sz="1200" spc="4" dirty="0" smtClean="0">
                <a:latin typeface="Arial"/>
                <a:cs typeface="Arial"/>
              </a:rPr>
              <a:t>a</a:t>
            </a:r>
            <a:r>
              <a:rPr sz="1200" spc="0" dirty="0" smtClean="0">
                <a:latin typeface="Arial"/>
                <a:cs typeface="Arial"/>
              </a:rPr>
              <a:t>ti</a:t>
            </a:r>
            <a:r>
              <a:rPr sz="1200" spc="4" dirty="0" smtClean="0">
                <a:latin typeface="Arial"/>
                <a:cs typeface="Arial"/>
              </a:rPr>
              <a:t>ona</a:t>
            </a:r>
            <a:r>
              <a:rPr sz="1200" spc="0" dirty="0" smtClean="0">
                <a:latin typeface="Arial"/>
                <a:cs typeface="Arial"/>
              </a:rPr>
              <a:t>ry</a:t>
            </a:r>
            <a:r>
              <a:rPr sz="1200" spc="-29" dirty="0" smtClean="0">
                <a:latin typeface="Arial"/>
                <a:cs typeface="Arial"/>
              </a:rPr>
              <a:t> </a:t>
            </a:r>
            <a:r>
              <a:rPr sz="1200" spc="4" dirty="0" smtClean="0">
                <a:latin typeface="Arial"/>
                <a:cs typeface="Arial"/>
              </a:rPr>
              <a:t>a</a:t>
            </a:r>
            <a:r>
              <a:rPr sz="1200" spc="0" dirty="0" smtClean="0">
                <a:latin typeface="Arial"/>
                <a:cs typeface="Arial"/>
              </a:rPr>
              <a:t>t</a:t>
            </a:r>
            <a:r>
              <a:rPr sz="1200" spc="-4" dirty="0" smtClean="0">
                <a:latin typeface="Arial"/>
                <a:cs typeface="Arial"/>
              </a:rPr>
              <a:t> </a:t>
            </a:r>
            <a:r>
              <a:rPr sz="1200" spc="0" dirty="0" smtClean="0">
                <a:latin typeface="Arial"/>
                <a:cs typeface="Arial"/>
              </a:rPr>
              <a:t>t</a:t>
            </a:r>
            <a:r>
              <a:rPr sz="1200" spc="4" dirty="0" smtClean="0">
                <a:latin typeface="Arial"/>
                <a:cs typeface="Arial"/>
              </a:rPr>
              <a:t>he</a:t>
            </a:r>
            <a:r>
              <a:rPr sz="1200" spc="0" dirty="0" smtClean="0">
                <a:latin typeface="Arial"/>
                <a:cs typeface="Arial"/>
              </a:rPr>
              <a:t>se</a:t>
            </a:r>
            <a:r>
              <a:rPr sz="1200" spc="-14" dirty="0" smtClean="0">
                <a:latin typeface="Arial"/>
                <a:cs typeface="Arial"/>
              </a:rPr>
              <a:t> </a:t>
            </a:r>
            <a:r>
              <a:rPr sz="1200" spc="4" dirty="0" smtClean="0">
                <a:latin typeface="Arial"/>
                <a:cs typeface="Arial"/>
              </a:rPr>
              <a:t>po</a:t>
            </a:r>
            <a:r>
              <a:rPr sz="1200" spc="0" dirty="0" smtClean="0">
                <a:latin typeface="Arial"/>
                <a:cs typeface="Arial"/>
              </a:rPr>
              <a:t>in</a:t>
            </a:r>
            <a:r>
              <a:rPr sz="1200" spc="4" dirty="0" smtClean="0">
                <a:latin typeface="Arial"/>
                <a:cs typeface="Arial"/>
              </a:rPr>
              <a:t>ts</a:t>
            </a:r>
            <a:r>
              <a:rPr sz="1200" spc="0" dirty="0" smtClean="0">
                <a:latin typeface="Arial"/>
                <a:cs typeface="Arial"/>
              </a:rPr>
              <a:t>.</a:t>
            </a:r>
            <a:endParaRPr sz="1200">
              <a:latin typeface="Arial"/>
              <a:cs typeface="Arial"/>
            </a:endParaRPr>
          </a:p>
        </p:txBody>
      </p:sp>
      <p:sp>
        <p:nvSpPr>
          <p:cNvPr id="22" name="object 22"/>
          <p:cNvSpPr txBox="1"/>
          <p:nvPr/>
        </p:nvSpPr>
        <p:spPr>
          <a:xfrm>
            <a:off x="285699" y="600535"/>
            <a:ext cx="101600" cy="1275334"/>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a:t>
            </a:r>
            <a:endParaRPr sz="1200">
              <a:latin typeface="Arial"/>
              <a:cs typeface="Arial"/>
            </a:endParaRPr>
          </a:p>
          <a:p>
            <a:pPr marL="12700">
              <a:lnSpc>
                <a:spcPct val="95825"/>
              </a:lnSpc>
              <a:spcBef>
                <a:spcPts val="713"/>
              </a:spcBef>
            </a:pPr>
            <a:r>
              <a:rPr sz="1200" spc="0" dirty="0" smtClean="0">
                <a:latin typeface="Arial"/>
                <a:cs typeface="Arial"/>
              </a:rPr>
              <a:t>•</a:t>
            </a:r>
            <a:endParaRPr sz="1200">
              <a:latin typeface="Arial"/>
              <a:cs typeface="Arial"/>
            </a:endParaRPr>
          </a:p>
          <a:p>
            <a:pPr marL="12700">
              <a:lnSpc>
                <a:spcPct val="95825"/>
              </a:lnSpc>
              <a:spcBef>
                <a:spcPts val="780"/>
              </a:spcBef>
            </a:pPr>
            <a:r>
              <a:rPr sz="1200" spc="0" dirty="0" smtClean="0">
                <a:latin typeface="Arial"/>
                <a:cs typeface="Arial"/>
              </a:rPr>
              <a:t>•</a:t>
            </a:r>
            <a:endParaRPr sz="1200">
              <a:latin typeface="Arial"/>
              <a:cs typeface="Arial"/>
            </a:endParaRPr>
          </a:p>
          <a:p>
            <a:pPr marL="12700">
              <a:lnSpc>
                <a:spcPct val="95825"/>
              </a:lnSpc>
              <a:spcBef>
                <a:spcPts val="782"/>
              </a:spcBef>
            </a:pPr>
            <a:r>
              <a:rPr sz="1200" spc="0" dirty="0" smtClean="0">
                <a:latin typeface="Arial"/>
                <a:cs typeface="Arial"/>
              </a:rPr>
              <a:t>•</a:t>
            </a:r>
            <a:endParaRPr sz="1200">
              <a:latin typeface="Arial"/>
              <a:cs typeface="Arial"/>
            </a:endParaRPr>
          </a:p>
          <a:p>
            <a:pPr marL="12700">
              <a:lnSpc>
                <a:spcPct val="95825"/>
              </a:lnSpc>
              <a:spcBef>
                <a:spcPts val="780"/>
              </a:spcBef>
            </a:pPr>
            <a:r>
              <a:rPr sz="1200" spc="0" dirty="0" smtClean="0">
                <a:latin typeface="Arial"/>
                <a:cs typeface="Arial"/>
              </a:rPr>
              <a:t>•</a:t>
            </a:r>
            <a:endParaRPr sz="1200">
              <a:latin typeface="Arial"/>
              <a:cs typeface="Arial"/>
            </a:endParaRPr>
          </a:p>
        </p:txBody>
      </p:sp>
      <p:sp>
        <p:nvSpPr>
          <p:cNvPr id="21" name="object 21"/>
          <p:cNvSpPr txBox="1"/>
          <p:nvPr/>
        </p:nvSpPr>
        <p:spPr>
          <a:xfrm>
            <a:off x="285699" y="2246709"/>
            <a:ext cx="10160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a:t>
            </a:r>
            <a:endParaRPr sz="1200">
              <a:latin typeface="Arial"/>
              <a:cs typeface="Arial"/>
            </a:endParaRPr>
          </a:p>
        </p:txBody>
      </p:sp>
      <p:sp>
        <p:nvSpPr>
          <p:cNvPr id="20" name="object 20"/>
          <p:cNvSpPr txBox="1"/>
          <p:nvPr/>
        </p:nvSpPr>
        <p:spPr>
          <a:xfrm>
            <a:off x="285699" y="2795730"/>
            <a:ext cx="101600" cy="177800"/>
          </a:xfrm>
          <a:prstGeom prst="rect">
            <a:avLst/>
          </a:prstGeom>
        </p:spPr>
        <p:txBody>
          <a:bodyPr wrap="square" lIns="0" tIns="0" rIns="0" bIns="0" rtlCol="0">
            <a:noAutofit/>
          </a:bodyPr>
          <a:lstStyle/>
          <a:p>
            <a:pPr marL="12700">
              <a:lnSpc>
                <a:spcPts val="1325"/>
              </a:lnSpc>
              <a:spcBef>
                <a:spcPts val="66"/>
              </a:spcBef>
            </a:pPr>
            <a:r>
              <a:rPr sz="1200" spc="0" dirty="0" smtClean="0">
                <a:latin typeface="Arial"/>
                <a:cs typeface="Arial"/>
              </a:rPr>
              <a:t>•</a:t>
            </a:r>
            <a:endParaRPr sz="1200">
              <a:latin typeface="Arial"/>
              <a:cs typeface="Arial"/>
            </a:endParaRPr>
          </a:p>
        </p:txBody>
      </p:sp>
      <p:sp>
        <p:nvSpPr>
          <p:cNvPr id="19" name="object 19"/>
          <p:cNvSpPr txBox="1"/>
          <p:nvPr/>
        </p:nvSpPr>
        <p:spPr>
          <a:xfrm>
            <a:off x="1679194" y="3490381"/>
            <a:ext cx="980952"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A</a:t>
            </a:r>
            <a:r>
              <a:rPr sz="1400" spc="-4" dirty="0" smtClean="0">
                <a:latin typeface="Arial"/>
                <a:cs typeface="Arial"/>
              </a:rPr>
              <a:t>m</a:t>
            </a:r>
            <a:r>
              <a:rPr sz="1400" spc="0" dirty="0" smtClean="0">
                <a:latin typeface="Arial"/>
                <a:cs typeface="Arial"/>
              </a:rPr>
              <a:t>phol</a:t>
            </a:r>
            <a:r>
              <a:rPr sz="1400" spc="-19" dirty="0" smtClean="0">
                <a:latin typeface="Arial"/>
                <a:cs typeface="Arial"/>
              </a:rPr>
              <a:t>y</a:t>
            </a:r>
            <a:r>
              <a:rPr sz="1400" spc="4" dirty="0" smtClean="0">
                <a:latin typeface="Arial"/>
                <a:cs typeface="Arial"/>
              </a:rPr>
              <a:t>t</a:t>
            </a:r>
            <a:r>
              <a:rPr sz="1400" spc="0" dirty="0" smtClean="0">
                <a:latin typeface="Arial"/>
                <a:cs typeface="Arial"/>
              </a:rPr>
              <a:t>es</a:t>
            </a:r>
            <a:endParaRPr sz="1400">
              <a:latin typeface="Arial"/>
              <a:cs typeface="Arial"/>
            </a:endParaRPr>
          </a:p>
        </p:txBody>
      </p:sp>
      <p:sp>
        <p:nvSpPr>
          <p:cNvPr id="18" name="object 18"/>
          <p:cNvSpPr txBox="1"/>
          <p:nvPr/>
        </p:nvSpPr>
        <p:spPr>
          <a:xfrm>
            <a:off x="1679194" y="3703741"/>
            <a:ext cx="1236467" cy="203707"/>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pol</a:t>
            </a:r>
            <a:r>
              <a:rPr sz="1400" spc="-19" dirty="0" smtClean="0">
                <a:latin typeface="Arial"/>
                <a:cs typeface="Arial"/>
              </a:rPr>
              <a:t>y</a:t>
            </a:r>
            <a:r>
              <a:rPr sz="1400" spc="0" dirty="0" smtClean="0">
                <a:latin typeface="Arial"/>
                <a:cs typeface="Arial"/>
              </a:rPr>
              <a:t>a</a:t>
            </a:r>
            <a:r>
              <a:rPr sz="1400" spc="4" dirty="0" smtClean="0">
                <a:latin typeface="Arial"/>
                <a:cs typeface="Arial"/>
              </a:rPr>
              <a:t>c</a:t>
            </a:r>
            <a:r>
              <a:rPr sz="1400" spc="0" dirty="0" smtClean="0">
                <a:latin typeface="Arial"/>
                <a:cs typeface="Arial"/>
              </a:rPr>
              <a:t>r</a:t>
            </a:r>
            <a:r>
              <a:rPr sz="1400" spc="-14" dirty="0" smtClean="0">
                <a:latin typeface="Arial"/>
                <a:cs typeface="Arial"/>
              </a:rPr>
              <a:t>y</a:t>
            </a:r>
            <a:r>
              <a:rPr sz="1400" spc="0" dirty="0" smtClean="0">
                <a:latin typeface="Arial"/>
                <a:cs typeface="Arial"/>
              </a:rPr>
              <a:t>la</a:t>
            </a:r>
            <a:r>
              <a:rPr sz="1400" spc="-4" dirty="0" smtClean="0">
                <a:latin typeface="Arial"/>
                <a:cs typeface="Arial"/>
              </a:rPr>
              <a:t>m</a:t>
            </a:r>
            <a:r>
              <a:rPr sz="1400" spc="0" dirty="0" smtClean="0">
                <a:latin typeface="Arial"/>
                <a:cs typeface="Arial"/>
              </a:rPr>
              <a:t>ide</a:t>
            </a:r>
            <a:endParaRPr sz="1400">
              <a:latin typeface="Arial"/>
              <a:cs typeface="Arial"/>
            </a:endParaRPr>
          </a:p>
        </p:txBody>
      </p:sp>
      <p:sp>
        <p:nvSpPr>
          <p:cNvPr id="17" name="object 17"/>
          <p:cNvSpPr txBox="1"/>
          <p:nvPr/>
        </p:nvSpPr>
        <p:spPr>
          <a:xfrm>
            <a:off x="1507617" y="4377409"/>
            <a:ext cx="882637" cy="959858"/>
          </a:xfrm>
          <a:prstGeom prst="rect">
            <a:avLst/>
          </a:prstGeom>
        </p:spPr>
        <p:txBody>
          <a:bodyPr wrap="square" lIns="0" tIns="0" rIns="0" bIns="0" rtlCol="0">
            <a:noAutofit/>
          </a:bodyPr>
          <a:lstStyle/>
          <a:p>
            <a:pPr marL="12700" marR="22349">
              <a:lnSpc>
                <a:spcPts val="1735"/>
              </a:lnSpc>
              <a:spcBef>
                <a:spcPts val="86"/>
              </a:spcBef>
            </a:pPr>
            <a:r>
              <a:rPr sz="1600" spc="0" dirty="0" smtClean="0">
                <a:latin typeface="Arial"/>
                <a:cs typeface="Arial"/>
              </a:rPr>
              <a:t>Catho</a:t>
            </a:r>
            <a:r>
              <a:rPr sz="1600" spc="-4" dirty="0" smtClean="0">
                <a:latin typeface="Arial"/>
                <a:cs typeface="Arial"/>
              </a:rPr>
              <a:t>d</a:t>
            </a:r>
            <a:r>
              <a:rPr sz="1600" spc="0" dirty="0" smtClean="0">
                <a:latin typeface="Arial"/>
                <a:cs typeface="Arial"/>
              </a:rPr>
              <a:t>e</a:t>
            </a:r>
            <a:endParaRPr sz="1600">
              <a:latin typeface="Arial"/>
              <a:cs typeface="Arial"/>
            </a:endParaRPr>
          </a:p>
          <a:p>
            <a:pPr marL="12700">
              <a:lnSpc>
                <a:spcPct val="100041"/>
              </a:lnSpc>
            </a:pPr>
            <a:r>
              <a:rPr sz="1600" spc="-4" dirty="0" smtClean="0">
                <a:latin typeface="Arial"/>
                <a:cs typeface="Arial"/>
              </a:rPr>
              <a:t>(-</a:t>
            </a:r>
            <a:r>
              <a:rPr sz="1600" spc="0" dirty="0" smtClean="0">
                <a:latin typeface="Arial"/>
                <a:cs typeface="Arial"/>
              </a:rPr>
              <a:t>) 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trode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endParaRPr sz="1600">
              <a:latin typeface="Arial"/>
              <a:cs typeface="Arial"/>
            </a:endParaRPr>
          </a:p>
        </p:txBody>
      </p:sp>
      <p:sp>
        <p:nvSpPr>
          <p:cNvPr id="16" name="object 16"/>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41</a:t>
            </a:r>
            <a:endParaRPr sz="1400">
              <a:latin typeface="Arial"/>
              <a:cs typeface="Arial"/>
            </a:endParaRPr>
          </a:p>
        </p:txBody>
      </p:sp>
      <p:sp>
        <p:nvSpPr>
          <p:cNvPr id="15" name="object 15"/>
          <p:cNvSpPr txBox="1"/>
          <p:nvPr/>
        </p:nvSpPr>
        <p:spPr>
          <a:xfrm>
            <a:off x="1679194" y="6016039"/>
            <a:ext cx="890692" cy="716018"/>
          </a:xfrm>
          <a:prstGeom prst="rect">
            <a:avLst/>
          </a:prstGeom>
        </p:spPr>
        <p:txBody>
          <a:bodyPr wrap="square" lIns="0" tIns="0" rIns="0" bIns="0" rtlCol="0">
            <a:noAutofit/>
          </a:bodyPr>
          <a:lstStyle/>
          <a:p>
            <a:pPr marL="12700" marR="30403">
              <a:lnSpc>
                <a:spcPts val="1735"/>
              </a:lnSpc>
              <a:spcBef>
                <a:spcPts val="86"/>
              </a:spcBef>
            </a:pPr>
            <a:r>
              <a:rPr sz="1600" spc="0" dirty="0" smtClean="0">
                <a:latin typeface="Arial"/>
                <a:cs typeface="Arial"/>
              </a:rPr>
              <a:t>Anode</a:t>
            </a:r>
            <a:endParaRPr sz="1600">
              <a:latin typeface="Arial"/>
              <a:cs typeface="Arial"/>
            </a:endParaRPr>
          </a:p>
          <a:p>
            <a:pPr marL="12700" marR="30403">
              <a:lnSpc>
                <a:spcPct val="95825"/>
              </a:lnSpc>
            </a:pPr>
            <a:r>
              <a:rPr sz="1600" spc="0" dirty="0" smtClean="0">
                <a:latin typeface="Arial"/>
                <a:cs typeface="Arial"/>
              </a:rPr>
              <a:t>(+)</a:t>
            </a:r>
            <a:endParaRPr sz="1600">
              <a:latin typeface="Arial"/>
              <a:cs typeface="Arial"/>
            </a:endParaRPr>
          </a:p>
          <a:p>
            <a:pPr marL="12700">
              <a:lnSpc>
                <a:spcPct val="95825"/>
              </a:lnSpc>
              <a:spcBef>
                <a:spcPts val="80"/>
              </a:spcBef>
            </a:pP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trode</a:t>
            </a:r>
            <a:endParaRPr sz="1600">
              <a:latin typeface="Arial"/>
              <a:cs typeface="Arial"/>
            </a:endParaRPr>
          </a:p>
        </p:txBody>
      </p:sp>
      <p:sp>
        <p:nvSpPr>
          <p:cNvPr id="14" name="object 14"/>
          <p:cNvSpPr txBox="1"/>
          <p:nvPr/>
        </p:nvSpPr>
        <p:spPr>
          <a:xfrm>
            <a:off x="2667000" y="3690609"/>
            <a:ext cx="2209800" cy="657235"/>
          </a:xfrm>
          <a:prstGeom prst="rect">
            <a:avLst/>
          </a:prstGeom>
        </p:spPr>
        <p:txBody>
          <a:bodyPr wrap="square" lIns="0" tIns="0" rIns="0" bIns="0" rtlCol="0">
            <a:noAutofit/>
          </a:bodyPr>
          <a:lstStyle/>
          <a:p>
            <a:pPr marL="25400">
              <a:lnSpc>
                <a:spcPts val="1000"/>
              </a:lnSpc>
            </a:pPr>
            <a:endParaRPr sz="1000"/>
          </a:p>
        </p:txBody>
      </p:sp>
      <p:sp>
        <p:nvSpPr>
          <p:cNvPr id="13" name="object 13"/>
          <p:cNvSpPr txBox="1"/>
          <p:nvPr/>
        </p:nvSpPr>
        <p:spPr>
          <a:xfrm>
            <a:off x="4876800" y="3690609"/>
            <a:ext cx="2705100" cy="3162300"/>
          </a:xfrm>
          <a:prstGeom prst="rect">
            <a:avLst/>
          </a:prstGeom>
        </p:spPr>
        <p:txBody>
          <a:bodyPr wrap="square" lIns="0" tIns="0" rIns="0" bIns="0" rtlCol="0">
            <a:noAutofit/>
          </a:bodyPr>
          <a:lstStyle/>
          <a:p>
            <a:pPr marL="25400">
              <a:lnSpc>
                <a:spcPts val="1000"/>
              </a:lnSpc>
            </a:pPr>
            <a:endParaRPr sz="1000"/>
          </a:p>
        </p:txBody>
      </p:sp>
      <p:sp>
        <p:nvSpPr>
          <p:cNvPr id="12" name="object 12"/>
          <p:cNvSpPr txBox="1"/>
          <p:nvPr/>
        </p:nvSpPr>
        <p:spPr>
          <a:xfrm>
            <a:off x="2667000" y="4347845"/>
            <a:ext cx="609600" cy="609600"/>
          </a:xfrm>
          <a:prstGeom prst="rect">
            <a:avLst/>
          </a:prstGeom>
        </p:spPr>
        <p:txBody>
          <a:bodyPr wrap="square" lIns="0" tIns="0" rIns="0" bIns="0" rtlCol="0">
            <a:noAutofit/>
          </a:bodyPr>
          <a:lstStyle/>
          <a:p>
            <a:pPr marL="25400">
              <a:lnSpc>
                <a:spcPts val="1000"/>
              </a:lnSpc>
            </a:pPr>
            <a:endParaRPr sz="1000"/>
          </a:p>
        </p:txBody>
      </p:sp>
      <p:sp>
        <p:nvSpPr>
          <p:cNvPr id="11" name="object 11"/>
          <p:cNvSpPr txBox="1"/>
          <p:nvPr/>
        </p:nvSpPr>
        <p:spPr>
          <a:xfrm>
            <a:off x="3276600" y="4347845"/>
            <a:ext cx="152400" cy="2286000"/>
          </a:xfrm>
          <a:prstGeom prst="rect">
            <a:avLst/>
          </a:prstGeom>
        </p:spPr>
        <p:txBody>
          <a:bodyPr wrap="square" lIns="0" tIns="0" rIns="0" bIns="0" rtlCol="0">
            <a:noAutofit/>
          </a:bodyPr>
          <a:lstStyle/>
          <a:p>
            <a:pPr marL="25400">
              <a:lnSpc>
                <a:spcPts val="1000"/>
              </a:lnSpc>
            </a:pPr>
            <a:endParaRPr sz="1000"/>
          </a:p>
        </p:txBody>
      </p:sp>
      <p:sp>
        <p:nvSpPr>
          <p:cNvPr id="10" name="object 10"/>
          <p:cNvSpPr txBox="1"/>
          <p:nvPr/>
        </p:nvSpPr>
        <p:spPr>
          <a:xfrm>
            <a:off x="3429000" y="4347845"/>
            <a:ext cx="609600" cy="609600"/>
          </a:xfrm>
          <a:prstGeom prst="rect">
            <a:avLst/>
          </a:prstGeom>
        </p:spPr>
        <p:txBody>
          <a:bodyPr wrap="square" lIns="0" tIns="0" rIns="0" bIns="0" rtlCol="0">
            <a:noAutofit/>
          </a:bodyPr>
          <a:lstStyle/>
          <a:p>
            <a:pPr marL="25400">
              <a:lnSpc>
                <a:spcPts val="1000"/>
              </a:lnSpc>
            </a:pPr>
            <a:endParaRPr sz="1000"/>
          </a:p>
        </p:txBody>
      </p:sp>
      <p:sp>
        <p:nvSpPr>
          <p:cNvPr id="9" name="object 9"/>
          <p:cNvSpPr txBox="1"/>
          <p:nvPr/>
        </p:nvSpPr>
        <p:spPr>
          <a:xfrm>
            <a:off x="4038600" y="4347845"/>
            <a:ext cx="838200" cy="11430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2667000" y="4957445"/>
            <a:ext cx="609600" cy="9906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3429000" y="4957445"/>
            <a:ext cx="609600" cy="533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3429000" y="5490845"/>
            <a:ext cx="609600" cy="4572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4038600" y="5490845"/>
            <a:ext cx="838200" cy="11430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667000" y="5948045"/>
            <a:ext cx="609600" cy="6858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3429000" y="5948045"/>
            <a:ext cx="609600" cy="6858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2667000" y="6633845"/>
            <a:ext cx="2209800" cy="219064"/>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4000" dirty="0" smtClean="0">
                <a:latin typeface="Times New Roman" pitchFamily="18" charset="0"/>
                <a:cs typeface="Times New Roman" pitchFamily="18" charset="0"/>
              </a:rPr>
              <a:t>PRINCIPLE </a:t>
            </a:r>
            <a:r>
              <a:rPr lang="en-US" sz="2600" dirty="0" smtClean="0">
                <a:latin typeface="Times New Roman" pitchFamily="18" charset="0"/>
                <a:cs typeface="Times New Roman" pitchFamily="18" charset="0"/>
              </a:rPr>
              <a:t> </a:t>
            </a:r>
          </a:p>
          <a:p>
            <a:pPr>
              <a:buFont typeface="Arial" pitchFamily="34" charset="0"/>
              <a:buChar char="•"/>
            </a:pPr>
            <a:r>
              <a:rPr lang="en-US" sz="2600" dirty="0" smtClean="0">
                <a:latin typeface="Times New Roman" pitchFamily="18" charset="0"/>
                <a:cs typeface="Times New Roman" pitchFamily="18" charset="0"/>
              </a:rPr>
              <a:t>Any charged ion or molecule migrates when placed in an electric field. </a:t>
            </a:r>
          </a:p>
          <a:p>
            <a:pPr>
              <a:buFont typeface="Arial" pitchFamily="34" charset="0"/>
              <a:buChar char="•"/>
            </a:pPr>
            <a:r>
              <a:rPr lang="en-US" sz="2600" dirty="0" smtClean="0">
                <a:latin typeface="Times New Roman" pitchFamily="18" charset="0"/>
                <a:cs typeface="Times New Roman" pitchFamily="18" charset="0"/>
              </a:rPr>
              <a:t>The rate of migration depend upon its net charge, size, shape and the applied electric current. </a:t>
            </a:r>
          </a:p>
          <a:p>
            <a:r>
              <a:rPr lang="en-US" sz="2600" dirty="0" smtClean="0">
                <a:latin typeface="Times New Roman" pitchFamily="18" charset="0"/>
                <a:cs typeface="Times New Roman" pitchFamily="18" charset="0"/>
              </a:rPr>
              <a:t>• It can be represented by following equation: 𝑣 = 𝐸𝑞 ⁄ 𝐹 </a:t>
            </a:r>
          </a:p>
          <a:p>
            <a:r>
              <a:rPr lang="en-US" sz="2600" dirty="0" smtClean="0">
                <a:latin typeface="Times New Roman" pitchFamily="18" charset="0"/>
                <a:cs typeface="Times New Roman" pitchFamily="18" charset="0"/>
              </a:rPr>
              <a:t>where, v = velocity of migration of the molecule </a:t>
            </a:r>
          </a:p>
          <a:p>
            <a:r>
              <a:rPr lang="en-US" sz="2600" dirty="0" smtClean="0">
                <a:latin typeface="Times New Roman" pitchFamily="18" charset="0"/>
                <a:cs typeface="Times New Roman" pitchFamily="18" charset="0"/>
              </a:rPr>
              <a:t>	E = electric field (in volts/cm) </a:t>
            </a:r>
          </a:p>
          <a:p>
            <a:r>
              <a:rPr lang="en-US" sz="2600" dirty="0" smtClean="0">
                <a:latin typeface="Times New Roman" pitchFamily="18" charset="0"/>
                <a:cs typeface="Times New Roman" pitchFamily="18" charset="0"/>
              </a:rPr>
              <a:t>	q = net electric charge on the molecule. </a:t>
            </a:r>
          </a:p>
          <a:p>
            <a:r>
              <a:rPr lang="en-US" sz="2600" dirty="0" smtClean="0">
                <a:latin typeface="Times New Roman" pitchFamily="18" charset="0"/>
                <a:cs typeface="Times New Roman" pitchFamily="18" charset="0"/>
              </a:rPr>
              <a:t>	F = frictional co-efficient (depends upon the mass and shape 	of the molecule). </a:t>
            </a:r>
          </a:p>
          <a:p>
            <a:r>
              <a:rPr lang="en-US" sz="2600" dirty="0" smtClean="0">
                <a:latin typeface="Times New Roman" pitchFamily="18" charset="0"/>
                <a:cs typeface="Times New Roman" pitchFamily="18" charset="0"/>
              </a:rPr>
              <a:t>• The movement of charged particle in an electric field is expressed in terms of </a:t>
            </a:r>
            <a:r>
              <a:rPr lang="en-US" sz="2600" dirty="0" err="1" smtClean="0">
                <a:latin typeface="Times New Roman" pitchFamily="18" charset="0"/>
                <a:cs typeface="Times New Roman" pitchFamily="18" charset="0"/>
              </a:rPr>
              <a:t>electrophoretic</a:t>
            </a:r>
            <a:r>
              <a:rPr lang="en-US" sz="2600" dirty="0" smtClean="0">
                <a:latin typeface="Times New Roman" pitchFamily="18" charset="0"/>
                <a:cs typeface="Times New Roman" pitchFamily="18" charset="0"/>
              </a:rPr>
              <a:t> mobility denoted by ‘µ’, </a:t>
            </a:r>
          </a:p>
          <a:p>
            <a:r>
              <a:rPr lang="en-US" sz="2600" dirty="0" smtClean="0">
                <a:latin typeface="Times New Roman" pitchFamily="18" charset="0"/>
                <a:cs typeface="Times New Roman" pitchFamily="18" charset="0"/>
              </a:rPr>
              <a:t>			where 𝜇 = 𝑣 𝐸 or 𝜇 = 𝑞 𝐹 </a:t>
            </a:r>
          </a:p>
          <a:p>
            <a:r>
              <a:rPr lang="en-US" sz="2600" dirty="0" smtClean="0">
                <a:latin typeface="Times New Roman" pitchFamily="18" charset="0"/>
                <a:cs typeface="Times New Roman" pitchFamily="18" charset="0"/>
              </a:rPr>
              <a:t>• For molecules with similar conformation, 𝐹 varies with size but not with shape. Thus </a:t>
            </a:r>
            <a:r>
              <a:rPr lang="en-US" sz="2600" dirty="0" err="1" smtClean="0">
                <a:latin typeface="Times New Roman" pitchFamily="18" charset="0"/>
                <a:cs typeface="Times New Roman" pitchFamily="18" charset="0"/>
              </a:rPr>
              <a:t>electrophoretic</a:t>
            </a:r>
            <a:r>
              <a:rPr lang="en-US" sz="2600" dirty="0" smtClean="0">
                <a:latin typeface="Times New Roman" pitchFamily="18" charset="0"/>
                <a:cs typeface="Times New Roman" pitchFamily="18" charset="0"/>
              </a:rPr>
              <a:t> mobility (µ) of a molecule is directly proportional to the charge density (charge/mass ratio).</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91340"/>
            <a:ext cx="9269122" cy="6766659"/>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0" name="object 20"/>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1" name="object 21"/>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2" name="object 22"/>
          <p:cNvSpPr/>
          <p:nvPr/>
        </p:nvSpPr>
        <p:spPr>
          <a:xfrm>
            <a:off x="15240" y="0"/>
            <a:ext cx="2474976" cy="492251"/>
          </a:xfrm>
          <a:prstGeom prst="rect">
            <a:avLst/>
          </a:prstGeom>
          <a:blipFill>
            <a:blip r:embed="rId2" cstate="print"/>
            <a:stretch>
              <a:fillRect/>
            </a:stretch>
          </a:blipFill>
        </p:spPr>
        <p:txBody>
          <a:bodyPr wrap="square" lIns="0" tIns="0" rIns="0" bIns="0" rtlCol="0">
            <a:noAutofit/>
          </a:bodyPr>
          <a:lstStyle/>
          <a:p>
            <a:endParaRPr/>
          </a:p>
        </p:txBody>
      </p:sp>
      <p:sp>
        <p:nvSpPr>
          <p:cNvPr id="23" name="object 23"/>
          <p:cNvSpPr/>
          <p:nvPr/>
        </p:nvSpPr>
        <p:spPr>
          <a:xfrm>
            <a:off x="2081783" y="0"/>
            <a:ext cx="510540" cy="492251"/>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4"/>
          <p:cNvSpPr/>
          <p:nvPr/>
        </p:nvSpPr>
        <p:spPr>
          <a:xfrm>
            <a:off x="15240" y="2613660"/>
            <a:ext cx="2985516" cy="499872"/>
          </a:xfrm>
          <a:prstGeom prst="rect">
            <a:avLst/>
          </a:prstGeom>
          <a:blipFill>
            <a:blip r:embed="rId4" cstate="print"/>
            <a:stretch>
              <a:fillRect/>
            </a:stretch>
          </a:blipFill>
        </p:spPr>
        <p:txBody>
          <a:bodyPr wrap="square" lIns="0" tIns="0" rIns="0" bIns="0" rtlCol="0">
            <a:noAutofit/>
          </a:bodyPr>
          <a:lstStyle/>
          <a:p>
            <a:endParaRPr/>
          </a:p>
        </p:txBody>
      </p:sp>
      <p:sp>
        <p:nvSpPr>
          <p:cNvPr id="25" name="object 25"/>
          <p:cNvSpPr/>
          <p:nvPr/>
        </p:nvSpPr>
        <p:spPr>
          <a:xfrm>
            <a:off x="2592324" y="2613660"/>
            <a:ext cx="510539" cy="499872"/>
          </a:xfrm>
          <a:prstGeom prst="rect">
            <a:avLst/>
          </a:prstGeom>
          <a:blipFill>
            <a:blip r:embed="rId5" cstate="print"/>
            <a:stretch>
              <a:fillRect/>
            </a:stretch>
          </a:blipFill>
        </p:spPr>
        <p:txBody>
          <a:bodyPr wrap="square" lIns="0" tIns="0" rIns="0" bIns="0" rtlCol="0">
            <a:noAutofit/>
          </a:bodyPr>
          <a:lstStyle/>
          <a:p>
            <a:endParaRPr/>
          </a:p>
        </p:txBody>
      </p:sp>
      <p:sp>
        <p:nvSpPr>
          <p:cNvPr id="26" name="object 26"/>
          <p:cNvSpPr/>
          <p:nvPr/>
        </p:nvSpPr>
        <p:spPr>
          <a:xfrm>
            <a:off x="91440" y="4806696"/>
            <a:ext cx="2685288" cy="499871"/>
          </a:xfrm>
          <a:prstGeom prst="rect">
            <a:avLst/>
          </a:prstGeom>
          <a:blipFill>
            <a:blip r:embed="rId6" cstate="print"/>
            <a:stretch>
              <a:fillRect/>
            </a:stretch>
          </a:blipFill>
        </p:spPr>
        <p:txBody>
          <a:bodyPr wrap="square" lIns="0" tIns="0" rIns="0" bIns="0" rtlCol="0">
            <a:noAutofit/>
          </a:bodyPr>
          <a:lstStyle/>
          <a:p>
            <a:endParaRPr/>
          </a:p>
        </p:txBody>
      </p:sp>
      <p:sp>
        <p:nvSpPr>
          <p:cNvPr id="27" name="object 27"/>
          <p:cNvSpPr/>
          <p:nvPr/>
        </p:nvSpPr>
        <p:spPr>
          <a:xfrm>
            <a:off x="2368296" y="4806696"/>
            <a:ext cx="510540" cy="499871"/>
          </a:xfrm>
          <a:prstGeom prst="rect">
            <a:avLst/>
          </a:prstGeom>
          <a:blipFill>
            <a:blip r:embed="rId7" cstate="print"/>
            <a:stretch>
              <a:fillRect/>
            </a:stretch>
          </a:blipFill>
        </p:spPr>
        <p:txBody>
          <a:bodyPr wrap="square" lIns="0" tIns="0" rIns="0" bIns="0" rtlCol="0">
            <a:noAutofit/>
          </a:bodyPr>
          <a:lstStyle/>
          <a:p>
            <a:endParaRPr/>
          </a:p>
        </p:txBody>
      </p:sp>
      <p:sp>
        <p:nvSpPr>
          <p:cNvPr id="18" name="object 18"/>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9" name="object 19"/>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7" name="object 17"/>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6" name="object 16"/>
          <p:cNvSpPr txBox="1"/>
          <p:nvPr/>
        </p:nvSpPr>
        <p:spPr>
          <a:xfrm>
            <a:off x="193040" y="127607"/>
            <a:ext cx="2239416" cy="330200"/>
          </a:xfrm>
          <a:prstGeom prst="rect">
            <a:avLst/>
          </a:prstGeom>
        </p:spPr>
        <p:txBody>
          <a:bodyPr wrap="square" lIns="0" tIns="0" rIns="0" bIns="0" rtlCol="0">
            <a:noAutofit/>
          </a:bodyPr>
          <a:lstStyle/>
          <a:p>
            <a:pPr marL="12700">
              <a:lnSpc>
                <a:spcPts val="2550"/>
              </a:lnSpc>
              <a:spcBef>
                <a:spcPts val="127"/>
              </a:spcBef>
            </a:pPr>
            <a:r>
              <a:rPr sz="2400" b="1" spc="0" dirty="0" smtClean="0">
                <a:solidFill>
                  <a:srgbClr val="E75C00"/>
                </a:solidFill>
                <a:latin typeface="Times New Roman"/>
                <a:cs typeface="Times New Roman"/>
              </a:rPr>
              <a:t>A</a:t>
            </a:r>
            <a:r>
              <a:rPr sz="2400" b="1" spc="-9" dirty="0" smtClean="0">
                <a:solidFill>
                  <a:srgbClr val="E75C00"/>
                </a:solidFill>
                <a:latin typeface="Times New Roman"/>
                <a:cs typeface="Times New Roman"/>
              </a:rPr>
              <a:t>D</a:t>
            </a:r>
            <a:r>
              <a:rPr sz="2400" b="1" spc="-314" dirty="0" smtClean="0">
                <a:solidFill>
                  <a:srgbClr val="E75C00"/>
                </a:solidFill>
                <a:latin typeface="Times New Roman"/>
                <a:cs typeface="Times New Roman"/>
              </a:rPr>
              <a:t>V</a:t>
            </a:r>
            <a:r>
              <a:rPr sz="2400" b="1" spc="0" dirty="0" smtClean="0">
                <a:solidFill>
                  <a:srgbClr val="E75C00"/>
                </a:solidFill>
                <a:latin typeface="Times New Roman"/>
                <a:cs typeface="Times New Roman"/>
              </a:rPr>
              <a:t>A</a:t>
            </a:r>
            <a:r>
              <a:rPr sz="2400" b="1" spc="-9" dirty="0" smtClean="0">
                <a:solidFill>
                  <a:srgbClr val="E75C00"/>
                </a:solidFill>
                <a:latin typeface="Times New Roman"/>
                <a:cs typeface="Times New Roman"/>
              </a:rPr>
              <a:t>N</a:t>
            </a:r>
            <a:r>
              <a:rPr sz="2400" b="1" spc="-184" dirty="0" smtClean="0">
                <a:solidFill>
                  <a:srgbClr val="E75C00"/>
                </a:solidFill>
                <a:latin typeface="Times New Roman"/>
                <a:cs typeface="Times New Roman"/>
              </a:rPr>
              <a:t>T</a:t>
            </a:r>
            <a:r>
              <a:rPr sz="2400" b="1" spc="0" dirty="0" smtClean="0">
                <a:solidFill>
                  <a:srgbClr val="E75C00"/>
                </a:solidFill>
                <a:latin typeface="Times New Roman"/>
                <a:cs typeface="Times New Roman"/>
              </a:rPr>
              <a:t>AGE</a:t>
            </a:r>
            <a:r>
              <a:rPr sz="2400" b="1" spc="-4" dirty="0" smtClean="0">
                <a:solidFill>
                  <a:srgbClr val="E75C00"/>
                </a:solidFill>
                <a:latin typeface="Times New Roman"/>
                <a:cs typeface="Times New Roman"/>
              </a:rPr>
              <a:t>S</a:t>
            </a:r>
            <a:r>
              <a:rPr sz="2400" b="1" spc="0" dirty="0" smtClean="0">
                <a:solidFill>
                  <a:srgbClr val="E75C00"/>
                </a:solidFill>
                <a:latin typeface="Times New Roman"/>
                <a:cs typeface="Times New Roman"/>
              </a:rPr>
              <a:t>:</a:t>
            </a:r>
            <a:endParaRPr sz="2400">
              <a:latin typeface="Times New Roman"/>
              <a:cs typeface="Times New Roman"/>
            </a:endParaRPr>
          </a:p>
        </p:txBody>
      </p:sp>
      <p:sp>
        <p:nvSpPr>
          <p:cNvPr id="15" name="object 15"/>
          <p:cNvSpPr txBox="1"/>
          <p:nvPr/>
        </p:nvSpPr>
        <p:spPr>
          <a:xfrm>
            <a:off x="193040" y="873688"/>
            <a:ext cx="7582585" cy="665479"/>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1</a:t>
            </a:r>
            <a:r>
              <a:rPr sz="1800" spc="0" dirty="0" smtClean="0">
                <a:latin typeface="Arial"/>
                <a:cs typeface="Arial"/>
              </a:rPr>
              <a:t>) </a:t>
            </a:r>
            <a:r>
              <a:rPr sz="1800" spc="104" dirty="0" smtClean="0">
                <a:latin typeface="Arial"/>
                <a:cs typeface="Arial"/>
              </a:rPr>
              <a:t> </a:t>
            </a:r>
            <a:r>
              <a:rPr sz="1800" spc="0" dirty="0" smtClean="0">
                <a:latin typeface="Arial"/>
                <a:cs typeface="Arial"/>
              </a:rPr>
              <a:t>As</a:t>
            </a:r>
            <a:r>
              <a:rPr sz="1800" spc="219" dirty="0" smtClean="0">
                <a:latin typeface="Arial"/>
                <a:cs typeface="Arial"/>
              </a:rPr>
              <a:t> </a:t>
            </a:r>
            <a:r>
              <a:rPr sz="1800" spc="0" dirty="0" smtClean="0">
                <a:latin typeface="Arial"/>
                <a:cs typeface="Arial"/>
              </a:rPr>
              <a:t>spr</a:t>
            </a:r>
            <a:r>
              <a:rPr sz="1800" spc="-9" dirty="0" smtClean="0">
                <a:latin typeface="Arial"/>
                <a:cs typeface="Arial"/>
              </a:rPr>
              <a:t>e</a:t>
            </a:r>
            <a:r>
              <a:rPr sz="1800" spc="0" dirty="0" smtClean="0">
                <a:latin typeface="Arial"/>
                <a:cs typeface="Arial"/>
              </a:rPr>
              <a:t>a</a:t>
            </a:r>
            <a:r>
              <a:rPr sz="1800" spc="-9" dirty="0" smtClean="0">
                <a:latin typeface="Arial"/>
                <a:cs typeface="Arial"/>
              </a:rPr>
              <a:t>d</a:t>
            </a:r>
            <a:r>
              <a:rPr sz="1800" spc="0" dirty="0" smtClean="0">
                <a:latin typeface="Arial"/>
                <a:cs typeface="Arial"/>
              </a:rPr>
              <a:t>ing</a:t>
            </a:r>
            <a:r>
              <a:rPr sz="1800" spc="219" dirty="0" smtClean="0">
                <a:latin typeface="Arial"/>
                <a:cs typeface="Arial"/>
              </a:rPr>
              <a:t> </a:t>
            </a:r>
            <a:r>
              <a:rPr sz="1800" spc="-4" dirty="0" smtClean="0">
                <a:latin typeface="Arial"/>
                <a:cs typeface="Arial"/>
              </a:rPr>
              <a:t>o</a:t>
            </a:r>
            <a:r>
              <a:rPr sz="1800" spc="0" dirty="0" smtClean="0">
                <a:latin typeface="Arial"/>
                <a:cs typeface="Arial"/>
              </a:rPr>
              <a:t>f</a:t>
            </a:r>
            <a:r>
              <a:rPr sz="1800" spc="224" dirty="0" smtClean="0">
                <a:latin typeface="Arial"/>
                <a:cs typeface="Arial"/>
              </a:rPr>
              <a:t> </a:t>
            </a:r>
            <a:r>
              <a:rPr sz="1800" spc="-4" dirty="0" smtClean="0">
                <a:latin typeface="Arial"/>
                <a:cs typeface="Arial"/>
              </a:rPr>
              <a:t>band</a:t>
            </a:r>
            <a:r>
              <a:rPr sz="1800" spc="0" dirty="0" smtClean="0">
                <a:latin typeface="Arial"/>
                <a:cs typeface="Arial"/>
              </a:rPr>
              <a:t>s</a:t>
            </a:r>
            <a:r>
              <a:rPr sz="1800" spc="219" dirty="0" smtClean="0">
                <a:latin typeface="Arial"/>
                <a:cs typeface="Arial"/>
              </a:rPr>
              <a:t> </a:t>
            </a:r>
            <a:r>
              <a:rPr sz="1800" spc="-4" dirty="0" smtClean="0">
                <a:latin typeface="Arial"/>
                <a:cs typeface="Arial"/>
              </a:rPr>
              <a:t>i</a:t>
            </a:r>
            <a:r>
              <a:rPr sz="1800" spc="0" dirty="0" smtClean="0">
                <a:latin typeface="Arial"/>
                <a:cs typeface="Arial"/>
              </a:rPr>
              <a:t>s</a:t>
            </a:r>
            <a:r>
              <a:rPr sz="1800" spc="224" dirty="0" smtClean="0">
                <a:latin typeface="Arial"/>
                <a:cs typeface="Arial"/>
              </a:rPr>
              <a:t> </a:t>
            </a:r>
            <a:r>
              <a:rPr sz="1800" spc="0" dirty="0" smtClean="0">
                <a:latin typeface="Arial"/>
                <a:cs typeface="Arial"/>
              </a:rPr>
              <a:t>mi</a:t>
            </a:r>
            <a:r>
              <a:rPr sz="1800" spc="-4" dirty="0" smtClean="0">
                <a:latin typeface="Arial"/>
                <a:cs typeface="Arial"/>
              </a:rPr>
              <a:t>n</a:t>
            </a:r>
            <a:r>
              <a:rPr sz="1800" spc="0" dirty="0" smtClean="0">
                <a:latin typeface="Arial"/>
                <a:cs typeface="Arial"/>
              </a:rPr>
              <a:t>im</a:t>
            </a:r>
            <a:r>
              <a:rPr sz="1800" spc="-4" dirty="0" smtClean="0">
                <a:latin typeface="Arial"/>
                <a:cs typeface="Arial"/>
              </a:rPr>
              <a:t>i</a:t>
            </a:r>
            <a:r>
              <a:rPr sz="1800" spc="0" dirty="0" smtClean="0">
                <a:latin typeface="Arial"/>
                <a:cs typeface="Arial"/>
              </a:rPr>
              <a:t>z</a:t>
            </a:r>
            <a:r>
              <a:rPr sz="1800" spc="4" dirty="0" smtClean="0">
                <a:latin typeface="Arial"/>
                <a:cs typeface="Arial"/>
              </a:rPr>
              <a:t>e</a:t>
            </a:r>
            <a:r>
              <a:rPr sz="1800" spc="0" dirty="0" smtClean="0">
                <a:latin typeface="Arial"/>
                <a:cs typeface="Arial"/>
              </a:rPr>
              <a:t>d</a:t>
            </a:r>
            <a:r>
              <a:rPr sz="1800" spc="219" dirty="0" smtClean="0">
                <a:latin typeface="Arial"/>
                <a:cs typeface="Arial"/>
              </a:rPr>
              <a:t> </a:t>
            </a:r>
            <a:r>
              <a:rPr sz="1800" spc="-4" dirty="0" smtClean="0">
                <a:latin typeface="Arial"/>
                <a:cs typeface="Arial"/>
              </a:rPr>
              <a:t>du</a:t>
            </a:r>
            <a:r>
              <a:rPr sz="1800" spc="0" dirty="0" smtClean="0">
                <a:latin typeface="Arial"/>
                <a:cs typeface="Arial"/>
              </a:rPr>
              <a:t>e</a:t>
            </a:r>
            <a:r>
              <a:rPr sz="1800" spc="214" dirty="0" smtClean="0">
                <a:latin typeface="Arial"/>
                <a:cs typeface="Arial"/>
              </a:rPr>
              <a:t> </a:t>
            </a:r>
            <a:r>
              <a:rPr sz="1800" spc="4" dirty="0" smtClean="0">
                <a:latin typeface="Arial"/>
                <a:cs typeface="Arial"/>
              </a:rPr>
              <a:t>t</a:t>
            </a:r>
            <a:r>
              <a:rPr sz="1800" spc="0" dirty="0" smtClean="0">
                <a:latin typeface="Arial"/>
                <a:cs typeface="Arial"/>
              </a:rPr>
              <a:t>o</a:t>
            </a:r>
            <a:r>
              <a:rPr sz="1800" spc="219" dirty="0" smtClean="0">
                <a:latin typeface="Arial"/>
                <a:cs typeface="Arial"/>
              </a:rPr>
              <a:t> </a:t>
            </a:r>
            <a:r>
              <a:rPr sz="1800" spc="0" dirty="0" smtClean="0">
                <a:latin typeface="Arial"/>
                <a:cs typeface="Arial"/>
              </a:rPr>
              <a:t>a</a:t>
            </a:r>
            <a:r>
              <a:rPr sz="1800" spc="-9" dirty="0" smtClean="0">
                <a:latin typeface="Arial"/>
                <a:cs typeface="Arial"/>
              </a:rPr>
              <a:t>p</a:t>
            </a:r>
            <a:r>
              <a:rPr sz="1800" spc="0" dirty="0" smtClean="0">
                <a:latin typeface="Arial"/>
                <a:cs typeface="Arial"/>
              </a:rPr>
              <a:t>p</a:t>
            </a:r>
            <a:r>
              <a:rPr sz="1800" spc="-9" dirty="0" smtClean="0">
                <a:latin typeface="Arial"/>
                <a:cs typeface="Arial"/>
              </a:rPr>
              <a:t>l</a:t>
            </a:r>
            <a:r>
              <a:rPr sz="1800" spc="0" dirty="0" smtClean="0">
                <a:latin typeface="Arial"/>
                <a:cs typeface="Arial"/>
              </a:rPr>
              <a:t>ic</a:t>
            </a:r>
            <a:r>
              <a:rPr sz="1800" spc="-9" dirty="0" smtClean="0">
                <a:latin typeface="Arial"/>
                <a:cs typeface="Arial"/>
              </a:rPr>
              <a:t>a</a:t>
            </a:r>
            <a:r>
              <a:rPr sz="1800" spc="0" dirty="0" smtClean="0">
                <a:latin typeface="Arial"/>
                <a:cs typeface="Arial"/>
              </a:rPr>
              <a:t>t</a:t>
            </a:r>
            <a:r>
              <a:rPr sz="1800" spc="9" dirty="0" smtClean="0">
                <a:latin typeface="Arial"/>
                <a:cs typeface="Arial"/>
              </a:rPr>
              <a:t>i</a:t>
            </a:r>
            <a:r>
              <a:rPr sz="1800" spc="0" dirty="0" smtClean="0">
                <a:latin typeface="Arial"/>
                <a:cs typeface="Arial"/>
              </a:rPr>
              <a:t>on</a:t>
            </a:r>
            <a:r>
              <a:rPr sz="1800" spc="214" dirty="0" smtClean="0">
                <a:latin typeface="Arial"/>
                <a:cs typeface="Arial"/>
              </a:rPr>
              <a:t> </a:t>
            </a:r>
            <a:r>
              <a:rPr sz="1800" spc="-4" dirty="0" smtClean="0">
                <a:latin typeface="Arial"/>
                <a:cs typeface="Arial"/>
              </a:rPr>
              <a:t>o</a:t>
            </a:r>
            <a:r>
              <a:rPr sz="1800" spc="0" dirty="0" smtClean="0">
                <a:latin typeface="Arial"/>
                <a:cs typeface="Arial"/>
              </a:rPr>
              <a:t>f</a:t>
            </a:r>
            <a:r>
              <a:rPr sz="1800" spc="224" dirty="0" smtClean="0">
                <a:latin typeface="Arial"/>
                <a:cs typeface="Arial"/>
              </a:rPr>
              <a:t> </a:t>
            </a:r>
            <a:r>
              <a:rPr sz="1800" spc="0" dirty="0" smtClean="0">
                <a:latin typeface="Arial"/>
                <a:cs typeface="Arial"/>
              </a:rPr>
              <a:t>the</a:t>
            </a:r>
            <a:r>
              <a:rPr sz="1800" spc="214" dirty="0" smtClean="0">
                <a:latin typeface="Arial"/>
                <a:cs typeface="Arial"/>
              </a:rPr>
              <a:t> </a:t>
            </a:r>
            <a:r>
              <a:rPr sz="1800" spc="0" dirty="0" smtClean="0">
                <a:latin typeface="Arial"/>
                <a:cs typeface="Arial"/>
              </a:rPr>
              <a:t>a</a:t>
            </a:r>
            <a:r>
              <a:rPr sz="1800" spc="-9" dirty="0" smtClean="0">
                <a:latin typeface="Arial"/>
                <a:cs typeface="Arial"/>
              </a:rPr>
              <a:t>p</a:t>
            </a:r>
            <a:r>
              <a:rPr sz="1800" spc="0" dirty="0" smtClean="0">
                <a:latin typeface="Arial"/>
                <a:cs typeface="Arial"/>
              </a:rPr>
              <a:t>p</a:t>
            </a:r>
            <a:r>
              <a:rPr sz="1800" spc="-9" dirty="0" smtClean="0">
                <a:latin typeface="Arial"/>
                <a:cs typeface="Arial"/>
              </a:rPr>
              <a:t>l</a:t>
            </a:r>
            <a:r>
              <a:rPr sz="1800" spc="4" dirty="0" smtClean="0">
                <a:latin typeface="Arial"/>
                <a:cs typeface="Arial"/>
              </a:rPr>
              <a:t>i</a:t>
            </a:r>
            <a:r>
              <a:rPr sz="1800" spc="0" dirty="0" smtClean="0">
                <a:latin typeface="Arial"/>
                <a:cs typeface="Arial"/>
              </a:rPr>
              <a:t>ed</a:t>
            </a:r>
            <a:endParaRPr sz="1800">
              <a:latin typeface="Arial"/>
              <a:cs typeface="Arial"/>
            </a:endParaRPr>
          </a:p>
          <a:p>
            <a:pPr marL="355600" marR="34290">
              <a:lnSpc>
                <a:spcPct val="95825"/>
              </a:lnSpc>
              <a:spcBef>
                <a:spcPts val="1073"/>
              </a:spcBef>
            </a:pPr>
            <a:r>
              <a:rPr sz="1800" spc="0" dirty="0" smtClean="0">
                <a:latin typeface="Arial"/>
                <a:cs typeface="Arial"/>
              </a:rPr>
              <a:t>the</a:t>
            </a:r>
            <a:r>
              <a:rPr sz="1800" spc="-14" dirty="0" smtClean="0">
                <a:latin typeface="Arial"/>
                <a:cs typeface="Arial"/>
              </a:rPr>
              <a:t> </a:t>
            </a:r>
            <a:r>
              <a:rPr sz="1800" spc="0" dirty="0" smtClean="0">
                <a:latin typeface="Arial"/>
                <a:cs typeface="Arial"/>
              </a:rPr>
              <a:t>PH gr</a:t>
            </a:r>
            <a:r>
              <a:rPr sz="1800" spc="-9" dirty="0" smtClean="0">
                <a:latin typeface="Arial"/>
                <a:cs typeface="Arial"/>
              </a:rPr>
              <a:t>a</a:t>
            </a:r>
            <a:r>
              <a:rPr sz="1800" spc="0" dirty="0" smtClean="0">
                <a:latin typeface="Arial"/>
                <a:cs typeface="Arial"/>
              </a:rPr>
              <a:t>d</a:t>
            </a:r>
            <a:r>
              <a:rPr sz="1800" spc="-9" dirty="0" smtClean="0">
                <a:latin typeface="Arial"/>
                <a:cs typeface="Arial"/>
              </a:rPr>
              <a:t>i</a:t>
            </a:r>
            <a:r>
              <a:rPr sz="1800" spc="0" dirty="0" smtClean="0">
                <a:latin typeface="Arial"/>
                <a:cs typeface="Arial"/>
              </a:rPr>
              <a:t>e</a:t>
            </a:r>
            <a:r>
              <a:rPr sz="1800" spc="-9" dirty="0" smtClean="0">
                <a:latin typeface="Arial"/>
                <a:cs typeface="Arial"/>
              </a:rPr>
              <a:t>n</a:t>
            </a:r>
            <a:r>
              <a:rPr sz="1800" spc="0" dirty="0" smtClean="0">
                <a:latin typeface="Arial"/>
                <a:cs typeface="Arial"/>
              </a:rPr>
              <a:t>t</a:t>
            </a:r>
            <a:r>
              <a:rPr sz="1800" spc="19" dirty="0" smtClean="0">
                <a:latin typeface="Arial"/>
                <a:cs typeface="Arial"/>
              </a:rPr>
              <a:t> </a:t>
            </a:r>
            <a:r>
              <a:rPr sz="1800" spc="0" dirty="0" smtClean="0">
                <a:latin typeface="Arial"/>
                <a:cs typeface="Arial"/>
              </a:rPr>
              <a:t>,</a:t>
            </a:r>
            <a:r>
              <a:rPr sz="1800" spc="9" dirty="0" smtClean="0">
                <a:latin typeface="Arial"/>
                <a:cs typeface="Arial"/>
              </a:rPr>
              <a:t> </a:t>
            </a:r>
            <a:r>
              <a:rPr sz="1800" spc="0" dirty="0" smtClean="0">
                <a:latin typeface="Arial"/>
                <a:cs typeface="Arial"/>
              </a:rPr>
              <a:t>h</a:t>
            </a:r>
            <a:r>
              <a:rPr sz="1800" spc="-9" dirty="0" smtClean="0">
                <a:latin typeface="Arial"/>
                <a:cs typeface="Arial"/>
              </a:rPr>
              <a:t>i</a:t>
            </a:r>
            <a:r>
              <a:rPr sz="1800" spc="0" dirty="0" smtClean="0">
                <a:latin typeface="Arial"/>
                <a:cs typeface="Arial"/>
              </a:rPr>
              <a:t>gh</a:t>
            </a:r>
            <a:r>
              <a:rPr sz="1800" spc="9" dirty="0" smtClean="0">
                <a:latin typeface="Arial"/>
                <a:cs typeface="Arial"/>
              </a:rPr>
              <a:t> </a:t>
            </a:r>
            <a:r>
              <a:rPr sz="1800" spc="0" dirty="0" smtClean="0">
                <a:latin typeface="Arial"/>
                <a:cs typeface="Arial"/>
              </a:rPr>
              <a:t>res</a:t>
            </a:r>
            <a:r>
              <a:rPr sz="1800" spc="-9" dirty="0" smtClean="0">
                <a:latin typeface="Arial"/>
                <a:cs typeface="Arial"/>
              </a:rPr>
              <a:t>o</a:t>
            </a:r>
            <a:r>
              <a:rPr sz="1800" spc="0" dirty="0" smtClean="0">
                <a:latin typeface="Arial"/>
                <a:cs typeface="Arial"/>
              </a:rPr>
              <a:t>l</a:t>
            </a:r>
            <a:r>
              <a:rPr sz="1800" spc="-9" dirty="0" smtClean="0">
                <a:latin typeface="Arial"/>
                <a:cs typeface="Arial"/>
              </a:rPr>
              <a:t>u</a:t>
            </a:r>
            <a:r>
              <a:rPr sz="1800" spc="0" dirty="0" smtClean="0">
                <a:latin typeface="Arial"/>
                <a:cs typeface="Arial"/>
              </a:rPr>
              <a:t>tion</a:t>
            </a:r>
            <a:r>
              <a:rPr sz="1800" spc="9" dirty="0" smtClean="0">
                <a:latin typeface="Arial"/>
                <a:cs typeface="Arial"/>
              </a:rPr>
              <a:t> </a:t>
            </a:r>
            <a:r>
              <a:rPr sz="1800" spc="0" dirty="0" smtClean="0">
                <a:latin typeface="Arial"/>
                <a:cs typeface="Arial"/>
              </a:rPr>
              <a:t>can</a:t>
            </a:r>
            <a:r>
              <a:rPr sz="1800" spc="9" dirty="0" smtClean="0">
                <a:latin typeface="Arial"/>
                <a:cs typeface="Arial"/>
              </a:rPr>
              <a:t> </a:t>
            </a:r>
            <a:r>
              <a:rPr sz="1800" spc="-4" dirty="0" smtClean="0">
                <a:latin typeface="Arial"/>
                <a:cs typeface="Arial"/>
              </a:rPr>
              <a:t>b</a:t>
            </a:r>
            <a:r>
              <a:rPr sz="1800" spc="0" dirty="0" smtClean="0">
                <a:latin typeface="Arial"/>
                <a:cs typeface="Arial"/>
              </a:rPr>
              <a:t>e ac</a:t>
            </a:r>
            <a:r>
              <a:rPr sz="1800" spc="-9" dirty="0" smtClean="0">
                <a:latin typeface="Arial"/>
                <a:cs typeface="Arial"/>
              </a:rPr>
              <a:t>h</a:t>
            </a:r>
            <a:r>
              <a:rPr sz="1800" spc="0" dirty="0" smtClean="0">
                <a:latin typeface="Arial"/>
                <a:cs typeface="Arial"/>
              </a:rPr>
              <a:t>i</a:t>
            </a:r>
            <a:r>
              <a:rPr sz="1800" spc="-9" dirty="0" smtClean="0">
                <a:latin typeface="Arial"/>
                <a:cs typeface="Arial"/>
              </a:rPr>
              <a:t>e</a:t>
            </a:r>
            <a:r>
              <a:rPr sz="1800" spc="0" dirty="0" smtClean="0">
                <a:latin typeface="Arial"/>
                <a:cs typeface="Arial"/>
              </a:rPr>
              <a:t>ve</a:t>
            </a:r>
            <a:r>
              <a:rPr sz="1800" spc="-9" dirty="0" smtClean="0">
                <a:latin typeface="Arial"/>
                <a:cs typeface="Arial"/>
              </a:rPr>
              <a:t>d</a:t>
            </a:r>
            <a:r>
              <a:rPr sz="1800" spc="0" dirty="0" smtClean="0">
                <a:latin typeface="Arial"/>
                <a:cs typeface="Arial"/>
              </a:rPr>
              <a:t>.</a:t>
            </a:r>
            <a:endParaRPr sz="1800">
              <a:latin typeface="Arial"/>
              <a:cs typeface="Arial"/>
            </a:endParaRPr>
          </a:p>
        </p:txBody>
      </p:sp>
      <p:sp>
        <p:nvSpPr>
          <p:cNvPr id="14" name="object 14"/>
          <p:cNvSpPr txBox="1"/>
          <p:nvPr/>
        </p:nvSpPr>
        <p:spPr>
          <a:xfrm>
            <a:off x="7806690" y="873688"/>
            <a:ext cx="478942"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field</a:t>
            </a:r>
            <a:endParaRPr sz="1800">
              <a:latin typeface="Arial"/>
              <a:cs typeface="Arial"/>
            </a:endParaRPr>
          </a:p>
        </p:txBody>
      </p:sp>
      <p:sp>
        <p:nvSpPr>
          <p:cNvPr id="13" name="object 13"/>
          <p:cNvSpPr txBox="1"/>
          <p:nvPr/>
        </p:nvSpPr>
        <p:spPr>
          <a:xfrm>
            <a:off x="8317230" y="873688"/>
            <a:ext cx="439166"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and</a:t>
            </a:r>
            <a:endParaRPr sz="1800">
              <a:latin typeface="Arial"/>
              <a:cs typeface="Arial"/>
            </a:endParaRPr>
          </a:p>
        </p:txBody>
      </p:sp>
      <p:sp>
        <p:nvSpPr>
          <p:cNvPr id="12" name="object 12"/>
          <p:cNvSpPr txBox="1"/>
          <p:nvPr/>
        </p:nvSpPr>
        <p:spPr>
          <a:xfrm>
            <a:off x="193040" y="2108509"/>
            <a:ext cx="7012609"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2</a:t>
            </a:r>
            <a:r>
              <a:rPr sz="1800" spc="0" dirty="0" smtClean="0">
                <a:latin typeface="Arial"/>
                <a:cs typeface="Arial"/>
              </a:rPr>
              <a:t>)</a:t>
            </a:r>
            <a:r>
              <a:rPr sz="1800" spc="-4" dirty="0" smtClean="0">
                <a:latin typeface="Arial"/>
                <a:cs typeface="Arial"/>
              </a:rPr>
              <a:t> </a:t>
            </a:r>
            <a:r>
              <a:rPr sz="1800" spc="0" dirty="0" smtClean="0">
                <a:latin typeface="Arial"/>
                <a:cs typeface="Arial"/>
              </a:rPr>
              <a:t>Prot</a:t>
            </a:r>
            <a:r>
              <a:rPr sz="1800" spc="-4" dirty="0" smtClean="0">
                <a:latin typeface="Arial"/>
                <a:cs typeface="Arial"/>
              </a:rPr>
              <a:t>e</a:t>
            </a:r>
            <a:r>
              <a:rPr sz="1800" spc="0" dirty="0" smtClean="0">
                <a:latin typeface="Arial"/>
                <a:cs typeface="Arial"/>
              </a:rPr>
              <a:t>i</a:t>
            </a:r>
            <a:r>
              <a:rPr sz="1800" spc="-9" dirty="0" smtClean="0">
                <a:latin typeface="Arial"/>
                <a:cs typeface="Arial"/>
              </a:rPr>
              <a:t>n</a:t>
            </a:r>
            <a:r>
              <a:rPr sz="1800" spc="0" dirty="0" smtClean="0">
                <a:latin typeface="Arial"/>
                <a:cs typeface="Arial"/>
              </a:rPr>
              <a:t>s</a:t>
            </a:r>
            <a:r>
              <a:rPr sz="1800" spc="19" dirty="0" smtClean="0">
                <a:latin typeface="Arial"/>
                <a:cs typeface="Arial"/>
              </a:rPr>
              <a:t> </a:t>
            </a:r>
            <a:r>
              <a:rPr sz="1800" spc="0" dirty="0" smtClean="0">
                <a:latin typeface="Arial"/>
                <a:cs typeface="Arial"/>
              </a:rPr>
              <a:t>th</a:t>
            </a:r>
            <a:r>
              <a:rPr sz="1800" spc="-4" dirty="0" smtClean="0">
                <a:latin typeface="Arial"/>
                <a:cs typeface="Arial"/>
              </a:rPr>
              <a:t>a</a:t>
            </a:r>
            <a:r>
              <a:rPr sz="1800" spc="0" dirty="0" smtClean="0">
                <a:latin typeface="Arial"/>
                <a:cs typeface="Arial"/>
              </a:rPr>
              <a:t>t d</a:t>
            </a:r>
            <a:r>
              <a:rPr sz="1800" spc="-9" dirty="0" smtClean="0">
                <a:latin typeface="Arial"/>
                <a:cs typeface="Arial"/>
              </a:rPr>
              <a:t>i</a:t>
            </a:r>
            <a:r>
              <a:rPr sz="1800" spc="-29" dirty="0" smtClean="0">
                <a:latin typeface="Arial"/>
                <a:cs typeface="Arial"/>
              </a:rPr>
              <a:t>f</a:t>
            </a:r>
            <a:r>
              <a:rPr sz="1800" spc="0" dirty="0" smtClean="0">
                <a:latin typeface="Arial"/>
                <a:cs typeface="Arial"/>
              </a:rPr>
              <a:t>fer</a:t>
            </a:r>
            <a:r>
              <a:rPr sz="1800" spc="14" dirty="0" smtClean="0">
                <a:latin typeface="Arial"/>
                <a:cs typeface="Arial"/>
              </a:rPr>
              <a:t> </a:t>
            </a:r>
            <a:r>
              <a:rPr sz="1800" spc="-4" dirty="0" smtClean="0">
                <a:latin typeface="Arial"/>
                <a:cs typeface="Arial"/>
              </a:rPr>
              <a:t>b</a:t>
            </a:r>
            <a:r>
              <a:rPr sz="1800" spc="0" dirty="0" smtClean="0">
                <a:latin typeface="Arial"/>
                <a:cs typeface="Arial"/>
              </a:rPr>
              <a:t>y</a:t>
            </a:r>
            <a:r>
              <a:rPr sz="1800" spc="4" dirty="0" smtClean="0">
                <a:latin typeface="Arial"/>
                <a:cs typeface="Arial"/>
              </a:rPr>
              <a:t> </a:t>
            </a:r>
            <a:r>
              <a:rPr sz="1800" spc="-4" dirty="0" smtClean="0">
                <a:latin typeface="Arial"/>
                <a:cs typeface="Arial"/>
              </a:rPr>
              <a:t>a</a:t>
            </a:r>
            <a:r>
              <a:rPr sz="1800" spc="0" dirty="0" smtClean="0">
                <a:latin typeface="Arial"/>
                <a:cs typeface="Arial"/>
              </a:rPr>
              <a:t>s</a:t>
            </a:r>
            <a:r>
              <a:rPr sz="1800" spc="4" dirty="0" smtClean="0">
                <a:latin typeface="Arial"/>
                <a:cs typeface="Arial"/>
              </a:rPr>
              <a:t> </a:t>
            </a:r>
            <a:r>
              <a:rPr sz="1800" spc="0" dirty="0" smtClean="0">
                <a:latin typeface="Arial"/>
                <a:cs typeface="Arial"/>
              </a:rPr>
              <a:t>l</a:t>
            </a:r>
            <a:r>
              <a:rPr sz="1800" spc="-4" dirty="0" smtClean="0">
                <a:latin typeface="Arial"/>
                <a:cs typeface="Arial"/>
              </a:rPr>
              <a:t>i</a:t>
            </a:r>
            <a:r>
              <a:rPr sz="1800" spc="0" dirty="0" smtClean="0">
                <a:latin typeface="Arial"/>
                <a:cs typeface="Arial"/>
              </a:rPr>
              <a:t>t</a:t>
            </a:r>
            <a:r>
              <a:rPr sz="1800" spc="4" dirty="0" smtClean="0">
                <a:latin typeface="Arial"/>
                <a:cs typeface="Arial"/>
              </a:rPr>
              <a:t>t</a:t>
            </a:r>
            <a:r>
              <a:rPr sz="1800" spc="0" dirty="0" smtClean="0">
                <a:latin typeface="Arial"/>
                <a:cs typeface="Arial"/>
              </a:rPr>
              <a:t>le </a:t>
            </a:r>
            <a:r>
              <a:rPr sz="1800" spc="-4" dirty="0" smtClean="0">
                <a:latin typeface="Arial"/>
                <a:cs typeface="Arial"/>
              </a:rPr>
              <a:t>a</a:t>
            </a:r>
            <a:r>
              <a:rPr sz="1800" spc="0" dirty="0" smtClean="0">
                <a:latin typeface="Arial"/>
                <a:cs typeface="Arial"/>
              </a:rPr>
              <a:t>s</a:t>
            </a:r>
            <a:r>
              <a:rPr sz="1800" spc="4" dirty="0" smtClean="0">
                <a:latin typeface="Arial"/>
                <a:cs typeface="Arial"/>
              </a:rPr>
              <a:t> </a:t>
            </a:r>
            <a:r>
              <a:rPr sz="1800" spc="-4" dirty="0" smtClean="0">
                <a:latin typeface="Arial"/>
                <a:cs typeface="Arial"/>
              </a:rPr>
              <a:t>0</a:t>
            </a:r>
            <a:r>
              <a:rPr sz="1800" spc="4" dirty="0" smtClean="0">
                <a:latin typeface="Arial"/>
                <a:cs typeface="Arial"/>
              </a:rPr>
              <a:t>.</a:t>
            </a:r>
            <a:r>
              <a:rPr sz="1800" spc="-4" dirty="0" smtClean="0">
                <a:latin typeface="Arial"/>
                <a:cs typeface="Arial"/>
              </a:rPr>
              <a:t>00</a:t>
            </a:r>
            <a:r>
              <a:rPr sz="1800" spc="0" dirty="0" smtClean="0">
                <a:latin typeface="Arial"/>
                <a:cs typeface="Arial"/>
              </a:rPr>
              <a:t>1</a:t>
            </a:r>
            <a:r>
              <a:rPr sz="1800" spc="14" dirty="0" smtClean="0">
                <a:latin typeface="Arial"/>
                <a:cs typeface="Arial"/>
              </a:rPr>
              <a:t> </a:t>
            </a:r>
            <a:r>
              <a:rPr sz="1800" spc="0" dirty="0" smtClean="0">
                <a:latin typeface="Arial"/>
                <a:cs typeface="Arial"/>
              </a:rPr>
              <a:t>PH u</a:t>
            </a:r>
            <a:r>
              <a:rPr sz="1800" spc="-9" dirty="0" smtClean="0">
                <a:latin typeface="Arial"/>
                <a:cs typeface="Arial"/>
              </a:rPr>
              <a:t>n</a:t>
            </a:r>
            <a:r>
              <a:rPr sz="1800" spc="0" dirty="0" smtClean="0">
                <a:latin typeface="Arial"/>
                <a:cs typeface="Arial"/>
              </a:rPr>
              <a:t>its</a:t>
            </a:r>
            <a:r>
              <a:rPr sz="1800" spc="4" dirty="0" smtClean="0">
                <a:latin typeface="Arial"/>
                <a:cs typeface="Arial"/>
              </a:rPr>
              <a:t> </a:t>
            </a:r>
            <a:r>
              <a:rPr sz="1800" spc="0" dirty="0" smtClean="0">
                <a:latin typeface="Arial"/>
                <a:cs typeface="Arial"/>
              </a:rPr>
              <a:t>can </a:t>
            </a:r>
            <a:r>
              <a:rPr sz="1800" spc="-4" dirty="0" smtClean="0">
                <a:latin typeface="Arial"/>
                <a:cs typeface="Arial"/>
              </a:rPr>
              <a:t>b</a:t>
            </a:r>
            <a:r>
              <a:rPr sz="1800" spc="0" dirty="0" smtClean="0">
                <a:latin typeface="Arial"/>
                <a:cs typeface="Arial"/>
              </a:rPr>
              <a:t>e</a:t>
            </a:r>
            <a:r>
              <a:rPr sz="1800" spc="14" dirty="0" smtClean="0">
                <a:latin typeface="Arial"/>
                <a:cs typeface="Arial"/>
              </a:rPr>
              <a:t> </a:t>
            </a:r>
            <a:r>
              <a:rPr sz="1800" spc="0" dirty="0" smtClean="0">
                <a:latin typeface="Arial"/>
                <a:cs typeface="Arial"/>
              </a:rPr>
              <a:t>se</a:t>
            </a:r>
            <a:r>
              <a:rPr sz="1800" spc="-9" dirty="0" smtClean="0">
                <a:latin typeface="Arial"/>
                <a:cs typeface="Arial"/>
              </a:rPr>
              <a:t>p</a:t>
            </a:r>
            <a:r>
              <a:rPr sz="1800" spc="0" dirty="0" smtClean="0">
                <a:latin typeface="Arial"/>
                <a:cs typeface="Arial"/>
              </a:rPr>
              <a:t>ar</a:t>
            </a:r>
            <a:r>
              <a:rPr sz="1800" spc="-9" dirty="0" smtClean="0">
                <a:latin typeface="Arial"/>
                <a:cs typeface="Arial"/>
              </a:rPr>
              <a:t>a</a:t>
            </a:r>
            <a:r>
              <a:rPr sz="1800" spc="0" dirty="0" smtClean="0">
                <a:latin typeface="Arial"/>
                <a:cs typeface="Arial"/>
              </a:rPr>
              <a:t>te</a:t>
            </a:r>
            <a:r>
              <a:rPr sz="1800" spc="-4" dirty="0" smtClean="0">
                <a:latin typeface="Arial"/>
                <a:cs typeface="Arial"/>
              </a:rPr>
              <a:t>d</a:t>
            </a:r>
            <a:r>
              <a:rPr sz="1800" spc="0" dirty="0" smtClean="0">
                <a:latin typeface="Arial"/>
                <a:cs typeface="Arial"/>
              </a:rPr>
              <a:t>.</a:t>
            </a:r>
            <a:endParaRPr sz="1800">
              <a:latin typeface="Arial"/>
              <a:cs typeface="Arial"/>
            </a:endParaRPr>
          </a:p>
        </p:txBody>
      </p:sp>
      <p:sp>
        <p:nvSpPr>
          <p:cNvPr id="11" name="object 11"/>
          <p:cNvSpPr txBox="1"/>
          <p:nvPr/>
        </p:nvSpPr>
        <p:spPr>
          <a:xfrm>
            <a:off x="193040" y="2749522"/>
            <a:ext cx="2749956" cy="330200"/>
          </a:xfrm>
          <a:prstGeom prst="rect">
            <a:avLst/>
          </a:prstGeom>
        </p:spPr>
        <p:txBody>
          <a:bodyPr wrap="square" lIns="0" tIns="0" rIns="0" bIns="0" rtlCol="0">
            <a:noAutofit/>
          </a:bodyPr>
          <a:lstStyle/>
          <a:p>
            <a:pPr marL="12700">
              <a:lnSpc>
                <a:spcPts val="2550"/>
              </a:lnSpc>
              <a:spcBef>
                <a:spcPts val="127"/>
              </a:spcBef>
            </a:pPr>
            <a:r>
              <a:rPr sz="2400" b="1" spc="0" dirty="0" smtClean="0">
                <a:solidFill>
                  <a:srgbClr val="E75C00"/>
                </a:solidFill>
                <a:latin typeface="Times New Roman"/>
                <a:cs typeface="Times New Roman"/>
              </a:rPr>
              <a:t>DIS</a:t>
            </a:r>
            <a:r>
              <a:rPr sz="2400" b="1" spc="-9" dirty="0" smtClean="0">
                <a:solidFill>
                  <a:srgbClr val="E75C00"/>
                </a:solidFill>
                <a:latin typeface="Times New Roman"/>
                <a:cs typeface="Times New Roman"/>
              </a:rPr>
              <a:t>A</a:t>
            </a:r>
            <a:r>
              <a:rPr sz="2400" b="1" spc="0" dirty="0" smtClean="0">
                <a:solidFill>
                  <a:srgbClr val="E75C00"/>
                </a:solidFill>
                <a:latin typeface="Times New Roman"/>
                <a:cs typeface="Times New Roman"/>
              </a:rPr>
              <a:t>D</a:t>
            </a:r>
            <a:r>
              <a:rPr sz="2400" b="1" spc="-319" dirty="0" smtClean="0">
                <a:solidFill>
                  <a:srgbClr val="E75C00"/>
                </a:solidFill>
                <a:latin typeface="Times New Roman"/>
                <a:cs typeface="Times New Roman"/>
              </a:rPr>
              <a:t>V</a:t>
            </a:r>
            <a:r>
              <a:rPr sz="2400" b="1" spc="0" dirty="0" smtClean="0">
                <a:solidFill>
                  <a:srgbClr val="E75C00"/>
                </a:solidFill>
                <a:latin typeface="Times New Roman"/>
                <a:cs typeface="Times New Roman"/>
              </a:rPr>
              <a:t>AN</a:t>
            </a:r>
            <a:r>
              <a:rPr sz="2400" b="1" spc="-169" dirty="0" smtClean="0">
                <a:solidFill>
                  <a:srgbClr val="E75C00"/>
                </a:solidFill>
                <a:latin typeface="Times New Roman"/>
                <a:cs typeface="Times New Roman"/>
              </a:rPr>
              <a:t>T</a:t>
            </a:r>
            <a:r>
              <a:rPr sz="2400" b="1" spc="0" dirty="0" smtClean="0">
                <a:solidFill>
                  <a:srgbClr val="E75C00"/>
                </a:solidFill>
                <a:latin typeface="Times New Roman"/>
                <a:cs typeface="Times New Roman"/>
              </a:rPr>
              <a:t>AGE</a:t>
            </a:r>
            <a:r>
              <a:rPr sz="2400" b="1" spc="-4" dirty="0" smtClean="0">
                <a:solidFill>
                  <a:srgbClr val="E75C00"/>
                </a:solidFill>
                <a:latin typeface="Times New Roman"/>
                <a:cs typeface="Times New Roman"/>
              </a:rPr>
              <a:t>S</a:t>
            </a:r>
            <a:r>
              <a:rPr sz="2400" b="1" spc="0" dirty="0" smtClean="0">
                <a:solidFill>
                  <a:srgbClr val="E75C00"/>
                </a:solidFill>
                <a:latin typeface="Times New Roman"/>
                <a:cs typeface="Times New Roman"/>
              </a:rPr>
              <a:t>:</a:t>
            </a:r>
            <a:endParaRPr sz="2400">
              <a:latin typeface="Times New Roman"/>
              <a:cs typeface="Times New Roman"/>
            </a:endParaRPr>
          </a:p>
        </p:txBody>
      </p:sp>
      <p:sp>
        <p:nvSpPr>
          <p:cNvPr id="10" name="object 10"/>
          <p:cNvSpPr txBox="1"/>
          <p:nvPr/>
        </p:nvSpPr>
        <p:spPr>
          <a:xfrm>
            <a:off x="193040" y="3495349"/>
            <a:ext cx="261696" cy="253999"/>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1)</a:t>
            </a:r>
            <a:endParaRPr sz="1800">
              <a:latin typeface="Arial"/>
              <a:cs typeface="Arial"/>
            </a:endParaRPr>
          </a:p>
        </p:txBody>
      </p:sp>
      <p:sp>
        <p:nvSpPr>
          <p:cNvPr id="9" name="object 9"/>
          <p:cNvSpPr txBox="1"/>
          <p:nvPr/>
        </p:nvSpPr>
        <p:spPr>
          <a:xfrm>
            <a:off x="650240" y="3495349"/>
            <a:ext cx="8107299" cy="253999"/>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B</a:t>
            </a:r>
            <a:r>
              <a:rPr sz="1800" spc="-4" dirty="0" smtClean="0">
                <a:latin typeface="Arial"/>
                <a:cs typeface="Arial"/>
              </a:rPr>
              <a:t>e</a:t>
            </a:r>
            <a:r>
              <a:rPr sz="1800" spc="0" dirty="0" smtClean="0">
                <a:latin typeface="Arial"/>
                <a:cs typeface="Arial"/>
              </a:rPr>
              <a:t>ca</a:t>
            </a:r>
            <a:r>
              <a:rPr sz="1800" spc="-9" dirty="0" smtClean="0">
                <a:latin typeface="Arial"/>
                <a:cs typeface="Arial"/>
              </a:rPr>
              <a:t>u</a:t>
            </a:r>
            <a:r>
              <a:rPr sz="1800" spc="0" dirty="0" smtClean="0">
                <a:latin typeface="Arial"/>
                <a:cs typeface="Arial"/>
              </a:rPr>
              <a:t>se</a:t>
            </a:r>
            <a:r>
              <a:rPr sz="1800" spc="278" dirty="0" smtClean="0">
                <a:latin typeface="Arial"/>
                <a:cs typeface="Arial"/>
              </a:rPr>
              <a:t> </a:t>
            </a:r>
            <a:r>
              <a:rPr sz="1800" spc="0" dirty="0" smtClean="0">
                <a:latin typeface="Arial"/>
                <a:cs typeface="Arial"/>
              </a:rPr>
              <a:t>car</a:t>
            </a:r>
            <a:r>
              <a:rPr sz="1800" spc="4" dirty="0" smtClean="0">
                <a:latin typeface="Arial"/>
                <a:cs typeface="Arial"/>
              </a:rPr>
              <a:t>r</a:t>
            </a:r>
            <a:r>
              <a:rPr sz="1800" spc="0" dirty="0" smtClean="0">
                <a:latin typeface="Arial"/>
                <a:cs typeface="Arial"/>
              </a:rPr>
              <a:t>ier</a:t>
            </a:r>
            <a:r>
              <a:rPr sz="1800" spc="288" dirty="0" smtClean="0">
                <a:latin typeface="Arial"/>
                <a:cs typeface="Arial"/>
              </a:rPr>
              <a:t> </a:t>
            </a:r>
            <a:r>
              <a:rPr sz="1800" spc="0" dirty="0" smtClean="0">
                <a:latin typeface="Arial"/>
                <a:cs typeface="Arial"/>
              </a:rPr>
              <a:t>am</a:t>
            </a:r>
            <a:r>
              <a:rPr sz="1800" spc="-9" dirty="0" smtClean="0">
                <a:latin typeface="Arial"/>
                <a:cs typeface="Arial"/>
              </a:rPr>
              <a:t>p</a:t>
            </a:r>
            <a:r>
              <a:rPr sz="1800" spc="0" dirty="0" smtClean="0">
                <a:latin typeface="Arial"/>
                <a:cs typeface="Arial"/>
              </a:rPr>
              <a:t>h</a:t>
            </a:r>
            <a:r>
              <a:rPr sz="1800" spc="-9" dirty="0" smtClean="0">
                <a:latin typeface="Arial"/>
                <a:cs typeface="Arial"/>
              </a:rPr>
              <a:t>o</a:t>
            </a:r>
            <a:r>
              <a:rPr sz="1800" spc="4" dirty="0" smtClean="0">
                <a:latin typeface="Arial"/>
                <a:cs typeface="Arial"/>
              </a:rPr>
              <a:t>l</a:t>
            </a:r>
            <a:r>
              <a:rPr sz="1800" spc="-14" dirty="0" smtClean="0">
                <a:latin typeface="Arial"/>
                <a:cs typeface="Arial"/>
              </a:rPr>
              <a:t>y</a:t>
            </a:r>
            <a:r>
              <a:rPr sz="1800" spc="0" dirty="0" smtClean="0">
                <a:latin typeface="Arial"/>
                <a:cs typeface="Arial"/>
              </a:rPr>
              <a:t>tes</a:t>
            </a:r>
            <a:r>
              <a:rPr sz="1800" spc="298" dirty="0" smtClean="0">
                <a:latin typeface="Arial"/>
                <a:cs typeface="Arial"/>
              </a:rPr>
              <a:t> </a:t>
            </a:r>
            <a:r>
              <a:rPr sz="1800" spc="0" dirty="0" smtClean="0">
                <a:latin typeface="Arial"/>
                <a:cs typeface="Arial"/>
              </a:rPr>
              <a:t>are</a:t>
            </a:r>
            <a:r>
              <a:rPr sz="1800" spc="273" dirty="0" smtClean="0">
                <a:latin typeface="Arial"/>
                <a:cs typeface="Arial"/>
              </a:rPr>
              <a:t> </a:t>
            </a:r>
            <a:r>
              <a:rPr sz="1800" spc="0" dirty="0" smtClean="0">
                <a:latin typeface="Arial"/>
                <a:cs typeface="Arial"/>
              </a:rPr>
              <a:t>g</a:t>
            </a:r>
            <a:r>
              <a:rPr sz="1800" spc="-9" dirty="0" smtClean="0">
                <a:latin typeface="Arial"/>
                <a:cs typeface="Arial"/>
              </a:rPr>
              <a:t>e</a:t>
            </a:r>
            <a:r>
              <a:rPr sz="1800" spc="4" dirty="0" smtClean="0">
                <a:latin typeface="Arial"/>
                <a:cs typeface="Arial"/>
              </a:rPr>
              <a:t>n</a:t>
            </a:r>
            <a:r>
              <a:rPr sz="1800" spc="0" dirty="0" smtClean="0">
                <a:latin typeface="Arial"/>
                <a:cs typeface="Arial"/>
              </a:rPr>
              <a:t>er</a:t>
            </a:r>
            <a:r>
              <a:rPr sz="1800" spc="-9" dirty="0" smtClean="0">
                <a:latin typeface="Arial"/>
                <a:cs typeface="Arial"/>
              </a:rPr>
              <a:t>a</a:t>
            </a:r>
            <a:r>
              <a:rPr sz="1800" spc="4" dirty="0" smtClean="0">
                <a:latin typeface="Arial"/>
                <a:cs typeface="Arial"/>
              </a:rPr>
              <a:t>ll</a:t>
            </a:r>
            <a:r>
              <a:rPr sz="1800" spc="0" dirty="0" smtClean="0">
                <a:latin typeface="Arial"/>
                <a:cs typeface="Arial"/>
              </a:rPr>
              <a:t>y</a:t>
            </a:r>
            <a:r>
              <a:rPr sz="1800" spc="273" dirty="0" smtClean="0">
                <a:latin typeface="Arial"/>
                <a:cs typeface="Arial"/>
              </a:rPr>
              <a:t> </a:t>
            </a:r>
            <a:r>
              <a:rPr sz="1800" spc="0" dirty="0" smtClean="0">
                <a:latin typeface="Arial"/>
                <a:cs typeface="Arial"/>
              </a:rPr>
              <a:t>us</a:t>
            </a:r>
            <a:r>
              <a:rPr sz="1800" spc="-9" dirty="0" smtClean="0">
                <a:latin typeface="Arial"/>
                <a:cs typeface="Arial"/>
              </a:rPr>
              <a:t>e</a:t>
            </a:r>
            <a:r>
              <a:rPr sz="1800" spc="0" dirty="0" smtClean="0">
                <a:latin typeface="Arial"/>
                <a:cs typeface="Arial"/>
              </a:rPr>
              <a:t>d</a:t>
            </a:r>
            <a:r>
              <a:rPr sz="1800" spc="273" dirty="0" smtClean="0">
                <a:latin typeface="Arial"/>
                <a:cs typeface="Arial"/>
              </a:rPr>
              <a:t> </a:t>
            </a:r>
            <a:r>
              <a:rPr sz="1800" spc="-4" dirty="0" smtClean="0">
                <a:latin typeface="Arial"/>
                <a:cs typeface="Arial"/>
              </a:rPr>
              <a:t>i</a:t>
            </a:r>
            <a:r>
              <a:rPr sz="1800" spc="0" dirty="0" smtClean="0">
                <a:latin typeface="Arial"/>
                <a:cs typeface="Arial"/>
              </a:rPr>
              <a:t>n</a:t>
            </a:r>
            <a:r>
              <a:rPr sz="1800" spc="278" dirty="0" smtClean="0">
                <a:latin typeface="Arial"/>
                <a:cs typeface="Arial"/>
              </a:rPr>
              <a:t> </a:t>
            </a:r>
            <a:r>
              <a:rPr sz="1800" spc="0" dirty="0" smtClean="0">
                <a:latin typeface="Arial"/>
                <a:cs typeface="Arial"/>
              </a:rPr>
              <a:t>high</a:t>
            </a:r>
            <a:r>
              <a:rPr sz="1800" spc="273" dirty="0" smtClean="0">
                <a:latin typeface="Arial"/>
                <a:cs typeface="Arial"/>
              </a:rPr>
              <a:t> </a:t>
            </a:r>
            <a:r>
              <a:rPr sz="1800" spc="9" dirty="0" smtClean="0">
                <a:latin typeface="Arial"/>
                <a:cs typeface="Arial"/>
              </a:rPr>
              <a:t>c</a:t>
            </a:r>
            <a:r>
              <a:rPr sz="1800" spc="0" dirty="0" smtClean="0">
                <a:latin typeface="Arial"/>
                <a:cs typeface="Arial"/>
              </a:rPr>
              <a:t>o</a:t>
            </a:r>
            <a:r>
              <a:rPr sz="1800" spc="-9" dirty="0" smtClean="0">
                <a:latin typeface="Arial"/>
                <a:cs typeface="Arial"/>
              </a:rPr>
              <a:t>n</a:t>
            </a:r>
            <a:r>
              <a:rPr sz="1800" spc="0" dirty="0" smtClean="0">
                <a:latin typeface="Arial"/>
                <a:cs typeface="Arial"/>
              </a:rPr>
              <a:t>ce</a:t>
            </a:r>
            <a:r>
              <a:rPr sz="1800" spc="-9" dirty="0" smtClean="0">
                <a:latin typeface="Arial"/>
                <a:cs typeface="Arial"/>
              </a:rPr>
              <a:t>n</a:t>
            </a:r>
            <a:r>
              <a:rPr sz="1800" spc="0" dirty="0" smtClean="0">
                <a:latin typeface="Arial"/>
                <a:cs typeface="Arial"/>
              </a:rPr>
              <a:t>trat</a:t>
            </a:r>
            <a:r>
              <a:rPr sz="1800" spc="9" dirty="0" smtClean="0">
                <a:latin typeface="Arial"/>
                <a:cs typeface="Arial"/>
              </a:rPr>
              <a:t>i</a:t>
            </a:r>
            <a:r>
              <a:rPr sz="1800" spc="0" dirty="0" smtClean="0">
                <a:latin typeface="Arial"/>
                <a:cs typeface="Arial"/>
              </a:rPr>
              <a:t>o</a:t>
            </a:r>
            <a:r>
              <a:rPr sz="1800" spc="-9" dirty="0" smtClean="0">
                <a:latin typeface="Arial"/>
                <a:cs typeface="Arial"/>
              </a:rPr>
              <a:t>n</a:t>
            </a:r>
            <a:r>
              <a:rPr sz="1800" spc="0" dirty="0" smtClean="0">
                <a:latin typeface="Arial"/>
                <a:cs typeface="Arial"/>
              </a:rPr>
              <a:t>,</a:t>
            </a:r>
            <a:r>
              <a:rPr sz="1800" spc="288" dirty="0" smtClean="0">
                <a:latin typeface="Arial"/>
                <a:cs typeface="Arial"/>
              </a:rPr>
              <a:t> </a:t>
            </a:r>
            <a:r>
              <a:rPr sz="1800" spc="0" dirty="0" smtClean="0">
                <a:latin typeface="Arial"/>
                <a:cs typeface="Arial"/>
              </a:rPr>
              <a:t>a</a:t>
            </a:r>
            <a:r>
              <a:rPr sz="1800" spc="288" dirty="0" smtClean="0">
                <a:latin typeface="Arial"/>
                <a:cs typeface="Arial"/>
              </a:rPr>
              <a:t> </a:t>
            </a:r>
            <a:r>
              <a:rPr sz="1800" spc="0" dirty="0" smtClean="0">
                <a:latin typeface="Arial"/>
                <a:cs typeface="Arial"/>
              </a:rPr>
              <a:t>h</a:t>
            </a:r>
            <a:r>
              <a:rPr sz="1800" spc="-9" dirty="0" smtClean="0">
                <a:latin typeface="Arial"/>
                <a:cs typeface="Arial"/>
              </a:rPr>
              <a:t>i</a:t>
            </a:r>
            <a:r>
              <a:rPr sz="1800" spc="0" dirty="0" smtClean="0">
                <a:latin typeface="Arial"/>
                <a:cs typeface="Arial"/>
              </a:rPr>
              <a:t>gh</a:t>
            </a:r>
            <a:endParaRPr sz="1800">
              <a:latin typeface="Arial"/>
              <a:cs typeface="Arial"/>
            </a:endParaRPr>
          </a:p>
        </p:txBody>
      </p:sp>
      <p:sp>
        <p:nvSpPr>
          <p:cNvPr id="8" name="object 8"/>
          <p:cNvSpPr txBox="1"/>
          <p:nvPr/>
        </p:nvSpPr>
        <p:spPr>
          <a:xfrm>
            <a:off x="650240" y="3906836"/>
            <a:ext cx="6842285" cy="665726"/>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v</a:t>
            </a:r>
            <a:r>
              <a:rPr sz="1800" spc="-4" dirty="0" smtClean="0">
                <a:latin typeface="Arial"/>
                <a:cs typeface="Arial"/>
              </a:rPr>
              <a:t>o</a:t>
            </a:r>
            <a:r>
              <a:rPr sz="1800" spc="0" dirty="0" smtClean="0">
                <a:latin typeface="Arial"/>
                <a:cs typeface="Arial"/>
              </a:rPr>
              <a:t>lt</a:t>
            </a:r>
            <a:r>
              <a:rPr sz="1800" spc="-4" dirty="0" smtClean="0">
                <a:latin typeface="Arial"/>
                <a:cs typeface="Arial"/>
              </a:rPr>
              <a:t>ag</a:t>
            </a:r>
            <a:r>
              <a:rPr sz="1800" spc="0" dirty="0" smtClean="0">
                <a:latin typeface="Arial"/>
                <a:cs typeface="Arial"/>
              </a:rPr>
              <a:t>e</a:t>
            </a:r>
            <a:r>
              <a:rPr sz="1800" spc="59" dirty="0" smtClean="0">
                <a:latin typeface="Arial"/>
                <a:cs typeface="Arial"/>
              </a:rPr>
              <a:t> </a:t>
            </a:r>
            <a:r>
              <a:rPr sz="1800" spc="9" dirty="0" smtClean="0">
                <a:latin typeface="Arial"/>
                <a:cs typeface="Arial"/>
              </a:rPr>
              <a:t>(</a:t>
            </a:r>
            <a:r>
              <a:rPr sz="1800" spc="-4" dirty="0" smtClean="0">
                <a:latin typeface="Arial"/>
                <a:cs typeface="Arial"/>
              </a:rPr>
              <a:t>up</a:t>
            </a:r>
            <a:r>
              <a:rPr sz="1800" spc="0" dirty="0" smtClean="0">
                <a:latin typeface="Arial"/>
                <a:cs typeface="Arial"/>
              </a:rPr>
              <a:t>to</a:t>
            </a:r>
            <a:r>
              <a:rPr sz="1800" spc="59" dirty="0" smtClean="0">
                <a:latin typeface="Arial"/>
                <a:cs typeface="Arial"/>
              </a:rPr>
              <a:t> </a:t>
            </a:r>
            <a:r>
              <a:rPr sz="1800" spc="4" dirty="0" smtClean="0">
                <a:latin typeface="Arial"/>
                <a:cs typeface="Arial"/>
              </a:rPr>
              <a:t>2</a:t>
            </a:r>
            <a:r>
              <a:rPr sz="1800" spc="-4" dirty="0" smtClean="0">
                <a:latin typeface="Arial"/>
                <a:cs typeface="Arial"/>
              </a:rPr>
              <a:t>000</a:t>
            </a:r>
            <a:r>
              <a:rPr sz="1800" spc="0" dirty="0" smtClean="0">
                <a:latin typeface="Arial"/>
                <a:cs typeface="Arial"/>
              </a:rPr>
              <a:t>v</a:t>
            </a:r>
            <a:r>
              <a:rPr sz="1800" spc="64" dirty="0" smtClean="0">
                <a:latin typeface="Arial"/>
                <a:cs typeface="Arial"/>
              </a:rPr>
              <a:t> </a:t>
            </a:r>
            <a:r>
              <a:rPr sz="1800" spc="0" dirty="0" smtClean="0">
                <a:latin typeface="Arial"/>
                <a:cs typeface="Arial"/>
              </a:rPr>
              <a:t>)</a:t>
            </a:r>
            <a:r>
              <a:rPr sz="1800" spc="74" dirty="0" smtClean="0">
                <a:latin typeface="Arial"/>
                <a:cs typeface="Arial"/>
              </a:rPr>
              <a:t> </a:t>
            </a:r>
            <a:r>
              <a:rPr sz="1800" spc="-4" dirty="0" smtClean="0">
                <a:latin typeface="Arial"/>
                <a:cs typeface="Arial"/>
              </a:rPr>
              <a:t>i</a:t>
            </a:r>
            <a:r>
              <a:rPr sz="1800" spc="0" dirty="0" smtClean="0">
                <a:latin typeface="Arial"/>
                <a:cs typeface="Arial"/>
              </a:rPr>
              <a:t>s</a:t>
            </a:r>
            <a:r>
              <a:rPr sz="1800" spc="64" dirty="0" smtClean="0">
                <a:latin typeface="Arial"/>
                <a:cs typeface="Arial"/>
              </a:rPr>
              <a:t> </a:t>
            </a:r>
            <a:r>
              <a:rPr sz="1800" spc="-4" dirty="0" smtClean="0">
                <a:latin typeface="Arial"/>
                <a:cs typeface="Arial"/>
              </a:rPr>
              <a:t>ne</a:t>
            </a:r>
            <a:r>
              <a:rPr sz="1800" spc="9" dirty="0" smtClean="0">
                <a:latin typeface="Arial"/>
                <a:cs typeface="Arial"/>
              </a:rPr>
              <a:t>c</a:t>
            </a:r>
            <a:r>
              <a:rPr sz="1800" spc="4" dirty="0" smtClean="0">
                <a:latin typeface="Arial"/>
                <a:cs typeface="Arial"/>
              </a:rPr>
              <a:t>e</a:t>
            </a:r>
            <a:r>
              <a:rPr sz="1800" spc="0" dirty="0" smtClean="0">
                <a:latin typeface="Arial"/>
                <a:cs typeface="Arial"/>
              </a:rPr>
              <a:t>ss</a:t>
            </a:r>
            <a:r>
              <a:rPr sz="1800" spc="-9" dirty="0" smtClean="0">
                <a:latin typeface="Arial"/>
                <a:cs typeface="Arial"/>
              </a:rPr>
              <a:t>a</a:t>
            </a:r>
            <a:r>
              <a:rPr sz="1800" spc="9" dirty="0" smtClean="0">
                <a:latin typeface="Arial"/>
                <a:cs typeface="Arial"/>
              </a:rPr>
              <a:t>r</a:t>
            </a:r>
            <a:r>
              <a:rPr sz="1800" spc="0" dirty="0" smtClean="0">
                <a:latin typeface="Arial"/>
                <a:cs typeface="Arial"/>
              </a:rPr>
              <a:t>y</a:t>
            </a:r>
            <a:r>
              <a:rPr sz="1800" spc="44" dirty="0" smtClean="0">
                <a:latin typeface="Arial"/>
                <a:cs typeface="Arial"/>
              </a:rPr>
              <a:t> </a:t>
            </a:r>
            <a:r>
              <a:rPr sz="1800" spc="0" dirty="0" smtClean="0">
                <a:latin typeface="Arial"/>
                <a:cs typeface="Arial"/>
              </a:rPr>
              <a:t>.</a:t>
            </a:r>
            <a:r>
              <a:rPr sz="1800" spc="69" dirty="0" smtClean="0">
                <a:latin typeface="Arial"/>
                <a:cs typeface="Arial"/>
              </a:rPr>
              <a:t> </a:t>
            </a:r>
            <a:r>
              <a:rPr sz="1800" spc="0" dirty="0" smtClean="0">
                <a:latin typeface="Arial"/>
                <a:cs typeface="Arial"/>
              </a:rPr>
              <a:t>As</a:t>
            </a:r>
            <a:r>
              <a:rPr sz="1800" spc="74" dirty="0" smtClean="0">
                <a:latin typeface="Arial"/>
                <a:cs typeface="Arial"/>
              </a:rPr>
              <a:t> </a:t>
            </a:r>
            <a:r>
              <a:rPr sz="1800" spc="0" dirty="0" smtClean="0">
                <a:latin typeface="Arial"/>
                <a:cs typeface="Arial"/>
              </a:rPr>
              <a:t>a</a:t>
            </a:r>
            <a:r>
              <a:rPr sz="1800" spc="59" dirty="0" smtClean="0">
                <a:latin typeface="Arial"/>
                <a:cs typeface="Arial"/>
              </a:rPr>
              <a:t> </a:t>
            </a:r>
            <a:r>
              <a:rPr sz="1800" spc="0" dirty="0" smtClean="0">
                <a:latin typeface="Arial"/>
                <a:cs typeface="Arial"/>
              </a:rPr>
              <a:t>r</a:t>
            </a:r>
            <a:r>
              <a:rPr sz="1800" spc="4" dirty="0" smtClean="0">
                <a:latin typeface="Arial"/>
                <a:cs typeface="Arial"/>
              </a:rPr>
              <a:t>e</a:t>
            </a:r>
            <a:r>
              <a:rPr sz="1800" spc="0" dirty="0" smtClean="0">
                <a:latin typeface="Arial"/>
                <a:cs typeface="Arial"/>
              </a:rPr>
              <a:t>s</a:t>
            </a:r>
            <a:r>
              <a:rPr sz="1800" spc="-4" dirty="0" smtClean="0">
                <a:latin typeface="Arial"/>
                <a:cs typeface="Arial"/>
              </a:rPr>
              <a:t>u</a:t>
            </a:r>
            <a:r>
              <a:rPr sz="1800" spc="0" dirty="0" smtClean="0">
                <a:latin typeface="Arial"/>
                <a:cs typeface="Arial"/>
              </a:rPr>
              <a:t>lt</a:t>
            </a:r>
            <a:r>
              <a:rPr sz="1800" spc="69" dirty="0" smtClean="0">
                <a:latin typeface="Arial"/>
                <a:cs typeface="Arial"/>
              </a:rPr>
              <a:t> </a:t>
            </a:r>
            <a:r>
              <a:rPr sz="1800" spc="0" dirty="0" smtClean="0">
                <a:latin typeface="Arial"/>
                <a:cs typeface="Arial"/>
              </a:rPr>
              <a:t>the</a:t>
            </a:r>
            <a:r>
              <a:rPr sz="1800" spc="54" dirty="0" smtClean="0">
                <a:latin typeface="Arial"/>
                <a:cs typeface="Arial"/>
              </a:rPr>
              <a:t> </a:t>
            </a:r>
            <a:r>
              <a:rPr sz="1800" spc="4" dirty="0" smtClean="0">
                <a:latin typeface="Arial"/>
                <a:cs typeface="Arial"/>
              </a:rPr>
              <a:t>e</a:t>
            </a:r>
            <a:r>
              <a:rPr sz="1800" spc="0" dirty="0" smtClean="0">
                <a:latin typeface="Arial"/>
                <a:cs typeface="Arial"/>
              </a:rPr>
              <a:t>l</a:t>
            </a:r>
            <a:r>
              <a:rPr sz="1800" spc="-9" dirty="0" smtClean="0">
                <a:latin typeface="Arial"/>
                <a:cs typeface="Arial"/>
              </a:rPr>
              <a:t>e</a:t>
            </a:r>
            <a:r>
              <a:rPr sz="1800" spc="0" dirty="0" smtClean="0">
                <a:latin typeface="Arial"/>
                <a:cs typeface="Arial"/>
              </a:rPr>
              <a:t>ctr</a:t>
            </a:r>
            <a:r>
              <a:rPr sz="1800" spc="4" dirty="0" smtClean="0">
                <a:latin typeface="Arial"/>
                <a:cs typeface="Arial"/>
              </a:rPr>
              <a:t>o</a:t>
            </a:r>
            <a:r>
              <a:rPr sz="1800" spc="-4" dirty="0" smtClean="0">
                <a:latin typeface="Arial"/>
                <a:cs typeface="Arial"/>
              </a:rPr>
              <a:t>pho</a:t>
            </a:r>
            <a:r>
              <a:rPr sz="1800" spc="0" dirty="0" smtClean="0">
                <a:latin typeface="Arial"/>
                <a:cs typeface="Arial"/>
              </a:rPr>
              <a:t>r</a:t>
            </a:r>
            <a:r>
              <a:rPr sz="1800" spc="-4" dirty="0" smtClean="0">
                <a:latin typeface="Arial"/>
                <a:cs typeface="Arial"/>
              </a:rPr>
              <a:t>e</a:t>
            </a:r>
            <a:r>
              <a:rPr sz="1800" spc="0" dirty="0" smtClean="0">
                <a:latin typeface="Arial"/>
                <a:cs typeface="Arial"/>
              </a:rPr>
              <a:t>tic</a:t>
            </a:r>
            <a:endParaRPr sz="1800">
              <a:latin typeface="Arial"/>
              <a:cs typeface="Arial"/>
            </a:endParaRPr>
          </a:p>
          <a:p>
            <a:pPr marL="12700" marR="34335">
              <a:lnSpc>
                <a:spcPct val="95825"/>
              </a:lnSpc>
              <a:spcBef>
                <a:spcPts val="1073"/>
              </a:spcBef>
            </a:pPr>
            <a:r>
              <a:rPr sz="1800" spc="-4" dirty="0" smtClean="0">
                <a:latin typeface="Arial"/>
                <a:cs typeface="Arial"/>
              </a:rPr>
              <a:t>b</a:t>
            </a:r>
            <a:r>
              <a:rPr sz="1800" spc="0" dirty="0" smtClean="0">
                <a:latin typeface="Arial"/>
                <a:cs typeface="Arial"/>
              </a:rPr>
              <a:t>e</a:t>
            </a:r>
            <a:r>
              <a:rPr sz="1800" spc="-9" dirty="0" smtClean="0">
                <a:latin typeface="Arial"/>
                <a:cs typeface="Arial"/>
              </a:rPr>
              <a:t> </a:t>
            </a:r>
            <a:r>
              <a:rPr sz="1800" spc="0" dirty="0" smtClean="0">
                <a:latin typeface="Arial"/>
                <a:cs typeface="Arial"/>
              </a:rPr>
              <a:t>co</a:t>
            </a:r>
            <a:r>
              <a:rPr sz="1800" spc="-9" dirty="0" smtClean="0">
                <a:latin typeface="Arial"/>
                <a:cs typeface="Arial"/>
              </a:rPr>
              <a:t>o</a:t>
            </a:r>
            <a:r>
              <a:rPr sz="1800" spc="0" dirty="0" smtClean="0">
                <a:latin typeface="Arial"/>
                <a:cs typeface="Arial"/>
              </a:rPr>
              <a:t>l</a:t>
            </a:r>
            <a:r>
              <a:rPr sz="1800" spc="-9" dirty="0" smtClean="0">
                <a:latin typeface="Arial"/>
                <a:cs typeface="Arial"/>
              </a:rPr>
              <a:t>e</a:t>
            </a:r>
            <a:r>
              <a:rPr sz="1800" spc="0" dirty="0" smtClean="0">
                <a:latin typeface="Arial"/>
                <a:cs typeface="Arial"/>
              </a:rPr>
              <a:t>d</a:t>
            </a:r>
            <a:r>
              <a:rPr sz="1800" spc="25" dirty="0" smtClean="0">
                <a:latin typeface="Arial"/>
                <a:cs typeface="Arial"/>
              </a:rPr>
              <a:t> </a:t>
            </a:r>
            <a:r>
              <a:rPr sz="1800" spc="-39" dirty="0" smtClean="0">
                <a:latin typeface="Arial"/>
                <a:cs typeface="Arial"/>
              </a:rPr>
              <a:t>w</a:t>
            </a:r>
            <a:r>
              <a:rPr sz="1800" spc="0" dirty="0" smtClean="0">
                <a:latin typeface="Arial"/>
                <a:cs typeface="Arial"/>
              </a:rPr>
              <a:t>h</a:t>
            </a:r>
            <a:r>
              <a:rPr sz="1800" spc="-9" dirty="0" smtClean="0">
                <a:latin typeface="Arial"/>
                <a:cs typeface="Arial"/>
              </a:rPr>
              <a:t>i</a:t>
            </a:r>
            <a:r>
              <a:rPr sz="1800" spc="0" dirty="0" smtClean="0">
                <a:latin typeface="Arial"/>
                <a:cs typeface="Arial"/>
              </a:rPr>
              <a:t>ch</a:t>
            </a:r>
            <a:r>
              <a:rPr sz="1800" spc="49" dirty="0" smtClean="0">
                <a:latin typeface="Arial"/>
                <a:cs typeface="Arial"/>
              </a:rPr>
              <a:t> </a:t>
            </a:r>
            <a:r>
              <a:rPr sz="1800" spc="0" dirty="0" smtClean="0">
                <a:latin typeface="Arial"/>
                <a:cs typeface="Arial"/>
              </a:rPr>
              <a:t>som</a:t>
            </a:r>
            <a:r>
              <a:rPr sz="1800" spc="-9" dirty="0" smtClean="0">
                <a:latin typeface="Arial"/>
                <a:cs typeface="Arial"/>
              </a:rPr>
              <a:t>e</a:t>
            </a:r>
            <a:r>
              <a:rPr sz="1800" spc="0" dirty="0" smtClean="0">
                <a:latin typeface="Arial"/>
                <a:cs typeface="Arial"/>
              </a:rPr>
              <a:t>times mak</a:t>
            </a:r>
            <a:r>
              <a:rPr sz="1800" spc="-9" dirty="0" smtClean="0">
                <a:latin typeface="Arial"/>
                <a:cs typeface="Arial"/>
              </a:rPr>
              <a:t>e</a:t>
            </a:r>
            <a:r>
              <a:rPr sz="1800" spc="0" dirty="0" smtClean="0">
                <a:latin typeface="Arial"/>
                <a:cs typeface="Arial"/>
              </a:rPr>
              <a:t>s</a:t>
            </a:r>
            <a:r>
              <a:rPr sz="1800" spc="14" dirty="0" smtClean="0">
                <a:latin typeface="Arial"/>
                <a:cs typeface="Arial"/>
              </a:rPr>
              <a:t> </a:t>
            </a:r>
            <a:r>
              <a:rPr sz="1800" spc="-4" dirty="0" smtClean="0">
                <a:latin typeface="Arial"/>
                <a:cs typeface="Arial"/>
              </a:rPr>
              <a:t>i</a:t>
            </a:r>
            <a:r>
              <a:rPr sz="1800" spc="0" dirty="0" smtClean="0">
                <a:latin typeface="Arial"/>
                <a:cs typeface="Arial"/>
              </a:rPr>
              <a:t>t d</a:t>
            </a:r>
            <a:r>
              <a:rPr sz="1800" spc="-9" dirty="0" smtClean="0">
                <a:latin typeface="Arial"/>
                <a:cs typeface="Arial"/>
              </a:rPr>
              <a:t>i</a:t>
            </a:r>
            <a:r>
              <a:rPr sz="1800" spc="-29" dirty="0" smtClean="0">
                <a:latin typeface="Arial"/>
                <a:cs typeface="Arial"/>
              </a:rPr>
              <a:t>f</a:t>
            </a:r>
            <a:r>
              <a:rPr sz="1800" spc="0" dirty="0" smtClean="0">
                <a:latin typeface="Arial"/>
                <a:cs typeface="Arial"/>
              </a:rPr>
              <a:t>ficu</a:t>
            </a:r>
            <a:r>
              <a:rPr sz="1800" spc="-9" dirty="0" smtClean="0">
                <a:latin typeface="Arial"/>
                <a:cs typeface="Arial"/>
              </a:rPr>
              <a:t>l</a:t>
            </a:r>
            <a:r>
              <a:rPr sz="1800" spc="4" dirty="0" smtClean="0">
                <a:latin typeface="Arial"/>
                <a:cs typeface="Arial"/>
              </a:rPr>
              <a:t>t</a:t>
            </a:r>
            <a:r>
              <a:rPr sz="1800" spc="0" dirty="0" smtClean="0">
                <a:latin typeface="Arial"/>
                <a:cs typeface="Arial"/>
              </a:rPr>
              <a:t>.</a:t>
            </a:r>
            <a:endParaRPr sz="1800">
              <a:latin typeface="Arial"/>
              <a:cs typeface="Arial"/>
            </a:endParaRPr>
          </a:p>
        </p:txBody>
      </p:sp>
      <p:sp>
        <p:nvSpPr>
          <p:cNvPr id="7" name="object 7"/>
          <p:cNvSpPr txBox="1"/>
          <p:nvPr/>
        </p:nvSpPr>
        <p:spPr>
          <a:xfrm>
            <a:off x="7504938" y="3906836"/>
            <a:ext cx="684416" cy="254304"/>
          </a:xfrm>
          <a:prstGeom prst="rect">
            <a:avLst/>
          </a:prstGeom>
        </p:spPr>
        <p:txBody>
          <a:bodyPr wrap="square" lIns="0" tIns="0" rIns="0" bIns="0" rtlCol="0">
            <a:noAutofit/>
          </a:bodyPr>
          <a:lstStyle/>
          <a:p>
            <a:pPr marL="12700">
              <a:lnSpc>
                <a:spcPts val="1939"/>
              </a:lnSpc>
              <a:spcBef>
                <a:spcPts val="97"/>
              </a:spcBef>
            </a:pPr>
            <a:r>
              <a:rPr sz="1800" spc="9" dirty="0" smtClean="0">
                <a:latin typeface="Arial"/>
                <a:cs typeface="Arial"/>
              </a:rPr>
              <a:t>m</a:t>
            </a:r>
            <a:r>
              <a:rPr sz="1800" spc="-4" dirty="0" smtClean="0">
                <a:latin typeface="Arial"/>
                <a:cs typeface="Arial"/>
              </a:rPr>
              <a:t>a</a:t>
            </a:r>
            <a:r>
              <a:rPr sz="1800" spc="0" dirty="0" smtClean="0">
                <a:latin typeface="Arial"/>
                <a:cs typeface="Arial"/>
              </a:rPr>
              <a:t>tr</a:t>
            </a:r>
            <a:r>
              <a:rPr sz="1800" spc="9" dirty="0" smtClean="0">
                <a:latin typeface="Arial"/>
                <a:cs typeface="Arial"/>
              </a:rPr>
              <a:t>i</a:t>
            </a:r>
            <a:r>
              <a:rPr sz="1800" spc="0" dirty="0" smtClean="0">
                <a:latin typeface="Arial"/>
                <a:cs typeface="Arial"/>
              </a:rPr>
              <a:t>x</a:t>
            </a:r>
            <a:endParaRPr sz="1800">
              <a:latin typeface="Arial"/>
              <a:cs typeface="Arial"/>
            </a:endParaRPr>
          </a:p>
        </p:txBody>
      </p:sp>
      <p:sp>
        <p:nvSpPr>
          <p:cNvPr id="6" name="object 6"/>
          <p:cNvSpPr txBox="1"/>
          <p:nvPr/>
        </p:nvSpPr>
        <p:spPr>
          <a:xfrm>
            <a:off x="8201406" y="3906836"/>
            <a:ext cx="554856" cy="254304"/>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m</a:t>
            </a:r>
            <a:r>
              <a:rPr sz="1800" spc="-4" dirty="0" smtClean="0">
                <a:latin typeface="Arial"/>
                <a:cs typeface="Arial"/>
              </a:rPr>
              <a:t>u</a:t>
            </a:r>
            <a:r>
              <a:rPr sz="1800" spc="0" dirty="0" smtClean="0">
                <a:latin typeface="Arial"/>
                <a:cs typeface="Arial"/>
              </a:rPr>
              <a:t>st</a:t>
            </a:r>
            <a:endParaRPr sz="1800">
              <a:latin typeface="Arial"/>
              <a:cs typeface="Arial"/>
            </a:endParaRPr>
          </a:p>
        </p:txBody>
      </p:sp>
      <p:sp>
        <p:nvSpPr>
          <p:cNvPr id="5" name="object 5"/>
          <p:cNvSpPr txBox="1"/>
          <p:nvPr/>
        </p:nvSpPr>
        <p:spPr>
          <a:xfrm>
            <a:off x="269240" y="4943202"/>
            <a:ext cx="2449875" cy="330504"/>
          </a:xfrm>
          <a:prstGeom prst="rect">
            <a:avLst/>
          </a:prstGeom>
        </p:spPr>
        <p:txBody>
          <a:bodyPr wrap="square" lIns="0" tIns="0" rIns="0" bIns="0" rtlCol="0">
            <a:noAutofit/>
          </a:bodyPr>
          <a:lstStyle/>
          <a:p>
            <a:pPr marL="12700">
              <a:lnSpc>
                <a:spcPts val="2550"/>
              </a:lnSpc>
              <a:spcBef>
                <a:spcPts val="127"/>
              </a:spcBef>
            </a:pPr>
            <a:r>
              <a:rPr sz="2400" b="1" spc="0" dirty="0" smtClean="0">
                <a:solidFill>
                  <a:srgbClr val="E75C00"/>
                </a:solidFill>
                <a:latin typeface="Times New Roman"/>
                <a:cs typeface="Times New Roman"/>
              </a:rPr>
              <a:t>A</a:t>
            </a:r>
            <a:r>
              <a:rPr sz="2400" b="1" spc="-9" dirty="0" smtClean="0">
                <a:solidFill>
                  <a:srgbClr val="E75C00"/>
                </a:solidFill>
                <a:latin typeface="Times New Roman"/>
                <a:cs typeface="Times New Roman"/>
              </a:rPr>
              <a:t>P</a:t>
            </a:r>
            <a:r>
              <a:rPr sz="2400" b="1" spc="0" dirty="0" smtClean="0">
                <a:solidFill>
                  <a:srgbClr val="E75C00"/>
                </a:solidFill>
                <a:latin typeface="Times New Roman"/>
                <a:cs typeface="Times New Roman"/>
              </a:rPr>
              <a:t>P</a:t>
            </a:r>
            <a:r>
              <a:rPr sz="2400" b="1" spc="-9" dirty="0" smtClean="0">
                <a:solidFill>
                  <a:srgbClr val="E75C00"/>
                </a:solidFill>
                <a:latin typeface="Times New Roman"/>
                <a:cs typeface="Times New Roman"/>
              </a:rPr>
              <a:t>L</a:t>
            </a:r>
            <a:r>
              <a:rPr sz="2400" b="1" spc="0" dirty="0" smtClean="0">
                <a:solidFill>
                  <a:srgbClr val="E75C00"/>
                </a:solidFill>
                <a:latin typeface="Times New Roman"/>
                <a:cs typeface="Times New Roman"/>
              </a:rPr>
              <a:t>IC</a:t>
            </a:r>
            <a:r>
              <a:rPr sz="2400" b="1" spc="-189" dirty="0" smtClean="0">
                <a:solidFill>
                  <a:srgbClr val="E75C00"/>
                </a:solidFill>
                <a:latin typeface="Times New Roman"/>
                <a:cs typeface="Times New Roman"/>
              </a:rPr>
              <a:t>A</a:t>
            </a:r>
            <a:r>
              <a:rPr sz="2400" b="1" spc="0" dirty="0" smtClean="0">
                <a:solidFill>
                  <a:srgbClr val="E75C00"/>
                </a:solidFill>
                <a:latin typeface="Times New Roman"/>
                <a:cs typeface="Times New Roman"/>
              </a:rPr>
              <a:t>TIO</a:t>
            </a:r>
            <a:r>
              <a:rPr sz="2400" b="1" spc="-9" dirty="0" smtClean="0">
                <a:solidFill>
                  <a:srgbClr val="E75C00"/>
                </a:solidFill>
                <a:latin typeface="Times New Roman"/>
                <a:cs typeface="Times New Roman"/>
              </a:rPr>
              <a:t>N</a:t>
            </a:r>
            <a:r>
              <a:rPr sz="2400" b="1" spc="0" dirty="0" smtClean="0">
                <a:solidFill>
                  <a:srgbClr val="E75C00"/>
                </a:solidFill>
                <a:latin typeface="Times New Roman"/>
                <a:cs typeface="Times New Roman"/>
              </a:rPr>
              <a:t>S:</a:t>
            </a:r>
            <a:endParaRPr sz="2400">
              <a:latin typeface="Times New Roman"/>
              <a:cs typeface="Times New Roman"/>
            </a:endParaRPr>
          </a:p>
        </p:txBody>
      </p:sp>
      <p:sp>
        <p:nvSpPr>
          <p:cNvPr id="4" name="object 4"/>
          <p:cNvSpPr txBox="1"/>
          <p:nvPr/>
        </p:nvSpPr>
        <p:spPr>
          <a:xfrm>
            <a:off x="269240" y="5602406"/>
            <a:ext cx="4183811"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1</a:t>
            </a:r>
            <a:r>
              <a:rPr sz="1800" spc="0" dirty="0" smtClean="0">
                <a:latin typeface="Arial"/>
                <a:cs typeface="Arial"/>
              </a:rPr>
              <a:t>) </a:t>
            </a:r>
            <a:r>
              <a:rPr sz="1800" spc="104" dirty="0" smtClean="0">
                <a:latin typeface="Arial"/>
                <a:cs typeface="Arial"/>
              </a:rPr>
              <a:t> </a:t>
            </a:r>
            <a:r>
              <a:rPr sz="1800" spc="0" dirty="0" smtClean="0">
                <a:latin typeface="Arial"/>
                <a:cs typeface="Arial"/>
              </a:rPr>
              <a:t>For</a:t>
            </a:r>
            <a:r>
              <a:rPr sz="1800" spc="-4" dirty="0" smtClean="0">
                <a:latin typeface="Arial"/>
                <a:cs typeface="Arial"/>
              </a:rPr>
              <a:t> </a:t>
            </a:r>
            <a:r>
              <a:rPr sz="1800" spc="0" dirty="0" smtClean="0">
                <a:latin typeface="Arial"/>
                <a:cs typeface="Arial"/>
              </a:rPr>
              <a:t>se</a:t>
            </a:r>
            <a:r>
              <a:rPr sz="1800" spc="-9" dirty="0" smtClean="0">
                <a:latin typeface="Arial"/>
                <a:cs typeface="Arial"/>
              </a:rPr>
              <a:t>p</a:t>
            </a:r>
            <a:r>
              <a:rPr sz="1800" spc="0" dirty="0" smtClean="0">
                <a:latin typeface="Arial"/>
                <a:cs typeface="Arial"/>
              </a:rPr>
              <a:t>ar</a:t>
            </a:r>
            <a:r>
              <a:rPr sz="1800" spc="-9" dirty="0" smtClean="0">
                <a:latin typeface="Arial"/>
                <a:cs typeface="Arial"/>
              </a:rPr>
              <a:t>a</a:t>
            </a:r>
            <a:r>
              <a:rPr sz="1800" spc="0" dirty="0" smtClean="0">
                <a:latin typeface="Arial"/>
                <a:cs typeface="Arial"/>
              </a:rPr>
              <a:t>ting</a:t>
            </a:r>
            <a:r>
              <a:rPr sz="1800" spc="9" dirty="0" smtClean="0">
                <a:latin typeface="Arial"/>
                <a:cs typeface="Arial"/>
              </a:rPr>
              <a:t> </a:t>
            </a:r>
            <a:r>
              <a:rPr sz="1800" spc="0" dirty="0" smtClean="0">
                <a:latin typeface="Arial"/>
                <a:cs typeface="Arial"/>
              </a:rPr>
              <a:t>pr</a:t>
            </a:r>
            <a:r>
              <a:rPr sz="1800" spc="-9" dirty="0" smtClean="0">
                <a:latin typeface="Arial"/>
                <a:cs typeface="Arial"/>
              </a:rPr>
              <a:t>o</a:t>
            </a:r>
            <a:r>
              <a:rPr sz="1800" spc="0" dirty="0" smtClean="0">
                <a:latin typeface="Arial"/>
                <a:cs typeface="Arial"/>
              </a:rPr>
              <a:t>tei</a:t>
            </a:r>
            <a:r>
              <a:rPr sz="1800" spc="-9" dirty="0" smtClean="0">
                <a:latin typeface="Arial"/>
                <a:cs typeface="Arial"/>
              </a:rPr>
              <a:t>n</a:t>
            </a:r>
            <a:r>
              <a:rPr sz="1800" spc="0" dirty="0" smtClean="0">
                <a:latin typeface="Arial"/>
                <a:cs typeface="Arial"/>
              </a:rPr>
              <a:t>s</a:t>
            </a:r>
            <a:r>
              <a:rPr sz="1800" spc="14" dirty="0" smtClean="0">
                <a:latin typeface="Arial"/>
                <a:cs typeface="Arial"/>
              </a:rPr>
              <a:t> </a:t>
            </a:r>
            <a:r>
              <a:rPr sz="1800" spc="-4" dirty="0" smtClean="0">
                <a:latin typeface="Arial"/>
                <a:cs typeface="Arial"/>
              </a:rPr>
              <a:t>an</a:t>
            </a:r>
            <a:r>
              <a:rPr sz="1800" spc="0" dirty="0" smtClean="0">
                <a:latin typeface="Arial"/>
                <a:cs typeface="Arial"/>
              </a:rPr>
              <a:t>d</a:t>
            </a:r>
            <a:r>
              <a:rPr sz="1800" spc="14" dirty="0" smtClean="0">
                <a:latin typeface="Arial"/>
                <a:cs typeface="Arial"/>
              </a:rPr>
              <a:t> </a:t>
            </a:r>
            <a:r>
              <a:rPr sz="1800" spc="0" dirty="0" smtClean="0">
                <a:latin typeface="Arial"/>
                <a:cs typeface="Arial"/>
              </a:rPr>
              <a:t>p</a:t>
            </a:r>
            <a:r>
              <a:rPr sz="1800" spc="-9" dirty="0" smtClean="0">
                <a:latin typeface="Arial"/>
                <a:cs typeface="Arial"/>
              </a:rPr>
              <a:t>e</a:t>
            </a:r>
            <a:r>
              <a:rPr sz="1800" spc="0" dirty="0" smtClean="0">
                <a:latin typeface="Arial"/>
                <a:cs typeface="Arial"/>
              </a:rPr>
              <a:t>pti</a:t>
            </a:r>
            <a:r>
              <a:rPr sz="1800" spc="-9" dirty="0" smtClean="0">
                <a:latin typeface="Arial"/>
                <a:cs typeface="Arial"/>
              </a:rPr>
              <a:t>d</a:t>
            </a:r>
            <a:r>
              <a:rPr sz="1800" spc="0" dirty="0" smtClean="0">
                <a:latin typeface="Arial"/>
                <a:cs typeface="Arial"/>
              </a:rPr>
              <a:t>e</a:t>
            </a:r>
            <a:r>
              <a:rPr sz="1800" spc="-4" dirty="0" smtClean="0">
                <a:latin typeface="Arial"/>
                <a:cs typeface="Arial"/>
              </a:rPr>
              <a:t>s</a:t>
            </a:r>
            <a:r>
              <a:rPr sz="1800" spc="0" dirty="0" smtClean="0">
                <a:latin typeface="Arial"/>
                <a:cs typeface="Arial"/>
              </a:rPr>
              <a:t>.</a:t>
            </a:r>
            <a:endParaRPr sz="1800">
              <a:latin typeface="Arial"/>
              <a:cs typeface="Arial"/>
            </a:endParaRPr>
          </a:p>
        </p:txBody>
      </p:sp>
      <p:sp>
        <p:nvSpPr>
          <p:cNvPr id="3" name="object 3"/>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43</a:t>
            </a:r>
            <a:endParaRPr sz="1400">
              <a:latin typeface="Arial"/>
              <a:cs typeface="Arial"/>
            </a:endParaRPr>
          </a:p>
        </p:txBody>
      </p:sp>
      <p:sp>
        <p:nvSpPr>
          <p:cNvPr id="2" name="object 2"/>
          <p:cNvSpPr txBox="1"/>
          <p:nvPr/>
        </p:nvSpPr>
        <p:spPr>
          <a:xfrm>
            <a:off x="269240" y="6151046"/>
            <a:ext cx="7055281"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2</a:t>
            </a:r>
            <a:r>
              <a:rPr sz="1800" spc="0" dirty="0" smtClean="0">
                <a:latin typeface="Arial"/>
                <a:cs typeface="Arial"/>
              </a:rPr>
              <a:t>)</a:t>
            </a:r>
            <a:r>
              <a:rPr sz="1800" spc="-4" dirty="0" smtClean="0">
                <a:latin typeface="Arial"/>
                <a:cs typeface="Arial"/>
              </a:rPr>
              <a:t> </a:t>
            </a:r>
            <a:r>
              <a:rPr sz="1800" spc="0" dirty="0" smtClean="0">
                <a:latin typeface="Arial"/>
                <a:cs typeface="Arial"/>
              </a:rPr>
              <a:t>For</a:t>
            </a:r>
            <a:r>
              <a:rPr sz="1800" spc="4" dirty="0" smtClean="0">
                <a:latin typeface="Arial"/>
                <a:cs typeface="Arial"/>
              </a:rPr>
              <a:t> </a:t>
            </a:r>
            <a:r>
              <a:rPr sz="1800" spc="0" dirty="0" smtClean="0">
                <a:latin typeface="Arial"/>
                <a:cs typeface="Arial"/>
              </a:rPr>
              <a:t>res</a:t>
            </a:r>
            <a:r>
              <a:rPr sz="1800" spc="-9" dirty="0" smtClean="0">
                <a:latin typeface="Arial"/>
                <a:cs typeface="Arial"/>
              </a:rPr>
              <a:t>e</a:t>
            </a:r>
            <a:r>
              <a:rPr sz="1800" spc="0" dirty="0" smtClean="0">
                <a:latin typeface="Arial"/>
                <a:cs typeface="Arial"/>
              </a:rPr>
              <a:t>arch</a:t>
            </a:r>
            <a:r>
              <a:rPr sz="1800" spc="9" dirty="0" smtClean="0">
                <a:latin typeface="Arial"/>
                <a:cs typeface="Arial"/>
              </a:rPr>
              <a:t> </a:t>
            </a:r>
            <a:r>
              <a:rPr sz="1800" spc="-4" dirty="0" smtClean="0">
                <a:latin typeface="Arial"/>
                <a:cs typeface="Arial"/>
              </a:rPr>
              <a:t>i</a:t>
            </a:r>
            <a:r>
              <a:rPr sz="1800" spc="0" dirty="0" smtClean="0">
                <a:latin typeface="Arial"/>
                <a:cs typeface="Arial"/>
              </a:rPr>
              <a:t>n e</a:t>
            </a:r>
            <a:r>
              <a:rPr sz="1800" spc="-9" dirty="0" smtClean="0">
                <a:latin typeface="Arial"/>
                <a:cs typeface="Arial"/>
              </a:rPr>
              <a:t>n</a:t>
            </a:r>
            <a:r>
              <a:rPr sz="1800" spc="0" dirty="0" smtClean="0">
                <a:latin typeface="Arial"/>
                <a:cs typeface="Arial"/>
              </a:rPr>
              <a:t>z</a:t>
            </a:r>
            <a:r>
              <a:rPr sz="1800" spc="-25" dirty="0" smtClean="0">
                <a:latin typeface="Arial"/>
                <a:cs typeface="Arial"/>
              </a:rPr>
              <a:t>y</a:t>
            </a:r>
            <a:r>
              <a:rPr sz="1800" spc="0" dirty="0" smtClean="0">
                <a:latin typeface="Arial"/>
                <a:cs typeface="Arial"/>
              </a:rPr>
              <a:t>mo</a:t>
            </a:r>
            <a:r>
              <a:rPr sz="1800" spc="-4" dirty="0" smtClean="0">
                <a:latin typeface="Arial"/>
                <a:cs typeface="Arial"/>
              </a:rPr>
              <a:t>l</a:t>
            </a:r>
            <a:r>
              <a:rPr sz="1800" spc="0" dirty="0" smtClean="0">
                <a:latin typeface="Arial"/>
                <a:cs typeface="Arial"/>
              </a:rPr>
              <a:t>ogy</a:t>
            </a:r>
            <a:r>
              <a:rPr sz="1800" spc="44" dirty="0" smtClean="0">
                <a:latin typeface="Arial"/>
                <a:cs typeface="Arial"/>
              </a:rPr>
              <a:t> </a:t>
            </a:r>
            <a:r>
              <a:rPr sz="1800" spc="0" dirty="0" smtClean="0">
                <a:latin typeface="Arial"/>
                <a:cs typeface="Arial"/>
              </a:rPr>
              <a:t>, imm</a:t>
            </a:r>
            <a:r>
              <a:rPr sz="1800" spc="-4" dirty="0" smtClean="0">
                <a:latin typeface="Arial"/>
                <a:cs typeface="Arial"/>
              </a:rPr>
              <a:t>u</a:t>
            </a:r>
            <a:r>
              <a:rPr sz="1800" spc="0" dirty="0" smtClean="0">
                <a:latin typeface="Arial"/>
                <a:cs typeface="Arial"/>
              </a:rPr>
              <a:t>n</a:t>
            </a:r>
            <a:r>
              <a:rPr sz="1800" spc="-9" dirty="0" smtClean="0">
                <a:latin typeface="Arial"/>
                <a:cs typeface="Arial"/>
              </a:rPr>
              <a:t>o</a:t>
            </a:r>
            <a:r>
              <a:rPr sz="1800" spc="0" dirty="0" smtClean="0">
                <a:latin typeface="Arial"/>
                <a:cs typeface="Arial"/>
              </a:rPr>
              <a:t>l</a:t>
            </a:r>
            <a:r>
              <a:rPr sz="1800" spc="-9" dirty="0" smtClean="0">
                <a:latin typeface="Arial"/>
                <a:cs typeface="Arial"/>
              </a:rPr>
              <a:t>o</a:t>
            </a:r>
            <a:r>
              <a:rPr sz="1800" spc="0" dirty="0" smtClean="0">
                <a:latin typeface="Arial"/>
                <a:cs typeface="Arial"/>
              </a:rPr>
              <a:t>g</a:t>
            </a:r>
            <a:r>
              <a:rPr sz="1800" spc="-159" dirty="0" smtClean="0">
                <a:latin typeface="Arial"/>
                <a:cs typeface="Arial"/>
              </a:rPr>
              <a:t>y</a:t>
            </a:r>
            <a:r>
              <a:rPr sz="1800" spc="0" dirty="0" smtClean="0">
                <a:latin typeface="Arial"/>
                <a:cs typeface="Arial"/>
              </a:rPr>
              <a:t>,</a:t>
            </a:r>
            <a:r>
              <a:rPr sz="1800" spc="54" dirty="0" smtClean="0">
                <a:latin typeface="Arial"/>
                <a:cs typeface="Arial"/>
              </a:rPr>
              <a:t> </a:t>
            </a:r>
            <a:r>
              <a:rPr sz="1800" spc="0" dirty="0" smtClean="0">
                <a:latin typeface="Arial"/>
                <a:cs typeface="Arial"/>
              </a:rPr>
              <a:t>c</a:t>
            </a:r>
            <a:r>
              <a:rPr sz="1800" spc="-25" dirty="0" smtClean="0">
                <a:latin typeface="Arial"/>
                <a:cs typeface="Arial"/>
              </a:rPr>
              <a:t>y</a:t>
            </a:r>
            <a:r>
              <a:rPr sz="1800" spc="0" dirty="0" smtClean="0">
                <a:latin typeface="Arial"/>
                <a:cs typeface="Arial"/>
              </a:rPr>
              <a:t>tol</a:t>
            </a:r>
            <a:r>
              <a:rPr sz="1800" spc="-9" dirty="0" smtClean="0">
                <a:latin typeface="Arial"/>
                <a:cs typeface="Arial"/>
              </a:rPr>
              <a:t>o</a:t>
            </a:r>
            <a:r>
              <a:rPr sz="1800" spc="4" dirty="0" smtClean="0">
                <a:latin typeface="Arial"/>
                <a:cs typeface="Arial"/>
              </a:rPr>
              <a:t>g</a:t>
            </a:r>
            <a:r>
              <a:rPr sz="1800" spc="0" dirty="0" smtClean="0">
                <a:latin typeface="Arial"/>
                <a:cs typeface="Arial"/>
              </a:rPr>
              <a:t>y</a:t>
            </a:r>
            <a:r>
              <a:rPr sz="1800" spc="19" dirty="0" smtClean="0">
                <a:latin typeface="Arial"/>
                <a:cs typeface="Arial"/>
              </a:rPr>
              <a:t> </a:t>
            </a:r>
            <a:r>
              <a:rPr sz="1800" spc="-4" dirty="0" smtClean="0">
                <a:latin typeface="Arial"/>
                <a:cs typeface="Arial"/>
              </a:rPr>
              <a:t>an</a:t>
            </a:r>
            <a:r>
              <a:rPr sz="1800" spc="0" dirty="0" smtClean="0">
                <a:latin typeface="Arial"/>
                <a:cs typeface="Arial"/>
              </a:rPr>
              <a:t>d</a:t>
            </a:r>
            <a:r>
              <a:rPr sz="1800" spc="14" dirty="0" smtClean="0">
                <a:latin typeface="Arial"/>
                <a:cs typeface="Arial"/>
              </a:rPr>
              <a:t> </a:t>
            </a:r>
            <a:r>
              <a:rPr sz="1800" spc="0" dirty="0" smtClean="0">
                <a:latin typeface="Arial"/>
                <a:cs typeface="Arial"/>
              </a:rPr>
              <a:t>ta</a:t>
            </a:r>
            <a:r>
              <a:rPr sz="1800" spc="-14" dirty="0" smtClean="0">
                <a:latin typeface="Arial"/>
                <a:cs typeface="Arial"/>
              </a:rPr>
              <a:t>x</a:t>
            </a:r>
            <a:r>
              <a:rPr sz="1800" spc="0" dirty="0" smtClean="0">
                <a:latin typeface="Arial"/>
                <a:cs typeface="Arial"/>
              </a:rPr>
              <a:t>o</a:t>
            </a:r>
            <a:r>
              <a:rPr sz="1800" spc="-9" dirty="0" smtClean="0">
                <a:latin typeface="Arial"/>
                <a:cs typeface="Arial"/>
              </a:rPr>
              <a:t>n</a:t>
            </a:r>
            <a:r>
              <a:rPr sz="1800" spc="0" dirty="0" smtClean="0">
                <a:latin typeface="Arial"/>
                <a:cs typeface="Arial"/>
              </a:rPr>
              <a:t>om</a:t>
            </a:r>
            <a:r>
              <a:rPr sz="1800" spc="-159" dirty="0" smtClean="0">
                <a:latin typeface="Arial"/>
                <a:cs typeface="Arial"/>
              </a:rPr>
              <a:t>y</a:t>
            </a:r>
            <a:r>
              <a:rPr sz="1800" spc="0" dirty="0" smtClean="0">
                <a:latin typeface="Arial"/>
                <a:cs typeface="Arial"/>
              </a:rPr>
              <a:t>.</a:t>
            </a:r>
            <a:endParaRPr sz="18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5" name="object 25"/>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6" name="object 26"/>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7" name="object 27"/>
          <p:cNvSpPr/>
          <p:nvPr/>
        </p:nvSpPr>
        <p:spPr>
          <a:xfrm>
            <a:off x="362712" y="0"/>
            <a:ext cx="1342644" cy="473963"/>
          </a:xfrm>
          <a:prstGeom prst="rect">
            <a:avLst/>
          </a:prstGeom>
          <a:blipFill>
            <a:blip r:embed="rId2" cstate="print"/>
            <a:stretch>
              <a:fillRect/>
            </a:stretch>
          </a:blipFill>
        </p:spPr>
        <p:txBody>
          <a:bodyPr wrap="square" lIns="0" tIns="0" rIns="0" bIns="0" rtlCol="0">
            <a:noAutofit/>
          </a:bodyPr>
          <a:lstStyle/>
          <a:p>
            <a:endParaRPr/>
          </a:p>
        </p:txBody>
      </p:sp>
      <p:sp>
        <p:nvSpPr>
          <p:cNvPr id="28" name="object 28"/>
          <p:cNvSpPr/>
          <p:nvPr/>
        </p:nvSpPr>
        <p:spPr>
          <a:xfrm>
            <a:off x="1229868" y="0"/>
            <a:ext cx="594359" cy="473963"/>
          </a:xfrm>
          <a:prstGeom prst="rect">
            <a:avLst/>
          </a:prstGeom>
          <a:blipFill>
            <a:blip r:embed="rId3" cstate="print"/>
            <a:stretch>
              <a:fillRect/>
            </a:stretch>
          </a:blipFill>
        </p:spPr>
        <p:txBody>
          <a:bodyPr wrap="square" lIns="0" tIns="0" rIns="0" bIns="0" rtlCol="0">
            <a:noAutofit/>
          </a:bodyPr>
          <a:lstStyle/>
          <a:p>
            <a:endParaRPr/>
          </a:p>
        </p:txBody>
      </p:sp>
      <p:sp>
        <p:nvSpPr>
          <p:cNvPr id="29" name="object 29"/>
          <p:cNvSpPr/>
          <p:nvPr/>
        </p:nvSpPr>
        <p:spPr>
          <a:xfrm>
            <a:off x="1348740" y="0"/>
            <a:ext cx="7479792" cy="473963"/>
          </a:xfrm>
          <a:prstGeom prst="rect">
            <a:avLst/>
          </a:prstGeom>
          <a:blipFill>
            <a:blip r:embed="rId4" cstate="print"/>
            <a:stretch>
              <a:fillRect/>
            </a:stretch>
          </a:blipFill>
        </p:spPr>
        <p:txBody>
          <a:bodyPr wrap="square" lIns="0" tIns="0" rIns="0" bIns="0" rtlCol="0">
            <a:noAutofit/>
          </a:bodyPr>
          <a:lstStyle/>
          <a:p>
            <a:endParaRPr/>
          </a:p>
        </p:txBody>
      </p:sp>
      <p:sp>
        <p:nvSpPr>
          <p:cNvPr id="30" name="object 30"/>
          <p:cNvSpPr/>
          <p:nvPr/>
        </p:nvSpPr>
        <p:spPr>
          <a:xfrm>
            <a:off x="2106168" y="316992"/>
            <a:ext cx="594359" cy="583691"/>
          </a:xfrm>
          <a:prstGeom prst="rect">
            <a:avLst/>
          </a:prstGeom>
          <a:blipFill>
            <a:blip r:embed="rId5" cstate="print"/>
            <a:stretch>
              <a:fillRect/>
            </a:stretch>
          </a:blipFill>
        </p:spPr>
        <p:txBody>
          <a:bodyPr wrap="square" lIns="0" tIns="0" rIns="0" bIns="0" rtlCol="0">
            <a:noAutofit/>
          </a:bodyPr>
          <a:lstStyle/>
          <a:p>
            <a:endParaRPr/>
          </a:p>
        </p:txBody>
      </p:sp>
      <p:sp>
        <p:nvSpPr>
          <p:cNvPr id="31" name="object 31"/>
          <p:cNvSpPr/>
          <p:nvPr/>
        </p:nvSpPr>
        <p:spPr>
          <a:xfrm>
            <a:off x="2225040" y="316992"/>
            <a:ext cx="653795" cy="583691"/>
          </a:xfrm>
          <a:prstGeom prst="rect">
            <a:avLst/>
          </a:prstGeom>
          <a:blipFill>
            <a:blip r:embed="rId6" cstate="print"/>
            <a:stretch>
              <a:fillRect/>
            </a:stretch>
          </a:blipFill>
        </p:spPr>
        <p:txBody>
          <a:bodyPr wrap="square" lIns="0" tIns="0" rIns="0" bIns="0" rtlCol="0">
            <a:noAutofit/>
          </a:bodyPr>
          <a:lstStyle/>
          <a:p>
            <a:endParaRPr/>
          </a:p>
        </p:txBody>
      </p:sp>
      <p:sp>
        <p:nvSpPr>
          <p:cNvPr id="32" name="object 32"/>
          <p:cNvSpPr/>
          <p:nvPr/>
        </p:nvSpPr>
        <p:spPr>
          <a:xfrm>
            <a:off x="2403348" y="316992"/>
            <a:ext cx="594360" cy="583691"/>
          </a:xfrm>
          <a:prstGeom prst="rect">
            <a:avLst/>
          </a:prstGeom>
          <a:blipFill>
            <a:blip r:embed="rId7" cstate="print"/>
            <a:stretch>
              <a:fillRect/>
            </a:stretch>
          </a:blipFill>
        </p:spPr>
        <p:txBody>
          <a:bodyPr wrap="square" lIns="0" tIns="0" rIns="0" bIns="0" rtlCol="0">
            <a:noAutofit/>
          </a:bodyPr>
          <a:lstStyle/>
          <a:p>
            <a:endParaRPr/>
          </a:p>
        </p:txBody>
      </p:sp>
      <p:sp>
        <p:nvSpPr>
          <p:cNvPr id="33" name="object 33"/>
          <p:cNvSpPr/>
          <p:nvPr/>
        </p:nvSpPr>
        <p:spPr>
          <a:xfrm>
            <a:off x="2522220" y="316992"/>
            <a:ext cx="4443983" cy="583691"/>
          </a:xfrm>
          <a:prstGeom prst="rect">
            <a:avLst/>
          </a:prstGeom>
          <a:blipFill>
            <a:blip r:embed="rId8" cstate="print"/>
            <a:stretch>
              <a:fillRect/>
            </a:stretch>
          </a:blipFill>
        </p:spPr>
        <p:txBody>
          <a:bodyPr wrap="square" lIns="0" tIns="0" rIns="0" bIns="0" rtlCol="0">
            <a:noAutofit/>
          </a:bodyPr>
          <a:lstStyle/>
          <a:p>
            <a:endParaRPr/>
          </a:p>
        </p:txBody>
      </p:sp>
      <p:sp>
        <p:nvSpPr>
          <p:cNvPr id="34" name="object 34"/>
          <p:cNvSpPr/>
          <p:nvPr/>
        </p:nvSpPr>
        <p:spPr>
          <a:xfrm>
            <a:off x="6490716" y="316992"/>
            <a:ext cx="594360" cy="583691"/>
          </a:xfrm>
          <a:prstGeom prst="rect">
            <a:avLst/>
          </a:prstGeom>
          <a:blipFill>
            <a:blip r:embed="rId9" cstate="print"/>
            <a:stretch>
              <a:fillRect/>
            </a:stretch>
          </a:blipFill>
        </p:spPr>
        <p:txBody>
          <a:bodyPr wrap="square" lIns="0" tIns="0" rIns="0" bIns="0" rtlCol="0">
            <a:noAutofit/>
          </a:bodyPr>
          <a:lstStyle/>
          <a:p>
            <a:endParaRPr/>
          </a:p>
        </p:txBody>
      </p:sp>
      <p:sp>
        <p:nvSpPr>
          <p:cNvPr id="35" name="object 35"/>
          <p:cNvSpPr/>
          <p:nvPr/>
        </p:nvSpPr>
        <p:spPr>
          <a:xfrm>
            <a:off x="315912" y="3455668"/>
            <a:ext cx="3875024" cy="3326129"/>
          </a:xfrm>
          <a:prstGeom prst="rect">
            <a:avLst/>
          </a:prstGeom>
          <a:blipFill>
            <a:blip r:embed="rId10" cstate="print"/>
            <a:stretch>
              <a:fillRect/>
            </a:stretch>
          </a:blipFill>
        </p:spPr>
        <p:txBody>
          <a:bodyPr wrap="square" lIns="0" tIns="0" rIns="0" bIns="0" rtlCol="0">
            <a:noAutofit/>
          </a:bodyPr>
          <a:lstStyle/>
          <a:p>
            <a:endParaRPr/>
          </a:p>
        </p:txBody>
      </p:sp>
      <p:sp>
        <p:nvSpPr>
          <p:cNvPr id="36" name="object 36"/>
          <p:cNvSpPr/>
          <p:nvPr/>
        </p:nvSpPr>
        <p:spPr>
          <a:xfrm>
            <a:off x="309562" y="3449318"/>
            <a:ext cx="3887724" cy="3338829"/>
          </a:xfrm>
          <a:custGeom>
            <a:avLst/>
            <a:gdLst/>
            <a:ahLst/>
            <a:cxnLst/>
            <a:rect l="l" t="t" r="r" b="b"/>
            <a:pathLst>
              <a:path w="3887724" h="3338829">
                <a:moveTo>
                  <a:pt x="0" y="3338829"/>
                </a:moveTo>
                <a:lnTo>
                  <a:pt x="3887724" y="3338829"/>
                </a:lnTo>
                <a:lnTo>
                  <a:pt x="3887724" y="0"/>
                </a:lnTo>
                <a:lnTo>
                  <a:pt x="0" y="0"/>
                </a:lnTo>
                <a:lnTo>
                  <a:pt x="0" y="3338829"/>
                </a:lnTo>
                <a:close/>
              </a:path>
            </a:pathLst>
          </a:custGeom>
          <a:ln w="12700">
            <a:solidFill>
              <a:srgbClr val="585D62"/>
            </a:solidFill>
          </a:ln>
        </p:spPr>
        <p:txBody>
          <a:bodyPr wrap="square" lIns="0" tIns="0" rIns="0" bIns="0" rtlCol="0">
            <a:noAutofit/>
          </a:bodyPr>
          <a:lstStyle/>
          <a:p>
            <a:endParaRPr/>
          </a:p>
        </p:txBody>
      </p:sp>
      <p:sp>
        <p:nvSpPr>
          <p:cNvPr id="37" name="object 37"/>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38" name="object 38"/>
          <p:cNvSpPr/>
          <p:nvPr/>
        </p:nvSpPr>
        <p:spPr>
          <a:xfrm>
            <a:off x="4381500" y="3455668"/>
            <a:ext cx="3924300" cy="3326129"/>
          </a:xfrm>
          <a:prstGeom prst="rect">
            <a:avLst/>
          </a:prstGeom>
          <a:blipFill>
            <a:blip r:embed="rId11" cstate="print"/>
            <a:stretch>
              <a:fillRect/>
            </a:stretch>
          </a:blipFill>
        </p:spPr>
        <p:txBody>
          <a:bodyPr wrap="square" lIns="0" tIns="0" rIns="0" bIns="0" rtlCol="0">
            <a:noAutofit/>
          </a:bodyPr>
          <a:lstStyle/>
          <a:p>
            <a:endParaRPr/>
          </a:p>
        </p:txBody>
      </p:sp>
      <p:sp>
        <p:nvSpPr>
          <p:cNvPr id="39" name="object 39"/>
          <p:cNvSpPr/>
          <p:nvPr/>
        </p:nvSpPr>
        <p:spPr>
          <a:xfrm>
            <a:off x="4375150" y="3449318"/>
            <a:ext cx="3937000" cy="3338829"/>
          </a:xfrm>
          <a:custGeom>
            <a:avLst/>
            <a:gdLst/>
            <a:ahLst/>
            <a:cxnLst/>
            <a:rect l="l" t="t" r="r" b="b"/>
            <a:pathLst>
              <a:path w="3937000" h="3338829">
                <a:moveTo>
                  <a:pt x="0" y="3338829"/>
                </a:moveTo>
                <a:lnTo>
                  <a:pt x="3937000" y="3338829"/>
                </a:lnTo>
                <a:lnTo>
                  <a:pt x="3937000" y="0"/>
                </a:lnTo>
                <a:lnTo>
                  <a:pt x="0" y="0"/>
                </a:lnTo>
                <a:lnTo>
                  <a:pt x="0" y="3338829"/>
                </a:lnTo>
                <a:close/>
              </a:path>
            </a:pathLst>
          </a:custGeom>
          <a:ln w="12700">
            <a:solidFill>
              <a:srgbClr val="585D62"/>
            </a:solidFill>
          </a:ln>
        </p:spPr>
        <p:txBody>
          <a:bodyPr wrap="square" lIns="0" tIns="0" rIns="0" bIns="0" rtlCol="0">
            <a:noAutofit/>
          </a:bodyPr>
          <a:lstStyle/>
          <a:p>
            <a:endParaRPr/>
          </a:p>
        </p:txBody>
      </p:sp>
      <p:sp>
        <p:nvSpPr>
          <p:cNvPr id="22" name="object 22"/>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3" name="object 23"/>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1" name="object 21"/>
          <p:cNvSpPr txBox="1"/>
          <p:nvPr/>
        </p:nvSpPr>
        <p:spPr>
          <a:xfrm>
            <a:off x="571296" y="50562"/>
            <a:ext cx="8047551" cy="807212"/>
          </a:xfrm>
          <a:prstGeom prst="rect">
            <a:avLst/>
          </a:prstGeom>
        </p:spPr>
        <p:txBody>
          <a:bodyPr wrap="square" lIns="0" tIns="0" rIns="0" bIns="0" rtlCol="0">
            <a:noAutofit/>
          </a:bodyPr>
          <a:lstStyle/>
          <a:p>
            <a:pPr algn="ctr">
              <a:lnSpc>
                <a:spcPts val="2955"/>
              </a:lnSpc>
              <a:spcBef>
                <a:spcPts val="147"/>
              </a:spcBef>
            </a:pPr>
            <a:r>
              <a:rPr sz="2800" b="1" spc="0" dirty="0" smtClean="0">
                <a:solidFill>
                  <a:srgbClr val="E75C00"/>
                </a:solidFill>
                <a:latin typeface="Times New Roman"/>
                <a:cs typeface="Times New Roman"/>
              </a:rPr>
              <a:t>TW</a:t>
            </a:r>
            <a:r>
              <a:rPr sz="2800" b="1" spc="-4" dirty="0" smtClean="0">
                <a:solidFill>
                  <a:srgbClr val="E75C00"/>
                </a:solidFill>
                <a:latin typeface="Times New Roman"/>
                <a:cs typeface="Times New Roman"/>
              </a:rPr>
              <a:t>O</a:t>
            </a:r>
            <a:r>
              <a:rPr sz="2800" b="1" spc="4" dirty="0" smtClean="0">
                <a:solidFill>
                  <a:srgbClr val="E75C00"/>
                </a:solidFill>
                <a:latin typeface="Times New Roman"/>
                <a:cs typeface="Times New Roman"/>
              </a:rPr>
              <a:t>-</a:t>
            </a:r>
            <a:r>
              <a:rPr sz="2800" b="1" spc="0" dirty="0" smtClean="0">
                <a:solidFill>
                  <a:srgbClr val="E75C00"/>
                </a:solidFill>
                <a:latin typeface="Times New Roman"/>
                <a:cs typeface="Times New Roman"/>
              </a:rPr>
              <a:t>DI</a:t>
            </a:r>
            <a:r>
              <a:rPr sz="2800" b="1" spc="4" dirty="0" smtClean="0">
                <a:solidFill>
                  <a:srgbClr val="E75C00"/>
                </a:solidFill>
                <a:latin typeface="Times New Roman"/>
                <a:cs typeface="Times New Roman"/>
              </a:rPr>
              <a:t>M</a:t>
            </a:r>
            <a:r>
              <a:rPr sz="2800" b="1" spc="0" dirty="0" smtClean="0">
                <a:solidFill>
                  <a:srgbClr val="E75C00"/>
                </a:solidFill>
                <a:latin typeface="Times New Roman"/>
                <a:cs typeface="Times New Roman"/>
              </a:rPr>
              <a:t>ENS</a:t>
            </a:r>
            <a:r>
              <a:rPr sz="2800" b="1" spc="9" dirty="0" smtClean="0">
                <a:solidFill>
                  <a:srgbClr val="E75C00"/>
                </a:solidFill>
                <a:latin typeface="Times New Roman"/>
                <a:cs typeface="Times New Roman"/>
              </a:rPr>
              <a:t>I</a:t>
            </a:r>
            <a:r>
              <a:rPr sz="2800" b="1" spc="0" dirty="0" smtClean="0">
                <a:solidFill>
                  <a:srgbClr val="E75C00"/>
                </a:solidFill>
                <a:latin typeface="Times New Roman"/>
                <a:cs typeface="Times New Roman"/>
              </a:rPr>
              <a:t>ONAL</a:t>
            </a:r>
            <a:r>
              <a:rPr sz="2800" b="1" spc="-122" dirty="0" smtClean="0">
                <a:solidFill>
                  <a:srgbClr val="E75C00"/>
                </a:solidFill>
                <a:latin typeface="Times New Roman"/>
                <a:cs typeface="Times New Roman"/>
              </a:rPr>
              <a:t> </a:t>
            </a:r>
            <a:r>
              <a:rPr sz="2800" b="1" spc="0" dirty="0" smtClean="0">
                <a:solidFill>
                  <a:srgbClr val="E75C00"/>
                </a:solidFill>
                <a:latin typeface="Times New Roman"/>
                <a:cs typeface="Times New Roman"/>
              </a:rPr>
              <a:t>GEL</a:t>
            </a:r>
            <a:r>
              <a:rPr sz="2800" b="1" spc="-218" dirty="0" smtClean="0">
                <a:solidFill>
                  <a:srgbClr val="E75C00"/>
                </a:solidFill>
                <a:latin typeface="Times New Roman"/>
                <a:cs typeface="Times New Roman"/>
              </a:rPr>
              <a:t> </a:t>
            </a:r>
            <a:r>
              <a:rPr sz="2800" b="1" spc="0" dirty="0" smtClean="0">
                <a:solidFill>
                  <a:srgbClr val="E75C00"/>
                </a:solidFill>
                <a:latin typeface="Times New Roman"/>
                <a:cs typeface="Times New Roman"/>
              </a:rPr>
              <a:t>ELEC</a:t>
            </a:r>
            <a:r>
              <a:rPr sz="2800" b="1" spc="-9" dirty="0" smtClean="0">
                <a:solidFill>
                  <a:srgbClr val="E75C00"/>
                </a:solidFill>
                <a:latin typeface="Times New Roman"/>
                <a:cs typeface="Times New Roman"/>
              </a:rPr>
              <a:t>T</a:t>
            </a:r>
            <a:r>
              <a:rPr sz="2800" b="1" spc="0" dirty="0" smtClean="0">
                <a:solidFill>
                  <a:srgbClr val="E75C00"/>
                </a:solidFill>
                <a:latin typeface="Times New Roman"/>
                <a:cs typeface="Times New Roman"/>
              </a:rPr>
              <a:t>ROPHORE</a:t>
            </a:r>
            <a:r>
              <a:rPr sz="2800" b="1" spc="9" dirty="0" smtClean="0">
                <a:solidFill>
                  <a:srgbClr val="E75C00"/>
                </a:solidFill>
                <a:latin typeface="Times New Roman"/>
                <a:cs typeface="Times New Roman"/>
              </a:rPr>
              <a:t>S</a:t>
            </a:r>
            <a:r>
              <a:rPr sz="2800" b="1" spc="0" dirty="0" smtClean="0">
                <a:solidFill>
                  <a:srgbClr val="E75C00"/>
                </a:solidFill>
                <a:latin typeface="Times New Roman"/>
                <a:cs typeface="Times New Roman"/>
              </a:rPr>
              <a:t>IS</a:t>
            </a:r>
            <a:endParaRPr sz="2800">
              <a:latin typeface="Times New Roman"/>
              <a:cs typeface="Times New Roman"/>
            </a:endParaRPr>
          </a:p>
          <a:p>
            <a:pPr marL="1717154" marR="1748304" algn="ctr">
              <a:lnSpc>
                <a:spcPct val="95825"/>
              </a:lnSpc>
            </a:pPr>
            <a:r>
              <a:rPr sz="2800" b="1" spc="4" dirty="0" smtClean="0">
                <a:solidFill>
                  <a:srgbClr val="E75C00"/>
                </a:solidFill>
                <a:latin typeface="Times New Roman"/>
                <a:cs typeface="Times New Roman"/>
              </a:rPr>
              <a:t>(2-</a:t>
            </a:r>
            <a:r>
              <a:rPr sz="2800" b="1" spc="0" dirty="0" smtClean="0">
                <a:solidFill>
                  <a:srgbClr val="E75C00"/>
                </a:solidFill>
                <a:latin typeface="Times New Roman"/>
                <a:cs typeface="Times New Roman"/>
              </a:rPr>
              <a:t>D</a:t>
            </a:r>
            <a:r>
              <a:rPr sz="2800" b="1" spc="-52" dirty="0" smtClean="0">
                <a:solidFill>
                  <a:srgbClr val="E75C00"/>
                </a:solidFill>
                <a:latin typeface="Times New Roman"/>
                <a:cs typeface="Times New Roman"/>
              </a:rPr>
              <a:t> </a:t>
            </a:r>
            <a:r>
              <a:rPr sz="2800" b="1" spc="0" dirty="0" smtClean="0">
                <a:solidFill>
                  <a:srgbClr val="E75C00"/>
                </a:solidFill>
                <a:latin typeface="Times New Roman"/>
                <a:cs typeface="Times New Roman"/>
              </a:rPr>
              <a:t>EL</a:t>
            </a:r>
            <a:r>
              <a:rPr sz="2800" b="1" spc="-9" dirty="0" smtClean="0">
                <a:solidFill>
                  <a:srgbClr val="E75C00"/>
                </a:solidFill>
                <a:latin typeface="Times New Roman"/>
                <a:cs typeface="Times New Roman"/>
              </a:rPr>
              <a:t>E</a:t>
            </a:r>
            <a:r>
              <a:rPr sz="2800" b="1" spc="0" dirty="0" smtClean="0">
                <a:solidFill>
                  <a:srgbClr val="E75C00"/>
                </a:solidFill>
                <a:latin typeface="Times New Roman"/>
                <a:cs typeface="Times New Roman"/>
              </a:rPr>
              <a:t>CTROPHORE</a:t>
            </a:r>
            <a:r>
              <a:rPr sz="2800" b="1" spc="4" dirty="0" smtClean="0">
                <a:solidFill>
                  <a:srgbClr val="E75C00"/>
                </a:solidFill>
                <a:latin typeface="Times New Roman"/>
                <a:cs typeface="Times New Roman"/>
              </a:rPr>
              <a:t>S</a:t>
            </a:r>
            <a:r>
              <a:rPr sz="2800" b="1" spc="0" dirty="0" smtClean="0">
                <a:solidFill>
                  <a:srgbClr val="E75C00"/>
                </a:solidFill>
                <a:latin typeface="Times New Roman"/>
                <a:cs typeface="Times New Roman"/>
              </a:rPr>
              <a:t>IS</a:t>
            </a:r>
            <a:r>
              <a:rPr sz="2800" b="1" spc="-197" dirty="0" smtClean="0">
                <a:solidFill>
                  <a:srgbClr val="E75C00"/>
                </a:solidFill>
                <a:latin typeface="Times New Roman"/>
                <a:cs typeface="Times New Roman"/>
              </a:rPr>
              <a:t> </a:t>
            </a:r>
            <a:r>
              <a:rPr sz="2800" b="1" spc="0" dirty="0" smtClean="0">
                <a:solidFill>
                  <a:srgbClr val="E75C00"/>
                </a:solidFill>
                <a:latin typeface="Times New Roman"/>
                <a:cs typeface="Times New Roman"/>
              </a:rPr>
              <a:t>)</a:t>
            </a:r>
            <a:endParaRPr sz="2800">
              <a:latin typeface="Times New Roman"/>
              <a:cs typeface="Times New Roman"/>
            </a:endParaRPr>
          </a:p>
        </p:txBody>
      </p:sp>
      <p:sp>
        <p:nvSpPr>
          <p:cNvPr id="20" name="object 20"/>
          <p:cNvSpPr txBox="1"/>
          <p:nvPr/>
        </p:nvSpPr>
        <p:spPr>
          <a:xfrm>
            <a:off x="231140" y="919408"/>
            <a:ext cx="8563965" cy="665479"/>
          </a:xfrm>
          <a:prstGeom prst="rect">
            <a:avLst/>
          </a:prstGeom>
        </p:spPr>
        <p:txBody>
          <a:bodyPr wrap="square" lIns="0" tIns="0" rIns="0" bIns="0" rtlCol="0">
            <a:noAutofit/>
          </a:bodyPr>
          <a:lstStyle/>
          <a:p>
            <a:pPr marL="12700">
              <a:lnSpc>
                <a:spcPts val="1939"/>
              </a:lnSpc>
              <a:spcBef>
                <a:spcPts val="97"/>
              </a:spcBef>
            </a:pPr>
            <a:r>
              <a:rPr sz="1700" spc="0" dirty="0" smtClean="0">
                <a:latin typeface="Wingdings"/>
                <a:cs typeface="Wingdings"/>
              </a:rPr>
              <a:t></a:t>
            </a:r>
            <a:r>
              <a:rPr sz="1700" spc="0" dirty="0" smtClean="0">
                <a:latin typeface="Times New Roman"/>
                <a:cs typeface="Times New Roman"/>
              </a:rPr>
              <a:t> </a:t>
            </a:r>
            <a:r>
              <a:rPr sz="1700" spc="84" dirty="0" smtClean="0">
                <a:latin typeface="Times New Roman"/>
                <a:cs typeface="Times New Roman"/>
              </a:rPr>
              <a:t> </a:t>
            </a:r>
            <a:r>
              <a:rPr sz="1800" spc="4" dirty="0" smtClean="0">
                <a:latin typeface="Arial"/>
                <a:cs typeface="Arial"/>
              </a:rPr>
              <a:t>I</a:t>
            </a:r>
            <a:r>
              <a:rPr sz="1800" spc="0" dirty="0" smtClean="0">
                <a:latin typeface="Arial"/>
                <a:cs typeface="Arial"/>
              </a:rPr>
              <a:t>n</a:t>
            </a:r>
            <a:r>
              <a:rPr sz="1800" spc="478" dirty="0" smtClean="0">
                <a:latin typeface="Arial"/>
                <a:cs typeface="Arial"/>
              </a:rPr>
              <a:t> </a:t>
            </a:r>
            <a:r>
              <a:rPr sz="1800" spc="0" dirty="0" smtClean="0">
                <a:latin typeface="Arial"/>
                <a:cs typeface="Arial"/>
              </a:rPr>
              <a:t>the</a:t>
            </a:r>
            <a:r>
              <a:rPr sz="1800" spc="483" dirty="0" smtClean="0">
                <a:latin typeface="Arial"/>
                <a:cs typeface="Arial"/>
              </a:rPr>
              <a:t> </a:t>
            </a:r>
            <a:r>
              <a:rPr sz="1800" spc="0" dirty="0" smtClean="0">
                <a:latin typeface="Arial"/>
                <a:cs typeface="Arial"/>
              </a:rPr>
              <a:t>first</a:t>
            </a:r>
            <a:r>
              <a:rPr sz="1800" spc="488" dirty="0" smtClean="0">
                <a:latin typeface="Arial"/>
                <a:cs typeface="Arial"/>
              </a:rPr>
              <a:t> </a:t>
            </a:r>
            <a:r>
              <a:rPr sz="1800" spc="0" dirty="0" smtClean="0">
                <a:latin typeface="Arial"/>
                <a:cs typeface="Arial"/>
              </a:rPr>
              <a:t>d</a:t>
            </a:r>
            <a:r>
              <a:rPr sz="1800" spc="-9" dirty="0" smtClean="0">
                <a:latin typeface="Arial"/>
                <a:cs typeface="Arial"/>
              </a:rPr>
              <a:t>i</a:t>
            </a:r>
            <a:r>
              <a:rPr sz="1800" spc="0" dirty="0" smtClean="0">
                <a:latin typeface="Arial"/>
                <a:cs typeface="Arial"/>
              </a:rPr>
              <a:t>me</a:t>
            </a:r>
            <a:r>
              <a:rPr sz="1800" spc="-9" dirty="0" smtClean="0">
                <a:latin typeface="Arial"/>
                <a:cs typeface="Arial"/>
              </a:rPr>
              <a:t>n</a:t>
            </a:r>
            <a:r>
              <a:rPr sz="1800" spc="0" dirty="0" smtClean="0">
                <a:latin typeface="Arial"/>
                <a:cs typeface="Arial"/>
              </a:rPr>
              <a:t>sion,</a:t>
            </a:r>
            <a:r>
              <a:rPr sz="1800" spc="488" dirty="0" smtClean="0">
                <a:latin typeface="Arial"/>
                <a:cs typeface="Arial"/>
              </a:rPr>
              <a:t> </a:t>
            </a:r>
            <a:r>
              <a:rPr sz="1800" spc="0" dirty="0" smtClean="0">
                <a:latin typeface="Arial"/>
                <a:cs typeface="Arial"/>
              </a:rPr>
              <a:t>pr</a:t>
            </a:r>
            <a:r>
              <a:rPr sz="1800" spc="-9" dirty="0" smtClean="0">
                <a:latin typeface="Arial"/>
                <a:cs typeface="Arial"/>
              </a:rPr>
              <a:t>o</a:t>
            </a:r>
            <a:r>
              <a:rPr sz="1800" spc="0" dirty="0" smtClean="0">
                <a:latin typeface="Arial"/>
                <a:cs typeface="Arial"/>
              </a:rPr>
              <a:t>tei</a:t>
            </a:r>
            <a:r>
              <a:rPr sz="1800" spc="-9" dirty="0" smtClean="0">
                <a:latin typeface="Arial"/>
                <a:cs typeface="Arial"/>
              </a:rPr>
              <a:t>n</a:t>
            </a:r>
            <a:r>
              <a:rPr sz="1800" spc="0" dirty="0" smtClean="0">
                <a:latin typeface="Arial"/>
                <a:cs typeface="Arial"/>
              </a:rPr>
              <a:t>s</a:t>
            </a:r>
            <a:r>
              <a:rPr sz="1800" spc="488" dirty="0" smtClean="0">
                <a:latin typeface="Arial"/>
                <a:cs typeface="Arial"/>
              </a:rPr>
              <a:t> </a:t>
            </a:r>
            <a:r>
              <a:rPr sz="1800" spc="0" dirty="0" smtClean="0">
                <a:latin typeface="Arial"/>
                <a:cs typeface="Arial"/>
              </a:rPr>
              <a:t>are</a:t>
            </a:r>
            <a:r>
              <a:rPr sz="1800" spc="478" dirty="0" smtClean="0">
                <a:latin typeface="Arial"/>
                <a:cs typeface="Arial"/>
              </a:rPr>
              <a:t> </a:t>
            </a:r>
            <a:r>
              <a:rPr sz="1800" spc="0" dirty="0" smtClean="0">
                <a:latin typeface="Arial"/>
                <a:cs typeface="Arial"/>
              </a:rPr>
              <a:t>res</a:t>
            </a:r>
            <a:r>
              <a:rPr sz="1800" spc="-9" dirty="0" smtClean="0">
                <a:latin typeface="Arial"/>
                <a:cs typeface="Arial"/>
              </a:rPr>
              <a:t>o</a:t>
            </a:r>
            <a:r>
              <a:rPr sz="1800" spc="4" dirty="0" smtClean="0">
                <a:latin typeface="Arial"/>
                <a:cs typeface="Arial"/>
              </a:rPr>
              <a:t>l</a:t>
            </a:r>
            <a:r>
              <a:rPr sz="1800" spc="0" dirty="0" smtClean="0">
                <a:latin typeface="Arial"/>
                <a:cs typeface="Arial"/>
              </a:rPr>
              <a:t>ved</a:t>
            </a:r>
            <a:r>
              <a:rPr sz="1800" spc="478" dirty="0" smtClean="0">
                <a:latin typeface="Arial"/>
                <a:cs typeface="Arial"/>
              </a:rPr>
              <a:t> </a:t>
            </a:r>
            <a:r>
              <a:rPr sz="1800" spc="-4" dirty="0" smtClean="0">
                <a:latin typeface="Arial"/>
                <a:cs typeface="Arial"/>
              </a:rPr>
              <a:t>i</a:t>
            </a:r>
            <a:r>
              <a:rPr sz="1800" spc="0" dirty="0" smtClean="0">
                <a:latin typeface="Arial"/>
                <a:cs typeface="Arial"/>
              </a:rPr>
              <a:t>n</a:t>
            </a:r>
            <a:r>
              <a:rPr sz="1800" spc="478" dirty="0" smtClean="0">
                <a:latin typeface="Arial"/>
                <a:cs typeface="Arial"/>
              </a:rPr>
              <a:t> </a:t>
            </a:r>
            <a:r>
              <a:rPr sz="1800" spc="0" dirty="0" smtClean="0">
                <a:latin typeface="Arial"/>
                <a:cs typeface="Arial"/>
              </a:rPr>
              <a:t>acc</a:t>
            </a:r>
            <a:r>
              <a:rPr sz="1800" spc="-9" dirty="0" smtClean="0">
                <a:latin typeface="Arial"/>
                <a:cs typeface="Arial"/>
              </a:rPr>
              <a:t>o</a:t>
            </a:r>
            <a:r>
              <a:rPr sz="1800" spc="0" dirty="0" smtClean="0">
                <a:latin typeface="Arial"/>
                <a:cs typeface="Arial"/>
              </a:rPr>
              <a:t>rding</a:t>
            </a:r>
            <a:r>
              <a:rPr sz="1800" spc="478" dirty="0" smtClean="0">
                <a:latin typeface="Arial"/>
                <a:cs typeface="Arial"/>
              </a:rPr>
              <a:t> </a:t>
            </a:r>
            <a:r>
              <a:rPr sz="1800" spc="4" dirty="0" smtClean="0">
                <a:latin typeface="Arial"/>
                <a:cs typeface="Arial"/>
              </a:rPr>
              <a:t>t</a:t>
            </a:r>
            <a:r>
              <a:rPr sz="1800" spc="0" dirty="0" smtClean="0">
                <a:latin typeface="Arial"/>
                <a:cs typeface="Arial"/>
              </a:rPr>
              <a:t>o</a:t>
            </a:r>
            <a:r>
              <a:rPr sz="1800" spc="478" dirty="0" smtClean="0">
                <a:latin typeface="Arial"/>
                <a:cs typeface="Arial"/>
              </a:rPr>
              <a:t> </a:t>
            </a:r>
            <a:r>
              <a:rPr sz="1800" spc="0" dirty="0" smtClean="0">
                <a:latin typeface="Arial"/>
                <a:cs typeface="Arial"/>
              </a:rPr>
              <a:t>th</a:t>
            </a:r>
            <a:r>
              <a:rPr sz="1800" spc="-4" dirty="0" smtClean="0">
                <a:latin typeface="Arial"/>
                <a:cs typeface="Arial"/>
              </a:rPr>
              <a:t>e</a:t>
            </a:r>
            <a:r>
              <a:rPr sz="1800" spc="0" dirty="0" smtClean="0">
                <a:latin typeface="Arial"/>
                <a:cs typeface="Arial"/>
              </a:rPr>
              <a:t>ir</a:t>
            </a:r>
            <a:r>
              <a:rPr sz="1800" spc="483" dirty="0" smtClean="0">
                <a:latin typeface="Arial"/>
                <a:cs typeface="Arial"/>
              </a:rPr>
              <a:t> </a:t>
            </a:r>
            <a:r>
              <a:rPr sz="1800" b="1" spc="0" dirty="0" smtClean="0">
                <a:latin typeface="Arial"/>
                <a:cs typeface="Arial"/>
              </a:rPr>
              <a:t>i</a:t>
            </a:r>
            <a:r>
              <a:rPr sz="1800" b="1" spc="-14" dirty="0" smtClean="0">
                <a:latin typeface="Arial"/>
                <a:cs typeface="Arial"/>
              </a:rPr>
              <a:t>s</a:t>
            </a:r>
            <a:r>
              <a:rPr sz="1800" b="1" spc="0" dirty="0" smtClean="0">
                <a:latin typeface="Arial"/>
                <a:cs typeface="Arial"/>
              </a:rPr>
              <a:t>oele</a:t>
            </a:r>
            <a:r>
              <a:rPr sz="1800" b="1" spc="-4" dirty="0" smtClean="0">
                <a:latin typeface="Arial"/>
                <a:cs typeface="Arial"/>
              </a:rPr>
              <a:t>c</a:t>
            </a:r>
            <a:r>
              <a:rPr sz="1800" b="1" spc="0" dirty="0" smtClean="0">
                <a:latin typeface="Arial"/>
                <a:cs typeface="Arial"/>
              </a:rPr>
              <a:t>tric</a:t>
            </a:r>
            <a:endParaRPr sz="1800">
              <a:latin typeface="Arial"/>
              <a:cs typeface="Arial"/>
            </a:endParaRPr>
          </a:p>
          <a:p>
            <a:pPr marL="12700" marR="1676">
              <a:lnSpc>
                <a:spcPct val="95825"/>
              </a:lnSpc>
              <a:spcBef>
                <a:spcPts val="1073"/>
              </a:spcBef>
            </a:pPr>
            <a:r>
              <a:rPr sz="1800" b="1" spc="0" dirty="0" smtClean="0">
                <a:latin typeface="Arial"/>
                <a:cs typeface="Arial"/>
              </a:rPr>
              <a:t>p</a:t>
            </a:r>
            <a:r>
              <a:rPr sz="1800" b="1" spc="4" dirty="0" smtClean="0">
                <a:latin typeface="Arial"/>
                <a:cs typeface="Arial"/>
              </a:rPr>
              <a:t>o</a:t>
            </a:r>
            <a:r>
              <a:rPr sz="1800" b="1" spc="0" dirty="0" smtClean="0">
                <a:latin typeface="Arial"/>
                <a:cs typeface="Arial"/>
              </a:rPr>
              <a:t>i</a:t>
            </a:r>
            <a:r>
              <a:rPr sz="1800" b="1" spc="4" dirty="0" smtClean="0">
                <a:latin typeface="Arial"/>
                <a:cs typeface="Arial"/>
              </a:rPr>
              <a:t>n</a:t>
            </a:r>
            <a:r>
              <a:rPr sz="1800" b="1" spc="0" dirty="0" smtClean="0">
                <a:latin typeface="Arial"/>
                <a:cs typeface="Arial"/>
              </a:rPr>
              <a:t>ts</a:t>
            </a:r>
            <a:r>
              <a:rPr sz="1800" b="1" spc="273" dirty="0" smtClean="0">
                <a:latin typeface="Arial"/>
                <a:cs typeface="Arial"/>
              </a:rPr>
              <a:t> </a:t>
            </a:r>
            <a:r>
              <a:rPr sz="1800" b="1" spc="0" dirty="0" smtClean="0">
                <a:latin typeface="Arial"/>
                <a:cs typeface="Arial"/>
              </a:rPr>
              <a:t>(PI)</a:t>
            </a:r>
            <a:r>
              <a:rPr sz="1800" b="1" spc="273" dirty="0" smtClean="0">
                <a:latin typeface="Arial"/>
                <a:cs typeface="Arial"/>
              </a:rPr>
              <a:t> </a:t>
            </a:r>
            <a:r>
              <a:rPr sz="1800" spc="0" dirty="0" smtClean="0">
                <a:latin typeface="Arial"/>
                <a:cs typeface="Arial"/>
              </a:rPr>
              <a:t>us</a:t>
            </a:r>
            <a:r>
              <a:rPr sz="1800" spc="-19" dirty="0" smtClean="0">
                <a:latin typeface="Arial"/>
                <a:cs typeface="Arial"/>
              </a:rPr>
              <a:t>i</a:t>
            </a:r>
            <a:r>
              <a:rPr sz="1800" spc="0" dirty="0" smtClean="0">
                <a:latin typeface="Arial"/>
                <a:cs typeface="Arial"/>
              </a:rPr>
              <a:t>ng</a:t>
            </a:r>
            <a:r>
              <a:rPr sz="1800" spc="258" dirty="0" smtClean="0">
                <a:latin typeface="Arial"/>
                <a:cs typeface="Arial"/>
              </a:rPr>
              <a:t> </a:t>
            </a:r>
            <a:r>
              <a:rPr sz="1800" b="1" spc="0" dirty="0" smtClean="0">
                <a:latin typeface="Arial"/>
                <a:cs typeface="Arial"/>
              </a:rPr>
              <a:t>immob</a:t>
            </a:r>
            <a:r>
              <a:rPr sz="1800" b="1" spc="4" dirty="0" smtClean="0">
                <a:latin typeface="Arial"/>
                <a:cs typeface="Arial"/>
              </a:rPr>
              <a:t>i</a:t>
            </a:r>
            <a:r>
              <a:rPr sz="1800" b="1" spc="0" dirty="0" smtClean="0">
                <a:latin typeface="Arial"/>
                <a:cs typeface="Arial"/>
              </a:rPr>
              <a:t>l</a:t>
            </a:r>
            <a:r>
              <a:rPr sz="1800" b="1" spc="4" dirty="0" smtClean="0">
                <a:latin typeface="Arial"/>
                <a:cs typeface="Arial"/>
              </a:rPr>
              <a:t>i</a:t>
            </a:r>
            <a:r>
              <a:rPr sz="1800" b="1" spc="0" dirty="0" smtClean="0">
                <a:latin typeface="Arial"/>
                <a:cs typeface="Arial"/>
              </a:rPr>
              <a:t>zed</a:t>
            </a:r>
            <a:r>
              <a:rPr sz="1800" b="1" spc="273" dirty="0" smtClean="0">
                <a:latin typeface="Arial"/>
                <a:cs typeface="Arial"/>
              </a:rPr>
              <a:t> </a:t>
            </a:r>
            <a:r>
              <a:rPr sz="1800" b="1" spc="4" dirty="0" smtClean="0">
                <a:latin typeface="Arial"/>
                <a:cs typeface="Arial"/>
              </a:rPr>
              <a:t>p</a:t>
            </a:r>
            <a:r>
              <a:rPr sz="1800" b="1" spc="0" dirty="0" smtClean="0">
                <a:latin typeface="Arial"/>
                <a:cs typeface="Arial"/>
              </a:rPr>
              <a:t>H</a:t>
            </a:r>
            <a:r>
              <a:rPr sz="1800" b="1" spc="263" dirty="0" smtClean="0">
                <a:latin typeface="Arial"/>
                <a:cs typeface="Arial"/>
              </a:rPr>
              <a:t> </a:t>
            </a:r>
            <a:r>
              <a:rPr sz="1800" b="1" spc="0" dirty="0" smtClean="0">
                <a:latin typeface="Arial"/>
                <a:cs typeface="Arial"/>
              </a:rPr>
              <a:t>gradient</a:t>
            </a:r>
            <a:r>
              <a:rPr sz="1800" b="1" spc="258" dirty="0" smtClean="0">
                <a:latin typeface="Arial"/>
                <a:cs typeface="Arial"/>
              </a:rPr>
              <a:t> </a:t>
            </a:r>
            <a:r>
              <a:rPr sz="1800" b="1" spc="0" dirty="0" smtClean="0">
                <a:latin typeface="Arial"/>
                <a:cs typeface="Arial"/>
              </a:rPr>
              <a:t>el</a:t>
            </a:r>
            <a:r>
              <a:rPr sz="1800" b="1" spc="-4" dirty="0" smtClean="0">
                <a:latin typeface="Arial"/>
                <a:cs typeface="Arial"/>
              </a:rPr>
              <a:t>e</a:t>
            </a:r>
            <a:r>
              <a:rPr sz="1800" b="1" spc="0" dirty="0" smtClean="0">
                <a:latin typeface="Arial"/>
                <a:cs typeface="Arial"/>
              </a:rPr>
              <a:t>ct</a:t>
            </a:r>
            <a:r>
              <a:rPr sz="1800" b="1" spc="-9" dirty="0" smtClean="0">
                <a:latin typeface="Arial"/>
                <a:cs typeface="Arial"/>
              </a:rPr>
              <a:t>r</a:t>
            </a:r>
            <a:r>
              <a:rPr sz="1800" b="1" spc="0" dirty="0" smtClean="0">
                <a:latin typeface="Arial"/>
                <a:cs typeface="Arial"/>
              </a:rPr>
              <a:t>o</a:t>
            </a:r>
            <a:r>
              <a:rPr sz="1800" b="1" spc="4" dirty="0" smtClean="0">
                <a:latin typeface="Arial"/>
                <a:cs typeface="Arial"/>
              </a:rPr>
              <a:t>p</a:t>
            </a:r>
            <a:r>
              <a:rPr sz="1800" b="1" spc="0" dirty="0" smtClean="0">
                <a:latin typeface="Arial"/>
                <a:cs typeface="Arial"/>
              </a:rPr>
              <a:t>h</a:t>
            </a:r>
            <a:r>
              <a:rPr sz="1800" b="1" spc="4" dirty="0" smtClean="0">
                <a:latin typeface="Arial"/>
                <a:cs typeface="Arial"/>
              </a:rPr>
              <a:t>o</a:t>
            </a:r>
            <a:r>
              <a:rPr sz="1800" b="1" spc="0" dirty="0" smtClean="0">
                <a:latin typeface="Arial"/>
                <a:cs typeface="Arial"/>
              </a:rPr>
              <a:t>r</a:t>
            </a:r>
            <a:r>
              <a:rPr sz="1800" b="1" spc="-9" dirty="0" smtClean="0">
                <a:latin typeface="Arial"/>
                <a:cs typeface="Arial"/>
              </a:rPr>
              <a:t>e</a:t>
            </a:r>
            <a:r>
              <a:rPr sz="1800" b="1" spc="0" dirty="0" smtClean="0">
                <a:latin typeface="Arial"/>
                <a:cs typeface="Arial"/>
              </a:rPr>
              <a:t>sis</a:t>
            </a:r>
            <a:r>
              <a:rPr sz="1800" b="1" spc="268" dirty="0" smtClean="0">
                <a:latin typeface="Arial"/>
                <a:cs typeface="Arial"/>
              </a:rPr>
              <a:t> </a:t>
            </a:r>
            <a:r>
              <a:rPr sz="1800" b="1" spc="0" dirty="0" smtClean="0">
                <a:latin typeface="Arial"/>
                <a:cs typeface="Arial"/>
              </a:rPr>
              <a:t>(IP</a:t>
            </a:r>
            <a:r>
              <a:rPr sz="1800" b="1" spc="4" dirty="0" smtClean="0">
                <a:latin typeface="Arial"/>
                <a:cs typeface="Arial"/>
              </a:rPr>
              <a:t>G</a:t>
            </a:r>
            <a:r>
              <a:rPr sz="1800" b="1" spc="0" dirty="0" smtClean="0">
                <a:latin typeface="Arial"/>
                <a:cs typeface="Arial"/>
              </a:rPr>
              <a:t>E),</a:t>
            </a:r>
            <a:r>
              <a:rPr sz="1800" b="1" spc="278" dirty="0" smtClean="0">
                <a:latin typeface="Arial"/>
                <a:cs typeface="Arial"/>
              </a:rPr>
              <a:t> </a:t>
            </a:r>
            <a:r>
              <a:rPr sz="1800" b="1" spc="0" dirty="0" smtClean="0">
                <a:latin typeface="Arial"/>
                <a:cs typeface="Arial"/>
              </a:rPr>
              <a:t>i</a:t>
            </a:r>
            <a:r>
              <a:rPr sz="1800" b="1" spc="-14" dirty="0" smtClean="0">
                <a:latin typeface="Arial"/>
                <a:cs typeface="Arial"/>
              </a:rPr>
              <a:t>s</a:t>
            </a:r>
            <a:r>
              <a:rPr sz="1800" b="1" spc="0" dirty="0" smtClean="0">
                <a:latin typeface="Arial"/>
                <a:cs typeface="Arial"/>
              </a:rPr>
              <a:t>oele</a:t>
            </a:r>
            <a:r>
              <a:rPr sz="1800" b="1" spc="-4" dirty="0" smtClean="0">
                <a:latin typeface="Arial"/>
                <a:cs typeface="Arial"/>
              </a:rPr>
              <a:t>c</a:t>
            </a:r>
            <a:r>
              <a:rPr sz="1800" b="1" spc="0" dirty="0" smtClean="0">
                <a:latin typeface="Arial"/>
                <a:cs typeface="Arial"/>
              </a:rPr>
              <a:t>tr</a:t>
            </a:r>
            <a:r>
              <a:rPr sz="1800" b="1" spc="9" dirty="0" smtClean="0">
                <a:latin typeface="Arial"/>
                <a:cs typeface="Arial"/>
              </a:rPr>
              <a:t>i</a:t>
            </a:r>
            <a:r>
              <a:rPr sz="1800" b="1" spc="0" dirty="0" smtClean="0">
                <a:latin typeface="Arial"/>
                <a:cs typeface="Arial"/>
              </a:rPr>
              <a:t>c</a:t>
            </a:r>
            <a:endParaRPr sz="1800">
              <a:latin typeface="Arial"/>
              <a:cs typeface="Arial"/>
            </a:endParaRPr>
          </a:p>
        </p:txBody>
      </p:sp>
      <p:sp>
        <p:nvSpPr>
          <p:cNvPr id="19" name="object 19"/>
          <p:cNvSpPr txBox="1"/>
          <p:nvPr/>
        </p:nvSpPr>
        <p:spPr>
          <a:xfrm>
            <a:off x="231140" y="1742368"/>
            <a:ext cx="1012952" cy="254000"/>
          </a:xfrm>
          <a:prstGeom prst="rect">
            <a:avLst/>
          </a:prstGeom>
        </p:spPr>
        <p:txBody>
          <a:bodyPr wrap="square" lIns="0" tIns="0" rIns="0" bIns="0" rtlCol="0">
            <a:noAutofit/>
          </a:bodyPr>
          <a:lstStyle/>
          <a:p>
            <a:pPr marL="12700">
              <a:lnSpc>
                <a:spcPts val="1939"/>
              </a:lnSpc>
              <a:spcBef>
                <a:spcPts val="97"/>
              </a:spcBef>
            </a:pPr>
            <a:r>
              <a:rPr sz="1800" b="1" spc="0" dirty="0" smtClean="0">
                <a:latin typeface="Arial"/>
                <a:cs typeface="Arial"/>
              </a:rPr>
              <a:t>focusi</a:t>
            </a:r>
            <a:r>
              <a:rPr sz="1800" b="1" spc="4" dirty="0" smtClean="0">
                <a:latin typeface="Arial"/>
                <a:cs typeface="Arial"/>
              </a:rPr>
              <a:t>n</a:t>
            </a:r>
            <a:r>
              <a:rPr sz="1800" b="1" spc="0" dirty="0" smtClean="0">
                <a:latin typeface="Arial"/>
                <a:cs typeface="Arial"/>
              </a:rPr>
              <a:t>g</a:t>
            </a:r>
            <a:endParaRPr sz="1800">
              <a:latin typeface="Arial"/>
              <a:cs typeface="Arial"/>
            </a:endParaRPr>
          </a:p>
        </p:txBody>
      </p:sp>
      <p:sp>
        <p:nvSpPr>
          <p:cNvPr id="18" name="object 18"/>
          <p:cNvSpPr txBox="1"/>
          <p:nvPr/>
        </p:nvSpPr>
        <p:spPr>
          <a:xfrm>
            <a:off x="1369822" y="1742368"/>
            <a:ext cx="629284" cy="254000"/>
          </a:xfrm>
          <a:prstGeom prst="rect">
            <a:avLst/>
          </a:prstGeom>
        </p:spPr>
        <p:txBody>
          <a:bodyPr wrap="square" lIns="0" tIns="0" rIns="0" bIns="0" rtlCol="0">
            <a:noAutofit/>
          </a:bodyPr>
          <a:lstStyle/>
          <a:p>
            <a:pPr marL="12700">
              <a:lnSpc>
                <a:spcPts val="1939"/>
              </a:lnSpc>
              <a:spcBef>
                <a:spcPts val="97"/>
              </a:spcBef>
            </a:pPr>
            <a:r>
              <a:rPr sz="1800" b="1" spc="-9" dirty="0" smtClean="0">
                <a:latin typeface="Arial"/>
                <a:cs typeface="Arial"/>
              </a:rPr>
              <a:t>(</a:t>
            </a:r>
            <a:r>
              <a:rPr sz="1800" b="1" spc="0" dirty="0" smtClean="0">
                <a:latin typeface="Arial"/>
                <a:cs typeface="Arial"/>
              </a:rPr>
              <a:t>I</a:t>
            </a:r>
            <a:r>
              <a:rPr sz="1800" b="1" spc="-9" dirty="0" smtClean="0">
                <a:latin typeface="Arial"/>
                <a:cs typeface="Arial"/>
              </a:rPr>
              <a:t>E</a:t>
            </a:r>
            <a:r>
              <a:rPr sz="1800" b="1" spc="4" dirty="0" smtClean="0">
                <a:latin typeface="Arial"/>
                <a:cs typeface="Arial"/>
              </a:rPr>
              <a:t>F</a:t>
            </a:r>
            <a:r>
              <a:rPr sz="1800" spc="0" dirty="0" smtClean="0">
                <a:latin typeface="Arial"/>
                <a:cs typeface="Arial"/>
              </a:rPr>
              <a:t>),</a:t>
            </a:r>
            <a:endParaRPr sz="1800">
              <a:latin typeface="Arial"/>
              <a:cs typeface="Arial"/>
            </a:endParaRPr>
          </a:p>
        </p:txBody>
      </p:sp>
      <p:sp>
        <p:nvSpPr>
          <p:cNvPr id="17" name="object 17"/>
          <p:cNvSpPr txBox="1"/>
          <p:nvPr/>
        </p:nvSpPr>
        <p:spPr>
          <a:xfrm>
            <a:off x="2124202" y="1742368"/>
            <a:ext cx="261696"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or</a:t>
            </a:r>
            <a:endParaRPr sz="1800">
              <a:latin typeface="Arial"/>
              <a:cs typeface="Arial"/>
            </a:endParaRPr>
          </a:p>
        </p:txBody>
      </p:sp>
      <p:sp>
        <p:nvSpPr>
          <p:cNvPr id="16" name="object 16"/>
          <p:cNvSpPr txBox="1"/>
          <p:nvPr/>
        </p:nvSpPr>
        <p:spPr>
          <a:xfrm>
            <a:off x="2511298" y="1742368"/>
            <a:ext cx="1620418"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non</a:t>
            </a:r>
            <a:r>
              <a:rPr sz="1800" spc="0" dirty="0" smtClean="0">
                <a:latin typeface="Arial"/>
                <a:cs typeface="Arial"/>
              </a:rPr>
              <a:t>-</a:t>
            </a:r>
            <a:r>
              <a:rPr sz="1800" spc="4" dirty="0" smtClean="0">
                <a:latin typeface="Arial"/>
                <a:cs typeface="Arial"/>
              </a:rPr>
              <a:t>e</a:t>
            </a:r>
            <a:r>
              <a:rPr sz="1800" spc="0" dirty="0" smtClean="0">
                <a:latin typeface="Arial"/>
                <a:cs typeface="Arial"/>
              </a:rPr>
              <a:t>q</a:t>
            </a:r>
            <a:r>
              <a:rPr sz="1800" spc="-9" dirty="0" smtClean="0">
                <a:latin typeface="Arial"/>
                <a:cs typeface="Arial"/>
              </a:rPr>
              <a:t>u</a:t>
            </a:r>
            <a:r>
              <a:rPr sz="1800" spc="0" dirty="0" smtClean="0">
                <a:latin typeface="Arial"/>
                <a:cs typeface="Arial"/>
              </a:rPr>
              <a:t>ilibr</a:t>
            </a:r>
            <a:r>
              <a:rPr sz="1800" spc="4" dirty="0" smtClean="0">
                <a:latin typeface="Arial"/>
                <a:cs typeface="Arial"/>
              </a:rPr>
              <a:t>i</a:t>
            </a:r>
            <a:r>
              <a:rPr sz="1800" spc="0" dirty="0" smtClean="0">
                <a:latin typeface="Arial"/>
                <a:cs typeface="Arial"/>
              </a:rPr>
              <a:t>um</a:t>
            </a:r>
            <a:endParaRPr sz="1800">
              <a:latin typeface="Arial"/>
              <a:cs typeface="Arial"/>
            </a:endParaRPr>
          </a:p>
        </p:txBody>
      </p:sp>
      <p:sp>
        <p:nvSpPr>
          <p:cNvPr id="15" name="object 15"/>
          <p:cNvSpPr txBox="1"/>
          <p:nvPr/>
        </p:nvSpPr>
        <p:spPr>
          <a:xfrm>
            <a:off x="4256659" y="1742368"/>
            <a:ext cx="350621"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pH</a:t>
            </a:r>
            <a:endParaRPr sz="1800">
              <a:latin typeface="Arial"/>
              <a:cs typeface="Arial"/>
            </a:endParaRPr>
          </a:p>
        </p:txBody>
      </p:sp>
      <p:sp>
        <p:nvSpPr>
          <p:cNvPr id="14" name="object 14"/>
          <p:cNvSpPr txBox="1"/>
          <p:nvPr/>
        </p:nvSpPr>
        <p:spPr>
          <a:xfrm>
            <a:off x="4733671" y="1742368"/>
            <a:ext cx="884021"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gr</a:t>
            </a:r>
            <a:r>
              <a:rPr sz="1800" spc="-9" dirty="0" smtClean="0">
                <a:latin typeface="Arial"/>
                <a:cs typeface="Arial"/>
              </a:rPr>
              <a:t>a</a:t>
            </a:r>
            <a:r>
              <a:rPr sz="1800" spc="0" dirty="0" smtClean="0">
                <a:latin typeface="Arial"/>
                <a:cs typeface="Arial"/>
              </a:rPr>
              <a:t>d</a:t>
            </a:r>
            <a:r>
              <a:rPr sz="1800" spc="-9" dirty="0" smtClean="0">
                <a:latin typeface="Arial"/>
                <a:cs typeface="Arial"/>
              </a:rPr>
              <a:t>i</a:t>
            </a:r>
            <a:r>
              <a:rPr sz="1800" spc="4" dirty="0" smtClean="0">
                <a:latin typeface="Arial"/>
                <a:cs typeface="Arial"/>
              </a:rPr>
              <a:t>e</a:t>
            </a:r>
            <a:r>
              <a:rPr sz="1800" spc="0" dirty="0" smtClean="0">
                <a:latin typeface="Arial"/>
                <a:cs typeface="Arial"/>
              </a:rPr>
              <a:t>nt</a:t>
            </a:r>
            <a:endParaRPr sz="1800">
              <a:latin typeface="Arial"/>
              <a:cs typeface="Arial"/>
            </a:endParaRPr>
          </a:p>
        </p:txBody>
      </p:sp>
      <p:sp>
        <p:nvSpPr>
          <p:cNvPr id="13" name="object 13"/>
          <p:cNvSpPr txBox="1"/>
          <p:nvPr/>
        </p:nvSpPr>
        <p:spPr>
          <a:xfrm>
            <a:off x="5742813" y="1742368"/>
            <a:ext cx="1672005"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e</a:t>
            </a:r>
            <a:r>
              <a:rPr sz="1800" spc="-9" dirty="0" smtClean="0">
                <a:latin typeface="Arial"/>
                <a:cs typeface="Arial"/>
              </a:rPr>
              <a:t>l</a:t>
            </a:r>
            <a:r>
              <a:rPr sz="1800" spc="4" dirty="0" smtClean="0">
                <a:latin typeface="Arial"/>
                <a:cs typeface="Arial"/>
              </a:rPr>
              <a:t>e</a:t>
            </a:r>
            <a:r>
              <a:rPr sz="1800" spc="0" dirty="0" smtClean="0">
                <a:latin typeface="Arial"/>
                <a:cs typeface="Arial"/>
              </a:rPr>
              <a:t>ctro</a:t>
            </a:r>
            <a:r>
              <a:rPr sz="1800" spc="-4" dirty="0" smtClean="0">
                <a:latin typeface="Arial"/>
                <a:cs typeface="Arial"/>
              </a:rPr>
              <a:t>p</a:t>
            </a:r>
            <a:r>
              <a:rPr sz="1800" spc="0" dirty="0" smtClean="0">
                <a:latin typeface="Arial"/>
                <a:cs typeface="Arial"/>
              </a:rPr>
              <a:t>h</a:t>
            </a:r>
            <a:r>
              <a:rPr sz="1800" spc="-9" dirty="0" smtClean="0">
                <a:latin typeface="Arial"/>
                <a:cs typeface="Arial"/>
              </a:rPr>
              <a:t>o</a:t>
            </a:r>
            <a:r>
              <a:rPr sz="1800" spc="0" dirty="0" smtClean="0">
                <a:latin typeface="Arial"/>
                <a:cs typeface="Arial"/>
              </a:rPr>
              <a:t>re</a:t>
            </a:r>
            <a:r>
              <a:rPr sz="1800" spc="4" dirty="0" smtClean="0">
                <a:latin typeface="Arial"/>
                <a:cs typeface="Arial"/>
              </a:rPr>
              <a:t>s</a:t>
            </a:r>
            <a:r>
              <a:rPr sz="1800" spc="0" dirty="0" smtClean="0">
                <a:latin typeface="Arial"/>
                <a:cs typeface="Arial"/>
              </a:rPr>
              <a:t>i</a:t>
            </a:r>
            <a:r>
              <a:rPr sz="1800" spc="4" dirty="0" smtClean="0">
                <a:latin typeface="Arial"/>
                <a:cs typeface="Arial"/>
              </a:rPr>
              <a:t>s</a:t>
            </a:r>
            <a:r>
              <a:rPr sz="1800" spc="0" dirty="0" smtClean="0">
                <a:latin typeface="Arial"/>
                <a:cs typeface="Arial"/>
              </a:rPr>
              <a:t>.</a:t>
            </a:r>
            <a:endParaRPr sz="1800">
              <a:latin typeface="Arial"/>
              <a:cs typeface="Arial"/>
            </a:endParaRPr>
          </a:p>
        </p:txBody>
      </p:sp>
      <p:sp>
        <p:nvSpPr>
          <p:cNvPr id="12" name="object 12"/>
          <p:cNvSpPr txBox="1"/>
          <p:nvPr/>
        </p:nvSpPr>
        <p:spPr>
          <a:xfrm>
            <a:off x="7539990" y="1742368"/>
            <a:ext cx="1254429"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a:t>
            </a:r>
            <a:r>
              <a:rPr sz="1800" b="1" spc="0" dirty="0" smtClean="0">
                <a:latin typeface="Arial"/>
                <a:cs typeface="Arial"/>
              </a:rPr>
              <a:t>Horizo</a:t>
            </a:r>
            <a:r>
              <a:rPr sz="1800" b="1" spc="4" dirty="0" smtClean="0">
                <a:latin typeface="Arial"/>
                <a:cs typeface="Arial"/>
              </a:rPr>
              <a:t>n</a:t>
            </a:r>
            <a:r>
              <a:rPr sz="1800" b="1" spc="0" dirty="0" smtClean="0">
                <a:latin typeface="Arial"/>
                <a:cs typeface="Arial"/>
              </a:rPr>
              <a:t>tal</a:t>
            </a:r>
            <a:endParaRPr sz="1800">
              <a:latin typeface="Arial"/>
              <a:cs typeface="Arial"/>
            </a:endParaRPr>
          </a:p>
        </p:txBody>
      </p:sp>
      <p:sp>
        <p:nvSpPr>
          <p:cNvPr id="11" name="object 11"/>
          <p:cNvSpPr txBox="1"/>
          <p:nvPr/>
        </p:nvSpPr>
        <p:spPr>
          <a:xfrm>
            <a:off x="231140" y="2154229"/>
            <a:ext cx="6407137" cy="665565"/>
          </a:xfrm>
          <a:prstGeom prst="rect">
            <a:avLst/>
          </a:prstGeom>
        </p:spPr>
        <p:txBody>
          <a:bodyPr wrap="square" lIns="0" tIns="0" rIns="0" bIns="0" rtlCol="0">
            <a:noAutofit/>
          </a:bodyPr>
          <a:lstStyle/>
          <a:p>
            <a:pPr marL="12700" marR="34302">
              <a:lnSpc>
                <a:spcPts val="1939"/>
              </a:lnSpc>
              <a:spcBef>
                <a:spcPts val="97"/>
              </a:spcBef>
            </a:pPr>
            <a:r>
              <a:rPr sz="1800" b="1" spc="0" dirty="0" smtClean="0">
                <a:latin typeface="Arial"/>
                <a:cs typeface="Arial"/>
              </a:rPr>
              <a:t>s</a:t>
            </a:r>
            <a:r>
              <a:rPr sz="1800" b="1" spc="-9" dirty="0" smtClean="0">
                <a:latin typeface="Arial"/>
                <a:cs typeface="Arial"/>
              </a:rPr>
              <a:t>e</a:t>
            </a:r>
            <a:r>
              <a:rPr sz="1800" b="1" spc="0" dirty="0" smtClean="0">
                <a:latin typeface="Arial"/>
                <a:cs typeface="Arial"/>
              </a:rPr>
              <a:t>per</a:t>
            </a:r>
            <a:r>
              <a:rPr sz="1800" b="1" spc="-9" dirty="0" smtClean="0">
                <a:latin typeface="Arial"/>
                <a:cs typeface="Arial"/>
              </a:rPr>
              <a:t>a</a:t>
            </a:r>
            <a:r>
              <a:rPr sz="1800" b="1" spc="0" dirty="0" smtClean="0">
                <a:latin typeface="Arial"/>
                <a:cs typeface="Arial"/>
              </a:rPr>
              <a:t>ti</a:t>
            </a:r>
            <a:r>
              <a:rPr sz="1800" b="1" spc="4" dirty="0" smtClean="0">
                <a:latin typeface="Arial"/>
                <a:cs typeface="Arial"/>
              </a:rPr>
              <a:t>on</a:t>
            </a:r>
            <a:r>
              <a:rPr sz="1800" b="1" spc="0" dirty="0" smtClean="0">
                <a:latin typeface="Arial"/>
                <a:cs typeface="Arial"/>
              </a:rPr>
              <a:t>)</a:t>
            </a:r>
            <a:endParaRPr sz="1800">
              <a:latin typeface="Arial"/>
              <a:cs typeface="Arial"/>
            </a:endParaRPr>
          </a:p>
          <a:p>
            <a:pPr marL="12700">
              <a:lnSpc>
                <a:spcPct val="95825"/>
              </a:lnSpc>
              <a:spcBef>
                <a:spcPts val="1073"/>
              </a:spcBef>
            </a:pPr>
            <a:r>
              <a:rPr sz="1800" spc="0" dirty="0" smtClean="0">
                <a:latin typeface="Wingdings"/>
                <a:cs typeface="Wingdings"/>
              </a:rPr>
              <a:t></a:t>
            </a:r>
            <a:r>
              <a:rPr sz="1800" spc="0" dirty="0" smtClean="0">
                <a:latin typeface="Times New Roman"/>
                <a:cs typeface="Times New Roman"/>
              </a:rPr>
              <a:t> </a:t>
            </a:r>
            <a:r>
              <a:rPr sz="1800" spc="109" dirty="0" smtClean="0">
                <a:latin typeface="Times New Roman"/>
                <a:cs typeface="Times New Roman"/>
              </a:rPr>
              <a:t> </a:t>
            </a:r>
            <a:r>
              <a:rPr sz="1800" spc="4" dirty="0" smtClean="0">
                <a:latin typeface="Arial"/>
                <a:cs typeface="Arial"/>
              </a:rPr>
              <a:t>I</a:t>
            </a:r>
            <a:r>
              <a:rPr sz="1800" spc="0" dirty="0" smtClean="0">
                <a:latin typeface="Arial"/>
                <a:cs typeface="Arial"/>
              </a:rPr>
              <a:t>n</a:t>
            </a:r>
            <a:r>
              <a:rPr sz="1800" spc="194" dirty="0" smtClean="0">
                <a:latin typeface="Arial"/>
                <a:cs typeface="Arial"/>
              </a:rPr>
              <a:t> </a:t>
            </a:r>
            <a:r>
              <a:rPr sz="1800" spc="0" dirty="0" smtClean="0">
                <a:latin typeface="Arial"/>
                <a:cs typeface="Arial"/>
              </a:rPr>
              <a:t>the</a:t>
            </a:r>
            <a:r>
              <a:rPr sz="1800" spc="194" dirty="0" smtClean="0">
                <a:latin typeface="Arial"/>
                <a:cs typeface="Arial"/>
              </a:rPr>
              <a:t> </a:t>
            </a:r>
            <a:r>
              <a:rPr sz="1800" spc="0" dirty="0" smtClean="0">
                <a:latin typeface="Arial"/>
                <a:cs typeface="Arial"/>
              </a:rPr>
              <a:t>sec</a:t>
            </a:r>
            <a:r>
              <a:rPr sz="1800" spc="-9" dirty="0" smtClean="0">
                <a:latin typeface="Arial"/>
                <a:cs typeface="Arial"/>
              </a:rPr>
              <a:t>o</a:t>
            </a:r>
            <a:r>
              <a:rPr sz="1800" spc="0" dirty="0" smtClean="0">
                <a:latin typeface="Arial"/>
                <a:cs typeface="Arial"/>
              </a:rPr>
              <a:t>nd</a:t>
            </a:r>
            <a:r>
              <a:rPr sz="1800" spc="184" dirty="0" smtClean="0">
                <a:latin typeface="Arial"/>
                <a:cs typeface="Arial"/>
              </a:rPr>
              <a:t> </a:t>
            </a:r>
            <a:r>
              <a:rPr sz="1800" spc="0" dirty="0" smtClean="0">
                <a:latin typeface="Arial"/>
                <a:cs typeface="Arial"/>
              </a:rPr>
              <a:t>d</a:t>
            </a:r>
            <a:r>
              <a:rPr sz="1800" spc="-9" dirty="0" smtClean="0">
                <a:latin typeface="Arial"/>
                <a:cs typeface="Arial"/>
              </a:rPr>
              <a:t>i</a:t>
            </a:r>
            <a:r>
              <a:rPr sz="1800" spc="0" dirty="0" smtClean="0">
                <a:latin typeface="Arial"/>
                <a:cs typeface="Arial"/>
              </a:rPr>
              <a:t>me</a:t>
            </a:r>
            <a:r>
              <a:rPr sz="1800" spc="-9" dirty="0" smtClean="0">
                <a:latin typeface="Arial"/>
                <a:cs typeface="Arial"/>
              </a:rPr>
              <a:t>n</a:t>
            </a:r>
            <a:r>
              <a:rPr sz="1800" spc="0" dirty="0" smtClean="0">
                <a:latin typeface="Arial"/>
                <a:cs typeface="Arial"/>
              </a:rPr>
              <a:t>s</a:t>
            </a:r>
            <a:r>
              <a:rPr sz="1800" spc="4" dirty="0" smtClean="0">
                <a:latin typeface="Arial"/>
                <a:cs typeface="Arial"/>
              </a:rPr>
              <a:t>i</a:t>
            </a:r>
            <a:r>
              <a:rPr sz="1800" spc="0" dirty="0" smtClean="0">
                <a:latin typeface="Arial"/>
                <a:cs typeface="Arial"/>
              </a:rPr>
              <a:t>o</a:t>
            </a:r>
            <a:r>
              <a:rPr sz="1800" spc="-9" dirty="0" smtClean="0">
                <a:latin typeface="Arial"/>
                <a:cs typeface="Arial"/>
              </a:rPr>
              <a:t>n</a:t>
            </a:r>
            <a:r>
              <a:rPr sz="1800" spc="0" dirty="0" smtClean="0">
                <a:latin typeface="Arial"/>
                <a:cs typeface="Arial"/>
              </a:rPr>
              <a:t>,</a:t>
            </a:r>
            <a:r>
              <a:rPr sz="1800" spc="204" dirty="0" smtClean="0">
                <a:latin typeface="Arial"/>
                <a:cs typeface="Arial"/>
              </a:rPr>
              <a:t> </a:t>
            </a:r>
            <a:r>
              <a:rPr sz="1800" spc="0" dirty="0" smtClean="0">
                <a:latin typeface="Arial"/>
                <a:cs typeface="Arial"/>
              </a:rPr>
              <a:t>p</a:t>
            </a:r>
            <a:r>
              <a:rPr sz="1800" spc="4" dirty="0" smtClean="0">
                <a:latin typeface="Arial"/>
                <a:cs typeface="Arial"/>
              </a:rPr>
              <a:t>r</a:t>
            </a:r>
            <a:r>
              <a:rPr sz="1800" spc="0" dirty="0" smtClean="0">
                <a:latin typeface="Arial"/>
                <a:cs typeface="Arial"/>
              </a:rPr>
              <a:t>ot</a:t>
            </a:r>
            <a:r>
              <a:rPr sz="1800" spc="-4" dirty="0" smtClean="0">
                <a:latin typeface="Arial"/>
                <a:cs typeface="Arial"/>
              </a:rPr>
              <a:t>e</a:t>
            </a:r>
            <a:r>
              <a:rPr sz="1800" spc="0" dirty="0" smtClean="0">
                <a:latin typeface="Arial"/>
                <a:cs typeface="Arial"/>
              </a:rPr>
              <a:t>i</a:t>
            </a:r>
            <a:r>
              <a:rPr sz="1800" spc="-9" dirty="0" smtClean="0">
                <a:latin typeface="Arial"/>
                <a:cs typeface="Arial"/>
              </a:rPr>
              <a:t>n</a:t>
            </a:r>
            <a:r>
              <a:rPr sz="1800" spc="0" dirty="0" smtClean="0">
                <a:latin typeface="Arial"/>
                <a:cs typeface="Arial"/>
              </a:rPr>
              <a:t>s</a:t>
            </a:r>
            <a:r>
              <a:rPr sz="1800" spc="199" dirty="0" smtClean="0">
                <a:latin typeface="Arial"/>
                <a:cs typeface="Arial"/>
              </a:rPr>
              <a:t> </a:t>
            </a:r>
            <a:r>
              <a:rPr sz="1800" spc="0" dirty="0" smtClean="0">
                <a:latin typeface="Arial"/>
                <a:cs typeface="Arial"/>
              </a:rPr>
              <a:t>are</a:t>
            </a:r>
            <a:r>
              <a:rPr sz="1800" spc="189" dirty="0" smtClean="0">
                <a:latin typeface="Arial"/>
                <a:cs typeface="Arial"/>
              </a:rPr>
              <a:t> </a:t>
            </a:r>
            <a:r>
              <a:rPr sz="1800" spc="0" dirty="0" smtClean="0">
                <a:latin typeface="Arial"/>
                <a:cs typeface="Arial"/>
              </a:rPr>
              <a:t>s</a:t>
            </a:r>
            <a:r>
              <a:rPr sz="1800" spc="4" dirty="0" smtClean="0">
                <a:latin typeface="Arial"/>
                <a:cs typeface="Arial"/>
              </a:rPr>
              <a:t>ep</a:t>
            </a:r>
            <a:r>
              <a:rPr sz="1800" spc="0" dirty="0" smtClean="0">
                <a:latin typeface="Arial"/>
                <a:cs typeface="Arial"/>
              </a:rPr>
              <a:t>ar</a:t>
            </a:r>
            <a:r>
              <a:rPr sz="1800" spc="-9" dirty="0" smtClean="0">
                <a:latin typeface="Arial"/>
                <a:cs typeface="Arial"/>
              </a:rPr>
              <a:t>a</a:t>
            </a:r>
            <a:r>
              <a:rPr sz="1800" spc="0" dirty="0" smtClean="0">
                <a:latin typeface="Arial"/>
                <a:cs typeface="Arial"/>
              </a:rPr>
              <a:t>ted</a:t>
            </a:r>
            <a:r>
              <a:rPr sz="1800" spc="194" dirty="0" smtClean="0">
                <a:latin typeface="Arial"/>
                <a:cs typeface="Arial"/>
              </a:rPr>
              <a:t> </a:t>
            </a:r>
            <a:r>
              <a:rPr sz="1800" spc="0" dirty="0" smtClean="0">
                <a:latin typeface="Arial"/>
                <a:cs typeface="Arial"/>
              </a:rPr>
              <a:t>acc</a:t>
            </a:r>
            <a:r>
              <a:rPr sz="1800" spc="-9" dirty="0" smtClean="0">
                <a:latin typeface="Arial"/>
                <a:cs typeface="Arial"/>
              </a:rPr>
              <a:t>o</a:t>
            </a:r>
            <a:r>
              <a:rPr sz="1800" spc="9" dirty="0" smtClean="0">
                <a:latin typeface="Arial"/>
                <a:cs typeface="Arial"/>
              </a:rPr>
              <a:t>r</a:t>
            </a:r>
            <a:r>
              <a:rPr sz="1800" spc="0" dirty="0" smtClean="0">
                <a:latin typeface="Arial"/>
                <a:cs typeface="Arial"/>
              </a:rPr>
              <a:t>ding</a:t>
            </a:r>
            <a:endParaRPr sz="1800">
              <a:latin typeface="Arial"/>
              <a:cs typeface="Arial"/>
            </a:endParaRPr>
          </a:p>
        </p:txBody>
      </p:sp>
      <p:sp>
        <p:nvSpPr>
          <p:cNvPr id="10" name="object 10"/>
          <p:cNvSpPr txBox="1"/>
          <p:nvPr/>
        </p:nvSpPr>
        <p:spPr>
          <a:xfrm>
            <a:off x="6666357" y="2565709"/>
            <a:ext cx="251256" cy="254000"/>
          </a:xfrm>
          <a:prstGeom prst="rect">
            <a:avLst/>
          </a:prstGeom>
        </p:spPr>
        <p:txBody>
          <a:bodyPr wrap="square" lIns="0" tIns="0" rIns="0" bIns="0" rtlCol="0">
            <a:noAutofit/>
          </a:bodyPr>
          <a:lstStyle/>
          <a:p>
            <a:pPr marL="12700">
              <a:lnSpc>
                <a:spcPts val="1939"/>
              </a:lnSpc>
              <a:spcBef>
                <a:spcPts val="97"/>
              </a:spcBef>
            </a:pPr>
            <a:r>
              <a:rPr sz="1800" spc="4" dirty="0" smtClean="0">
                <a:latin typeface="Arial"/>
                <a:cs typeface="Arial"/>
              </a:rPr>
              <a:t>to</a:t>
            </a:r>
            <a:endParaRPr sz="1800">
              <a:latin typeface="Arial"/>
              <a:cs typeface="Arial"/>
            </a:endParaRPr>
          </a:p>
        </p:txBody>
      </p:sp>
      <p:sp>
        <p:nvSpPr>
          <p:cNvPr id="9" name="object 9"/>
          <p:cNvSpPr txBox="1"/>
          <p:nvPr/>
        </p:nvSpPr>
        <p:spPr>
          <a:xfrm>
            <a:off x="6945249" y="2565709"/>
            <a:ext cx="503631"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th</a:t>
            </a:r>
            <a:r>
              <a:rPr sz="1800" spc="-4" dirty="0" smtClean="0">
                <a:latin typeface="Arial"/>
                <a:cs typeface="Arial"/>
              </a:rPr>
              <a:t>e</a:t>
            </a:r>
            <a:r>
              <a:rPr sz="1800" spc="0" dirty="0" smtClean="0">
                <a:latin typeface="Arial"/>
                <a:cs typeface="Arial"/>
              </a:rPr>
              <a:t>ir</a:t>
            </a:r>
            <a:endParaRPr sz="1800">
              <a:latin typeface="Arial"/>
              <a:cs typeface="Arial"/>
            </a:endParaRPr>
          </a:p>
        </p:txBody>
      </p:sp>
      <p:sp>
        <p:nvSpPr>
          <p:cNvPr id="8" name="object 8"/>
          <p:cNvSpPr txBox="1"/>
          <p:nvPr/>
        </p:nvSpPr>
        <p:spPr>
          <a:xfrm>
            <a:off x="7477506" y="2565709"/>
            <a:ext cx="1316075"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a</a:t>
            </a:r>
            <a:r>
              <a:rPr sz="1800" spc="-9" dirty="0" smtClean="0">
                <a:latin typeface="Arial"/>
                <a:cs typeface="Arial"/>
              </a:rPr>
              <a:t>p</a:t>
            </a:r>
            <a:r>
              <a:rPr sz="1800" spc="4" dirty="0" smtClean="0">
                <a:latin typeface="Arial"/>
                <a:cs typeface="Arial"/>
              </a:rPr>
              <a:t>p</a:t>
            </a:r>
            <a:r>
              <a:rPr sz="1800" spc="0" dirty="0" smtClean="0">
                <a:latin typeface="Arial"/>
                <a:cs typeface="Arial"/>
              </a:rPr>
              <a:t>rox</a:t>
            </a:r>
            <a:r>
              <a:rPr sz="1800" spc="-4" dirty="0" smtClean="0">
                <a:latin typeface="Arial"/>
                <a:cs typeface="Arial"/>
              </a:rPr>
              <a:t>i</a:t>
            </a:r>
            <a:r>
              <a:rPr sz="1800" spc="0" dirty="0" smtClean="0">
                <a:latin typeface="Arial"/>
                <a:cs typeface="Arial"/>
              </a:rPr>
              <a:t>mate</a:t>
            </a:r>
            <a:endParaRPr sz="1800">
              <a:latin typeface="Arial"/>
              <a:cs typeface="Arial"/>
            </a:endParaRPr>
          </a:p>
        </p:txBody>
      </p:sp>
      <p:sp>
        <p:nvSpPr>
          <p:cNvPr id="7" name="object 7"/>
          <p:cNvSpPr txBox="1"/>
          <p:nvPr/>
        </p:nvSpPr>
        <p:spPr>
          <a:xfrm>
            <a:off x="231140" y="2977189"/>
            <a:ext cx="3897299" cy="254000"/>
          </a:xfrm>
          <a:prstGeom prst="rect">
            <a:avLst/>
          </a:prstGeom>
        </p:spPr>
        <p:txBody>
          <a:bodyPr wrap="square" lIns="0" tIns="0" rIns="0" bIns="0" rtlCol="0">
            <a:noAutofit/>
          </a:bodyPr>
          <a:lstStyle/>
          <a:p>
            <a:pPr marL="12700">
              <a:lnSpc>
                <a:spcPts val="1939"/>
              </a:lnSpc>
              <a:spcBef>
                <a:spcPts val="97"/>
              </a:spcBef>
            </a:pPr>
            <a:r>
              <a:rPr sz="1800" b="1" spc="0" dirty="0" smtClean="0">
                <a:latin typeface="Arial"/>
                <a:cs typeface="Arial"/>
              </a:rPr>
              <a:t>mole</a:t>
            </a:r>
            <a:r>
              <a:rPr sz="1800" b="1" spc="-4" dirty="0" smtClean="0">
                <a:latin typeface="Arial"/>
                <a:cs typeface="Arial"/>
              </a:rPr>
              <a:t>c</a:t>
            </a:r>
            <a:r>
              <a:rPr sz="1800" b="1" spc="0" dirty="0" smtClean="0">
                <a:latin typeface="Arial"/>
                <a:cs typeface="Arial"/>
              </a:rPr>
              <a:t>u</a:t>
            </a:r>
            <a:r>
              <a:rPr sz="1800" b="1" spc="4" dirty="0" smtClean="0">
                <a:latin typeface="Arial"/>
                <a:cs typeface="Arial"/>
              </a:rPr>
              <a:t>l</a:t>
            </a:r>
            <a:r>
              <a:rPr sz="1800" b="1" spc="0" dirty="0" smtClean="0">
                <a:latin typeface="Arial"/>
                <a:cs typeface="Arial"/>
              </a:rPr>
              <a:t>ar</a:t>
            </a:r>
            <a:r>
              <a:rPr sz="1800" b="1" spc="-9" dirty="0" smtClean="0">
                <a:latin typeface="Arial"/>
                <a:cs typeface="Arial"/>
              </a:rPr>
              <a:t> </a:t>
            </a:r>
            <a:r>
              <a:rPr sz="1800" b="1" spc="50" dirty="0" smtClean="0">
                <a:latin typeface="Arial"/>
                <a:cs typeface="Arial"/>
              </a:rPr>
              <a:t>w</a:t>
            </a:r>
            <a:r>
              <a:rPr sz="1800" b="1" spc="0" dirty="0" smtClean="0">
                <a:latin typeface="Arial"/>
                <a:cs typeface="Arial"/>
              </a:rPr>
              <a:t>ei</a:t>
            </a:r>
            <a:r>
              <a:rPr sz="1800" b="1" spc="-9" dirty="0" smtClean="0">
                <a:latin typeface="Arial"/>
                <a:cs typeface="Arial"/>
              </a:rPr>
              <a:t>g</a:t>
            </a:r>
            <a:r>
              <a:rPr sz="1800" b="1" spc="0" dirty="0" smtClean="0">
                <a:latin typeface="Arial"/>
                <a:cs typeface="Arial"/>
              </a:rPr>
              <a:t>ht</a:t>
            </a:r>
            <a:r>
              <a:rPr sz="1800" b="1" spc="-34" dirty="0" smtClean="0">
                <a:latin typeface="Arial"/>
                <a:cs typeface="Arial"/>
              </a:rPr>
              <a:t> </a:t>
            </a:r>
            <a:r>
              <a:rPr sz="1800" b="1" spc="0" dirty="0" smtClean="0">
                <a:latin typeface="Arial"/>
                <a:cs typeface="Arial"/>
              </a:rPr>
              <a:t>usi</a:t>
            </a:r>
            <a:r>
              <a:rPr sz="1800" b="1" spc="4" dirty="0" smtClean="0">
                <a:latin typeface="Arial"/>
                <a:cs typeface="Arial"/>
              </a:rPr>
              <a:t>n</a:t>
            </a:r>
            <a:r>
              <a:rPr sz="1800" b="1" spc="0" dirty="0" smtClean="0">
                <a:latin typeface="Arial"/>
                <a:cs typeface="Arial"/>
              </a:rPr>
              <a:t>g</a:t>
            </a:r>
            <a:r>
              <a:rPr sz="1800" b="1" spc="-14" dirty="0" smtClean="0">
                <a:latin typeface="Arial"/>
                <a:cs typeface="Arial"/>
              </a:rPr>
              <a:t> </a:t>
            </a:r>
            <a:r>
              <a:rPr sz="1800" b="1" spc="0" dirty="0" smtClean="0">
                <a:latin typeface="Arial"/>
                <a:cs typeface="Arial"/>
              </a:rPr>
              <a:t>SDS-</a:t>
            </a:r>
            <a:r>
              <a:rPr sz="1800" b="1" spc="-119" dirty="0" smtClean="0">
                <a:latin typeface="Arial"/>
                <a:cs typeface="Arial"/>
              </a:rPr>
              <a:t>P</a:t>
            </a:r>
            <a:r>
              <a:rPr sz="1800" b="1" spc="-50" dirty="0" smtClean="0">
                <a:latin typeface="Arial"/>
                <a:cs typeface="Arial"/>
              </a:rPr>
              <a:t>A</a:t>
            </a:r>
            <a:r>
              <a:rPr sz="1800" b="1" spc="0" dirty="0" smtClean="0">
                <a:latin typeface="Arial"/>
                <a:cs typeface="Arial"/>
              </a:rPr>
              <a:t>G</a:t>
            </a:r>
            <a:r>
              <a:rPr sz="1800" b="1" spc="4" dirty="0" smtClean="0">
                <a:latin typeface="Arial"/>
                <a:cs typeface="Arial"/>
              </a:rPr>
              <a:t>E</a:t>
            </a:r>
            <a:r>
              <a:rPr sz="1800" b="1" spc="0" dirty="0" smtClean="0">
                <a:latin typeface="Arial"/>
                <a:cs typeface="Arial"/>
              </a:rPr>
              <a:t>.</a:t>
            </a:r>
            <a:endParaRPr sz="1800">
              <a:latin typeface="Arial"/>
              <a:cs typeface="Arial"/>
            </a:endParaRPr>
          </a:p>
        </p:txBody>
      </p:sp>
      <p:sp>
        <p:nvSpPr>
          <p:cNvPr id="6" name="object 6"/>
          <p:cNvSpPr txBox="1"/>
          <p:nvPr/>
        </p:nvSpPr>
        <p:spPr>
          <a:xfrm>
            <a:off x="4137787" y="2977189"/>
            <a:ext cx="947801" cy="254000"/>
          </a:xfrm>
          <a:prstGeom prst="rect">
            <a:avLst/>
          </a:prstGeom>
        </p:spPr>
        <p:txBody>
          <a:bodyPr wrap="square" lIns="0" tIns="0" rIns="0" bIns="0" rtlCol="0">
            <a:noAutofit/>
          </a:bodyPr>
          <a:lstStyle/>
          <a:p>
            <a:pPr marL="12700">
              <a:lnSpc>
                <a:spcPts val="1939"/>
              </a:lnSpc>
              <a:spcBef>
                <a:spcPts val="97"/>
              </a:spcBef>
            </a:pPr>
            <a:r>
              <a:rPr sz="1800" b="1" spc="0" dirty="0" smtClean="0">
                <a:latin typeface="Arial"/>
                <a:cs typeface="Arial"/>
              </a:rPr>
              <a:t>(</a:t>
            </a:r>
            <a:r>
              <a:rPr sz="1800" b="1" spc="-94" dirty="0" smtClean="0">
                <a:latin typeface="Arial"/>
                <a:cs typeface="Arial"/>
              </a:rPr>
              <a:t>V</a:t>
            </a:r>
            <a:r>
              <a:rPr sz="1800" b="1" spc="0" dirty="0" smtClean="0">
                <a:latin typeface="Arial"/>
                <a:cs typeface="Arial"/>
              </a:rPr>
              <a:t>e</a:t>
            </a:r>
            <a:r>
              <a:rPr sz="1800" b="1" spc="-9" dirty="0" smtClean="0">
                <a:latin typeface="Arial"/>
                <a:cs typeface="Arial"/>
              </a:rPr>
              <a:t>r</a:t>
            </a:r>
            <a:r>
              <a:rPr sz="1800" b="1" spc="0" dirty="0" smtClean="0">
                <a:latin typeface="Arial"/>
                <a:cs typeface="Arial"/>
              </a:rPr>
              <a:t>tic</a:t>
            </a:r>
            <a:r>
              <a:rPr sz="1800" b="1" spc="-4" dirty="0" smtClean="0">
                <a:latin typeface="Arial"/>
                <a:cs typeface="Arial"/>
              </a:rPr>
              <a:t>a</a:t>
            </a:r>
            <a:r>
              <a:rPr sz="1800" b="1" spc="0" dirty="0" smtClean="0">
                <a:latin typeface="Arial"/>
                <a:cs typeface="Arial"/>
              </a:rPr>
              <a:t>l</a:t>
            </a:r>
            <a:endParaRPr sz="1800">
              <a:latin typeface="Arial"/>
              <a:cs typeface="Arial"/>
            </a:endParaRPr>
          </a:p>
        </p:txBody>
      </p:sp>
      <p:sp>
        <p:nvSpPr>
          <p:cNvPr id="5" name="object 5"/>
          <p:cNvSpPr txBox="1"/>
          <p:nvPr/>
        </p:nvSpPr>
        <p:spPr>
          <a:xfrm>
            <a:off x="5090287" y="2977189"/>
            <a:ext cx="1354886" cy="254000"/>
          </a:xfrm>
          <a:prstGeom prst="rect">
            <a:avLst/>
          </a:prstGeom>
        </p:spPr>
        <p:txBody>
          <a:bodyPr wrap="square" lIns="0" tIns="0" rIns="0" bIns="0" rtlCol="0">
            <a:noAutofit/>
          </a:bodyPr>
          <a:lstStyle/>
          <a:p>
            <a:pPr marL="12700">
              <a:lnSpc>
                <a:spcPts val="1939"/>
              </a:lnSpc>
              <a:spcBef>
                <a:spcPts val="97"/>
              </a:spcBef>
            </a:pPr>
            <a:r>
              <a:rPr sz="1800" b="1" spc="0" dirty="0" smtClean="0">
                <a:latin typeface="Arial"/>
                <a:cs typeface="Arial"/>
              </a:rPr>
              <a:t>s</a:t>
            </a:r>
            <a:r>
              <a:rPr sz="1800" b="1" spc="-9" dirty="0" smtClean="0">
                <a:latin typeface="Arial"/>
                <a:cs typeface="Arial"/>
              </a:rPr>
              <a:t>e</a:t>
            </a:r>
            <a:r>
              <a:rPr sz="1800" b="1" spc="0" dirty="0" smtClean="0">
                <a:latin typeface="Arial"/>
                <a:cs typeface="Arial"/>
              </a:rPr>
              <a:t>per</a:t>
            </a:r>
            <a:r>
              <a:rPr sz="1800" b="1" spc="-9" dirty="0" smtClean="0">
                <a:latin typeface="Arial"/>
                <a:cs typeface="Arial"/>
              </a:rPr>
              <a:t>a</a:t>
            </a:r>
            <a:r>
              <a:rPr sz="1800" b="1" spc="0" dirty="0" smtClean="0">
                <a:latin typeface="Arial"/>
                <a:cs typeface="Arial"/>
              </a:rPr>
              <a:t>ti</a:t>
            </a:r>
            <a:r>
              <a:rPr sz="1800" b="1" spc="4" dirty="0" smtClean="0">
                <a:latin typeface="Arial"/>
                <a:cs typeface="Arial"/>
              </a:rPr>
              <a:t>on</a:t>
            </a:r>
            <a:r>
              <a:rPr sz="1800" spc="0" dirty="0" smtClean="0">
                <a:latin typeface="Arial"/>
                <a:cs typeface="Arial"/>
              </a:rPr>
              <a:t>).</a:t>
            </a:r>
            <a:endParaRPr sz="1800">
              <a:latin typeface="Arial"/>
              <a:cs typeface="Arial"/>
            </a:endParaRPr>
          </a:p>
        </p:txBody>
      </p:sp>
      <p:sp>
        <p:nvSpPr>
          <p:cNvPr id="4" name="object 4"/>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44</a:t>
            </a:r>
            <a:endParaRPr sz="1400">
              <a:latin typeface="Arial"/>
              <a:cs typeface="Arial"/>
            </a:endParaRPr>
          </a:p>
        </p:txBody>
      </p:sp>
      <p:sp>
        <p:nvSpPr>
          <p:cNvPr id="3" name="object 3"/>
          <p:cNvSpPr txBox="1"/>
          <p:nvPr/>
        </p:nvSpPr>
        <p:spPr>
          <a:xfrm>
            <a:off x="309562" y="3449318"/>
            <a:ext cx="3887724" cy="3338829"/>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375150" y="3449318"/>
            <a:ext cx="3937000" cy="3338829"/>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3" name="object 23"/>
          <p:cNvSpPr/>
          <p:nvPr/>
        </p:nvSpPr>
        <p:spPr>
          <a:xfrm>
            <a:off x="399288" y="0"/>
            <a:ext cx="8378952" cy="576072"/>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1" name="object 21"/>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8" name="object 18"/>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9" name="object 19"/>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7" name="object 17"/>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6" name="object 16"/>
          <p:cNvSpPr txBox="1"/>
          <p:nvPr/>
        </p:nvSpPr>
        <p:spPr>
          <a:xfrm>
            <a:off x="555752" y="98783"/>
            <a:ext cx="8009645" cy="1746312"/>
          </a:xfrm>
          <a:prstGeom prst="rect">
            <a:avLst/>
          </a:prstGeom>
        </p:spPr>
        <p:txBody>
          <a:bodyPr wrap="square" lIns="0" tIns="0" rIns="0" bIns="0" rtlCol="0">
            <a:noAutofit/>
          </a:bodyPr>
          <a:lstStyle/>
          <a:p>
            <a:pPr marL="95605">
              <a:lnSpc>
                <a:spcPts val="3370"/>
              </a:lnSpc>
              <a:spcBef>
                <a:spcPts val="168"/>
              </a:spcBef>
            </a:pPr>
            <a:r>
              <a:rPr sz="3200" b="1" spc="0" dirty="0" smtClean="0">
                <a:solidFill>
                  <a:srgbClr val="3668C4"/>
                </a:solidFill>
                <a:latin typeface="Times New Roman"/>
                <a:cs typeface="Times New Roman"/>
              </a:rPr>
              <a:t>APPLIC</a:t>
            </a:r>
            <a:r>
              <a:rPr sz="3200" b="1" spc="-234" dirty="0" smtClean="0">
                <a:solidFill>
                  <a:srgbClr val="3668C4"/>
                </a:solidFill>
                <a:latin typeface="Times New Roman"/>
                <a:cs typeface="Times New Roman"/>
              </a:rPr>
              <a:t>A</a:t>
            </a:r>
            <a:r>
              <a:rPr sz="3200" b="1" spc="0" dirty="0" smtClean="0">
                <a:solidFill>
                  <a:srgbClr val="3668C4"/>
                </a:solidFill>
                <a:latin typeface="Times New Roman"/>
                <a:cs typeface="Times New Roman"/>
              </a:rPr>
              <a:t>TIONS</a:t>
            </a:r>
            <a:r>
              <a:rPr sz="3200" b="1" spc="-29" dirty="0" smtClean="0">
                <a:solidFill>
                  <a:srgbClr val="3668C4"/>
                </a:solidFill>
                <a:latin typeface="Times New Roman"/>
                <a:cs typeface="Times New Roman"/>
              </a:rPr>
              <a:t> </a:t>
            </a:r>
            <a:r>
              <a:rPr sz="3200" b="1" spc="0" dirty="0" smtClean="0">
                <a:solidFill>
                  <a:srgbClr val="3668C4"/>
                </a:solidFill>
                <a:latin typeface="Times New Roman"/>
                <a:cs typeface="Times New Roman"/>
              </a:rPr>
              <a:t>OF</a:t>
            </a:r>
            <a:r>
              <a:rPr sz="3200" b="1" spc="-139" dirty="0" smtClean="0">
                <a:solidFill>
                  <a:srgbClr val="3668C4"/>
                </a:solidFill>
                <a:latin typeface="Times New Roman"/>
                <a:cs typeface="Times New Roman"/>
              </a:rPr>
              <a:t> </a:t>
            </a:r>
            <a:r>
              <a:rPr sz="3200" b="1" spc="0" dirty="0" smtClean="0">
                <a:solidFill>
                  <a:srgbClr val="3668C4"/>
                </a:solidFill>
                <a:latin typeface="Times New Roman"/>
                <a:cs typeface="Times New Roman"/>
              </a:rPr>
              <a:t>ELECTROPHO</a:t>
            </a:r>
            <a:r>
              <a:rPr sz="3200" b="1" spc="9" dirty="0" smtClean="0">
                <a:solidFill>
                  <a:srgbClr val="3668C4"/>
                </a:solidFill>
                <a:latin typeface="Times New Roman"/>
                <a:cs typeface="Times New Roman"/>
              </a:rPr>
              <a:t>R</a:t>
            </a:r>
            <a:r>
              <a:rPr sz="3200" b="1" spc="0" dirty="0" smtClean="0">
                <a:solidFill>
                  <a:srgbClr val="3668C4"/>
                </a:solidFill>
                <a:latin typeface="Times New Roman"/>
                <a:cs typeface="Times New Roman"/>
              </a:rPr>
              <a:t>ESIS</a:t>
            </a:r>
            <a:endParaRPr sz="3200">
              <a:latin typeface="Times New Roman"/>
              <a:cs typeface="Times New Roman"/>
            </a:endParaRPr>
          </a:p>
          <a:p>
            <a:pPr marL="12700" marR="61036">
              <a:lnSpc>
                <a:spcPct val="95825"/>
              </a:lnSpc>
              <a:spcBef>
                <a:spcPts val="972"/>
              </a:spcBef>
            </a:pPr>
            <a:r>
              <a:rPr sz="1400" spc="-4" dirty="0" smtClean="0">
                <a:latin typeface="Arial"/>
                <a:cs typeface="Arial"/>
              </a:rPr>
              <a:t>DN</a:t>
            </a:r>
            <a:r>
              <a:rPr sz="1400" spc="0" dirty="0" smtClean="0">
                <a:latin typeface="Arial"/>
                <a:cs typeface="Arial"/>
              </a:rPr>
              <a:t>A</a:t>
            </a:r>
            <a:r>
              <a:rPr sz="1400" spc="-75" dirty="0" smtClean="0">
                <a:latin typeface="Arial"/>
                <a:cs typeface="Arial"/>
              </a:rPr>
              <a:t> </a:t>
            </a:r>
            <a:r>
              <a:rPr sz="1400" spc="0" dirty="0" smtClean="0">
                <a:latin typeface="Arial"/>
                <a:cs typeface="Arial"/>
              </a:rPr>
              <a:t>Sequencing</a:t>
            </a:r>
            <a:endParaRPr sz="1400">
              <a:latin typeface="Arial"/>
              <a:cs typeface="Arial"/>
            </a:endParaRPr>
          </a:p>
          <a:p>
            <a:pPr marL="12700" marR="61036">
              <a:lnSpc>
                <a:spcPct val="95825"/>
              </a:lnSpc>
              <a:spcBef>
                <a:spcPts val="910"/>
              </a:spcBef>
            </a:pPr>
            <a:r>
              <a:rPr sz="1400" spc="-4" dirty="0" smtClean="0">
                <a:latin typeface="Arial"/>
                <a:cs typeface="Arial"/>
              </a:rPr>
              <a:t>M</a:t>
            </a:r>
            <a:r>
              <a:rPr sz="1400" spc="0" dirty="0" smtClean="0">
                <a:latin typeface="Arial"/>
                <a:cs typeface="Arial"/>
              </a:rPr>
              <a:t>edi</a:t>
            </a:r>
            <a:r>
              <a:rPr sz="1400" spc="4" dirty="0" smtClean="0">
                <a:latin typeface="Arial"/>
                <a:cs typeface="Arial"/>
              </a:rPr>
              <a:t>c</a:t>
            </a:r>
            <a:r>
              <a:rPr sz="1400" spc="0" dirty="0" smtClean="0">
                <a:latin typeface="Arial"/>
                <a:cs typeface="Arial"/>
              </a:rPr>
              <a:t>al</a:t>
            </a:r>
            <a:r>
              <a:rPr sz="1400" spc="-34" dirty="0" smtClean="0">
                <a:latin typeface="Arial"/>
                <a:cs typeface="Arial"/>
              </a:rPr>
              <a:t> </a:t>
            </a:r>
            <a:r>
              <a:rPr sz="1400" spc="-4" dirty="0" smtClean="0">
                <a:latin typeface="Arial"/>
                <a:cs typeface="Arial"/>
              </a:rPr>
              <a:t>R</a:t>
            </a:r>
            <a:r>
              <a:rPr sz="1400" spc="0" dirty="0" smtClean="0">
                <a:latin typeface="Arial"/>
                <a:cs typeface="Arial"/>
              </a:rPr>
              <a:t>e</a:t>
            </a:r>
            <a:r>
              <a:rPr sz="1400" spc="4" dirty="0" smtClean="0">
                <a:latin typeface="Arial"/>
                <a:cs typeface="Arial"/>
              </a:rPr>
              <a:t>s</a:t>
            </a:r>
            <a:r>
              <a:rPr sz="1400" spc="0" dirty="0" smtClean="0">
                <a:latin typeface="Arial"/>
                <a:cs typeface="Arial"/>
              </a:rPr>
              <a:t>ear</a:t>
            </a:r>
            <a:r>
              <a:rPr sz="1400" spc="4" dirty="0" smtClean="0">
                <a:latin typeface="Arial"/>
                <a:cs typeface="Arial"/>
              </a:rPr>
              <a:t>c</a:t>
            </a:r>
            <a:r>
              <a:rPr sz="1400" spc="0" dirty="0" smtClean="0">
                <a:latin typeface="Arial"/>
                <a:cs typeface="Arial"/>
              </a:rPr>
              <a:t>h</a:t>
            </a:r>
            <a:endParaRPr sz="1400">
              <a:latin typeface="Arial"/>
              <a:cs typeface="Arial"/>
            </a:endParaRPr>
          </a:p>
          <a:p>
            <a:pPr marL="12700" marR="61036">
              <a:lnSpc>
                <a:spcPct val="95825"/>
              </a:lnSpc>
              <a:spcBef>
                <a:spcPts val="910"/>
              </a:spcBef>
            </a:pPr>
            <a:r>
              <a:rPr sz="1400" spc="0" dirty="0" smtClean="0">
                <a:latin typeface="Arial"/>
                <a:cs typeface="Arial"/>
              </a:rPr>
              <a:t>Pro</a:t>
            </a:r>
            <a:r>
              <a:rPr sz="1400" spc="4" dirty="0" smtClean="0">
                <a:latin typeface="Arial"/>
                <a:cs typeface="Arial"/>
              </a:rPr>
              <a:t>t</a:t>
            </a:r>
            <a:r>
              <a:rPr sz="1400" spc="0" dirty="0" smtClean="0">
                <a:latin typeface="Arial"/>
                <a:cs typeface="Arial"/>
              </a:rPr>
              <a:t>ein</a:t>
            </a:r>
            <a:r>
              <a:rPr sz="1400" spc="-34" dirty="0" smtClean="0">
                <a:latin typeface="Arial"/>
                <a:cs typeface="Arial"/>
              </a:rPr>
              <a:t> </a:t>
            </a:r>
            <a:r>
              <a:rPr sz="1400" spc="0" dirty="0" smtClean="0">
                <a:latin typeface="Arial"/>
                <a:cs typeface="Arial"/>
              </a:rPr>
              <a:t>re</a:t>
            </a:r>
            <a:r>
              <a:rPr sz="1400" spc="4" dirty="0" smtClean="0">
                <a:latin typeface="Arial"/>
                <a:cs typeface="Arial"/>
              </a:rPr>
              <a:t>s</a:t>
            </a:r>
            <a:r>
              <a:rPr sz="1400" spc="0" dirty="0" smtClean="0">
                <a:latin typeface="Arial"/>
                <a:cs typeface="Arial"/>
              </a:rPr>
              <a:t>ear</a:t>
            </a:r>
            <a:r>
              <a:rPr sz="1400" spc="4" dirty="0" smtClean="0">
                <a:latin typeface="Arial"/>
                <a:cs typeface="Arial"/>
              </a:rPr>
              <a:t>c</a:t>
            </a:r>
            <a:r>
              <a:rPr sz="1400" spc="0" dirty="0" smtClean="0">
                <a:latin typeface="Arial"/>
                <a:cs typeface="Arial"/>
              </a:rPr>
              <a:t>h</a:t>
            </a:r>
            <a:r>
              <a:rPr sz="1400" spc="-4" dirty="0" smtClean="0">
                <a:latin typeface="Arial"/>
                <a:cs typeface="Arial"/>
              </a:rPr>
              <a:t>/</a:t>
            </a:r>
            <a:r>
              <a:rPr sz="1400" spc="0" dirty="0" smtClean="0">
                <a:latin typeface="Arial"/>
                <a:cs typeface="Arial"/>
              </a:rPr>
              <a:t>pu</a:t>
            </a:r>
            <a:r>
              <a:rPr sz="1400" spc="-14" dirty="0" smtClean="0">
                <a:latin typeface="Arial"/>
                <a:cs typeface="Arial"/>
              </a:rPr>
              <a:t>r</a:t>
            </a:r>
            <a:r>
              <a:rPr sz="1400" spc="0" dirty="0" smtClean="0">
                <a:latin typeface="Arial"/>
                <a:cs typeface="Arial"/>
              </a:rPr>
              <a:t>i</a:t>
            </a:r>
            <a:r>
              <a:rPr sz="1400" spc="-4" dirty="0" smtClean="0">
                <a:latin typeface="Arial"/>
                <a:cs typeface="Arial"/>
              </a:rPr>
              <a:t>f</a:t>
            </a:r>
            <a:r>
              <a:rPr sz="1400" spc="0" dirty="0" smtClean="0">
                <a:latin typeface="Arial"/>
                <a:cs typeface="Arial"/>
              </a:rPr>
              <a:t>i</a:t>
            </a:r>
            <a:r>
              <a:rPr sz="1400" spc="4" dirty="0" smtClean="0">
                <a:latin typeface="Arial"/>
                <a:cs typeface="Arial"/>
              </a:rPr>
              <a:t>c</a:t>
            </a:r>
            <a:r>
              <a:rPr sz="1400" spc="-14" dirty="0" smtClean="0">
                <a:latin typeface="Arial"/>
                <a:cs typeface="Arial"/>
              </a:rPr>
              <a:t>a</a:t>
            </a:r>
            <a:r>
              <a:rPr sz="1400" spc="4" dirty="0" smtClean="0">
                <a:latin typeface="Arial"/>
                <a:cs typeface="Arial"/>
              </a:rPr>
              <a:t>t</a:t>
            </a:r>
            <a:r>
              <a:rPr sz="1400" spc="0" dirty="0" smtClean="0">
                <a:latin typeface="Arial"/>
                <a:cs typeface="Arial"/>
              </a:rPr>
              <a:t>i</a:t>
            </a:r>
            <a:r>
              <a:rPr sz="1400" spc="-14" dirty="0" smtClean="0">
                <a:latin typeface="Arial"/>
                <a:cs typeface="Arial"/>
              </a:rPr>
              <a:t>o</a:t>
            </a:r>
            <a:r>
              <a:rPr sz="1400" spc="0" dirty="0" smtClean="0">
                <a:latin typeface="Arial"/>
                <a:cs typeface="Arial"/>
              </a:rPr>
              <a:t>n</a:t>
            </a:r>
            <a:endParaRPr sz="1400">
              <a:latin typeface="Arial"/>
              <a:cs typeface="Arial"/>
            </a:endParaRPr>
          </a:p>
          <a:p>
            <a:pPr marL="12700" marR="61036">
              <a:lnSpc>
                <a:spcPct val="95825"/>
              </a:lnSpc>
              <a:spcBef>
                <a:spcPts val="910"/>
              </a:spcBef>
            </a:pPr>
            <a:r>
              <a:rPr sz="1400" spc="0" dirty="0" smtClean="0">
                <a:latin typeface="Arial"/>
                <a:cs typeface="Arial"/>
              </a:rPr>
              <a:t>Agri</a:t>
            </a:r>
            <a:r>
              <a:rPr sz="1400" spc="4" dirty="0" smtClean="0">
                <a:latin typeface="Arial"/>
                <a:cs typeface="Arial"/>
              </a:rPr>
              <a:t>c</a:t>
            </a:r>
            <a:r>
              <a:rPr sz="1400" spc="0" dirty="0" smtClean="0">
                <a:latin typeface="Arial"/>
                <a:cs typeface="Arial"/>
              </a:rPr>
              <a:t>ul</a:t>
            </a:r>
            <a:r>
              <a:rPr sz="1400" spc="4" dirty="0" smtClean="0">
                <a:latin typeface="Arial"/>
                <a:cs typeface="Arial"/>
              </a:rPr>
              <a:t>t</a:t>
            </a:r>
            <a:r>
              <a:rPr sz="1400" spc="0" dirty="0" smtClean="0">
                <a:latin typeface="Arial"/>
                <a:cs typeface="Arial"/>
              </a:rPr>
              <a:t>ur</a:t>
            </a:r>
            <a:r>
              <a:rPr sz="1400" spc="-14" dirty="0" smtClean="0">
                <a:latin typeface="Arial"/>
                <a:cs typeface="Arial"/>
              </a:rPr>
              <a:t>a</a:t>
            </a:r>
            <a:r>
              <a:rPr sz="1400" spc="0" dirty="0" smtClean="0">
                <a:latin typeface="Arial"/>
                <a:cs typeface="Arial"/>
              </a:rPr>
              <a:t>l</a:t>
            </a:r>
            <a:r>
              <a:rPr sz="1400" spc="-34" dirty="0" smtClean="0">
                <a:latin typeface="Arial"/>
                <a:cs typeface="Arial"/>
              </a:rPr>
              <a:t> </a:t>
            </a:r>
            <a:r>
              <a:rPr sz="1400" spc="4" dirty="0" smtClean="0">
                <a:latin typeface="Arial"/>
                <a:cs typeface="Arial"/>
              </a:rPr>
              <a:t>t</a:t>
            </a:r>
            <a:r>
              <a:rPr sz="1400" spc="0" dirty="0" smtClean="0">
                <a:latin typeface="Arial"/>
                <a:cs typeface="Arial"/>
              </a:rPr>
              <a:t>e</a:t>
            </a:r>
            <a:r>
              <a:rPr sz="1400" spc="4" dirty="0" smtClean="0">
                <a:latin typeface="Arial"/>
                <a:cs typeface="Arial"/>
              </a:rPr>
              <a:t>st</a:t>
            </a:r>
            <a:r>
              <a:rPr sz="1400" spc="0" dirty="0" smtClean="0">
                <a:latin typeface="Arial"/>
                <a:cs typeface="Arial"/>
              </a:rPr>
              <a:t>ing</a:t>
            </a:r>
            <a:endParaRPr sz="1400">
              <a:latin typeface="Arial"/>
              <a:cs typeface="Arial"/>
            </a:endParaRPr>
          </a:p>
        </p:txBody>
      </p:sp>
      <p:sp>
        <p:nvSpPr>
          <p:cNvPr id="15" name="object 15"/>
          <p:cNvSpPr txBox="1"/>
          <p:nvPr/>
        </p:nvSpPr>
        <p:spPr>
          <a:xfrm>
            <a:off x="269240" y="681268"/>
            <a:ext cx="200696" cy="148386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1.</a:t>
            </a:r>
            <a:endParaRPr sz="1400">
              <a:latin typeface="Arial"/>
              <a:cs typeface="Arial"/>
            </a:endParaRPr>
          </a:p>
          <a:p>
            <a:pPr marL="12700">
              <a:lnSpc>
                <a:spcPct val="95825"/>
              </a:lnSpc>
              <a:spcBef>
                <a:spcPts val="833"/>
              </a:spcBef>
            </a:pPr>
            <a:r>
              <a:rPr sz="1400" spc="0" dirty="0" smtClean="0">
                <a:latin typeface="Arial"/>
                <a:cs typeface="Arial"/>
              </a:rPr>
              <a:t>2.</a:t>
            </a:r>
            <a:endParaRPr sz="1400">
              <a:latin typeface="Arial"/>
              <a:cs typeface="Arial"/>
            </a:endParaRPr>
          </a:p>
          <a:p>
            <a:pPr marL="12700">
              <a:lnSpc>
                <a:spcPct val="95825"/>
              </a:lnSpc>
              <a:spcBef>
                <a:spcPts val="910"/>
              </a:spcBef>
            </a:pPr>
            <a:r>
              <a:rPr sz="1400" spc="0" dirty="0" smtClean="0">
                <a:latin typeface="Arial"/>
                <a:cs typeface="Arial"/>
              </a:rPr>
              <a:t>3.</a:t>
            </a:r>
            <a:endParaRPr sz="1400">
              <a:latin typeface="Arial"/>
              <a:cs typeface="Arial"/>
            </a:endParaRPr>
          </a:p>
          <a:p>
            <a:pPr marL="12700">
              <a:lnSpc>
                <a:spcPct val="95825"/>
              </a:lnSpc>
              <a:spcBef>
                <a:spcPts val="910"/>
              </a:spcBef>
            </a:pPr>
            <a:r>
              <a:rPr sz="1400" spc="0" dirty="0" smtClean="0">
                <a:latin typeface="Arial"/>
                <a:cs typeface="Arial"/>
              </a:rPr>
              <a:t>4.</a:t>
            </a:r>
            <a:endParaRPr sz="1400">
              <a:latin typeface="Arial"/>
              <a:cs typeface="Arial"/>
            </a:endParaRPr>
          </a:p>
          <a:p>
            <a:pPr marL="12700">
              <a:lnSpc>
                <a:spcPct val="95825"/>
              </a:lnSpc>
              <a:spcBef>
                <a:spcPts val="910"/>
              </a:spcBef>
            </a:pPr>
            <a:r>
              <a:rPr sz="1400" spc="0" dirty="0" smtClean="0">
                <a:latin typeface="Arial"/>
                <a:cs typeface="Arial"/>
              </a:rPr>
              <a:t>5.</a:t>
            </a:r>
            <a:endParaRPr sz="1400">
              <a:latin typeface="Arial"/>
              <a:cs typeface="Arial"/>
            </a:endParaRPr>
          </a:p>
        </p:txBody>
      </p:sp>
      <p:sp>
        <p:nvSpPr>
          <p:cNvPr id="14" name="object 14"/>
          <p:cNvSpPr txBox="1"/>
          <p:nvPr/>
        </p:nvSpPr>
        <p:spPr>
          <a:xfrm>
            <a:off x="555752" y="1961428"/>
            <a:ext cx="2415872" cy="1164209"/>
          </a:xfrm>
          <a:prstGeom prst="rect">
            <a:avLst/>
          </a:prstGeom>
        </p:spPr>
        <p:txBody>
          <a:bodyPr wrap="square" lIns="0" tIns="0" rIns="0" bIns="0" rtlCol="0">
            <a:noAutofit/>
          </a:bodyPr>
          <a:lstStyle/>
          <a:p>
            <a:pPr marL="12700" marR="26746">
              <a:lnSpc>
                <a:spcPts val="1535"/>
              </a:lnSpc>
              <a:spcBef>
                <a:spcPts val="76"/>
              </a:spcBef>
            </a:pPr>
            <a:r>
              <a:rPr sz="1400" spc="0" dirty="0" smtClean="0">
                <a:latin typeface="Arial"/>
                <a:cs typeface="Arial"/>
              </a:rPr>
              <a:t>Sep</a:t>
            </a:r>
            <a:r>
              <a:rPr sz="1400" spc="-14" dirty="0" smtClean="0">
                <a:latin typeface="Arial"/>
                <a:cs typeface="Arial"/>
              </a:rPr>
              <a:t>a</a:t>
            </a:r>
            <a:r>
              <a:rPr sz="1400" spc="0" dirty="0" smtClean="0">
                <a:latin typeface="Arial"/>
                <a:cs typeface="Arial"/>
              </a:rPr>
              <a:t>r</a:t>
            </a:r>
            <a:r>
              <a:rPr sz="1400" spc="-14" dirty="0" smtClean="0">
                <a:latin typeface="Arial"/>
                <a:cs typeface="Arial"/>
              </a:rPr>
              <a:t>a</a:t>
            </a:r>
            <a:r>
              <a:rPr sz="1400" spc="4" dirty="0" smtClean="0">
                <a:latin typeface="Arial"/>
                <a:cs typeface="Arial"/>
              </a:rPr>
              <a:t>t</a:t>
            </a:r>
            <a:r>
              <a:rPr sz="1400" spc="0" dirty="0" smtClean="0">
                <a:latin typeface="Arial"/>
                <a:cs typeface="Arial"/>
              </a:rPr>
              <a:t>i</a:t>
            </a:r>
            <a:r>
              <a:rPr sz="1400" spc="-14" dirty="0" smtClean="0">
                <a:latin typeface="Arial"/>
                <a:cs typeface="Arial"/>
              </a:rPr>
              <a:t>o</a:t>
            </a:r>
            <a:r>
              <a:rPr sz="1400" spc="0" dirty="0" smtClean="0">
                <a:latin typeface="Arial"/>
                <a:cs typeface="Arial"/>
              </a:rPr>
              <a:t>n </a:t>
            </a:r>
            <a:r>
              <a:rPr sz="1400" spc="237" dirty="0" smtClean="0">
                <a:latin typeface="Arial"/>
                <a:cs typeface="Arial"/>
              </a:rPr>
              <a:t> </a:t>
            </a:r>
            <a:r>
              <a:rPr sz="1400" spc="0" dirty="0" smtClean="0">
                <a:latin typeface="Arial"/>
                <a:cs typeface="Arial"/>
              </a:rPr>
              <a:t>of </a:t>
            </a:r>
            <a:r>
              <a:rPr sz="1400" spc="237" dirty="0" smtClean="0">
                <a:latin typeface="Arial"/>
                <a:cs typeface="Arial"/>
              </a:rPr>
              <a:t> </a:t>
            </a:r>
            <a:r>
              <a:rPr sz="1400" spc="-14" dirty="0" smtClean="0">
                <a:latin typeface="Arial"/>
                <a:cs typeface="Arial"/>
              </a:rPr>
              <a:t>o</a:t>
            </a:r>
            <a:r>
              <a:rPr sz="1400" spc="0" dirty="0" smtClean="0">
                <a:latin typeface="Arial"/>
                <a:cs typeface="Arial"/>
              </a:rPr>
              <a:t>r</a:t>
            </a:r>
            <a:r>
              <a:rPr sz="1400" spc="-14" dirty="0" smtClean="0">
                <a:latin typeface="Arial"/>
                <a:cs typeface="Arial"/>
              </a:rPr>
              <a:t>g</a:t>
            </a:r>
            <a:r>
              <a:rPr sz="1400" spc="0" dirty="0" smtClean="0">
                <a:latin typeface="Arial"/>
                <a:cs typeface="Arial"/>
              </a:rPr>
              <a:t>anic </a:t>
            </a:r>
            <a:r>
              <a:rPr sz="1400" spc="227" dirty="0" smtClean="0">
                <a:latin typeface="Arial"/>
                <a:cs typeface="Arial"/>
              </a:rPr>
              <a:t> </a:t>
            </a:r>
            <a:r>
              <a:rPr sz="1400" spc="0" dirty="0" smtClean="0">
                <a:latin typeface="Arial"/>
                <a:cs typeface="Arial"/>
              </a:rPr>
              <a:t>a</a:t>
            </a:r>
            <a:r>
              <a:rPr sz="1400" spc="4" dirty="0" smtClean="0">
                <a:latin typeface="Arial"/>
                <a:cs typeface="Arial"/>
              </a:rPr>
              <a:t>c</a:t>
            </a:r>
            <a:r>
              <a:rPr sz="1400" spc="-9" dirty="0" smtClean="0">
                <a:latin typeface="Arial"/>
                <a:cs typeface="Arial"/>
              </a:rPr>
              <a:t>i</a:t>
            </a:r>
            <a:r>
              <a:rPr sz="1400" spc="0" dirty="0" smtClean="0">
                <a:latin typeface="Arial"/>
                <a:cs typeface="Arial"/>
              </a:rPr>
              <a:t>d,</a:t>
            </a:r>
            <a:endParaRPr sz="1400">
              <a:latin typeface="Arial"/>
              <a:cs typeface="Arial"/>
            </a:endParaRPr>
          </a:p>
          <a:p>
            <a:pPr marL="12700" marR="26746">
              <a:lnSpc>
                <a:spcPct val="95825"/>
              </a:lnSpc>
              <a:spcBef>
                <a:spcPts val="836"/>
              </a:spcBef>
            </a:pPr>
            <a:r>
              <a:rPr sz="1400" spc="0" dirty="0" smtClean="0">
                <a:latin typeface="Arial"/>
                <a:cs typeface="Arial"/>
              </a:rPr>
              <a:t>a</a:t>
            </a:r>
            <a:r>
              <a:rPr sz="1400" spc="4" dirty="0" smtClean="0">
                <a:latin typeface="Arial"/>
                <a:cs typeface="Arial"/>
              </a:rPr>
              <a:t>c</a:t>
            </a:r>
            <a:r>
              <a:rPr sz="1400" spc="0" dirty="0" smtClean="0">
                <a:latin typeface="Arial"/>
                <a:cs typeface="Arial"/>
              </a:rPr>
              <a:t>id</a:t>
            </a:r>
            <a:r>
              <a:rPr sz="1400" spc="4" dirty="0" smtClean="0">
                <a:latin typeface="Arial"/>
                <a:cs typeface="Arial"/>
              </a:rPr>
              <a:t>s</a:t>
            </a:r>
            <a:r>
              <a:rPr sz="1400" spc="0" dirty="0" smtClean="0">
                <a:latin typeface="Arial"/>
                <a:cs typeface="Arial"/>
              </a:rPr>
              <a:t>,</a:t>
            </a:r>
            <a:r>
              <a:rPr sz="1400" spc="-39" dirty="0" smtClean="0">
                <a:latin typeface="Arial"/>
                <a:cs typeface="Arial"/>
              </a:rPr>
              <a:t> </a:t>
            </a:r>
            <a:r>
              <a:rPr sz="1400" spc="0" dirty="0" smtClean="0">
                <a:latin typeface="Arial"/>
                <a:cs typeface="Arial"/>
              </a:rPr>
              <a:t>in</a:t>
            </a:r>
            <a:r>
              <a:rPr sz="1400" spc="4" dirty="0" smtClean="0">
                <a:latin typeface="Arial"/>
                <a:cs typeface="Arial"/>
              </a:rPr>
              <a:t>s</a:t>
            </a:r>
            <a:r>
              <a:rPr sz="1400" spc="0" dirty="0" smtClean="0">
                <a:latin typeface="Arial"/>
                <a:cs typeface="Arial"/>
              </a:rPr>
              <a:t>ulin.</a:t>
            </a:r>
            <a:endParaRPr sz="1400">
              <a:latin typeface="Arial"/>
              <a:cs typeface="Arial"/>
            </a:endParaRPr>
          </a:p>
          <a:p>
            <a:pPr marL="12700" marR="26746">
              <a:lnSpc>
                <a:spcPct val="95825"/>
              </a:lnSpc>
              <a:spcBef>
                <a:spcPts val="910"/>
              </a:spcBef>
            </a:pPr>
            <a:r>
              <a:rPr sz="1400" spc="4" dirty="0" smtClean="0">
                <a:latin typeface="Arial"/>
                <a:cs typeface="Arial"/>
              </a:rPr>
              <a:t>I</a:t>
            </a:r>
            <a:r>
              <a:rPr sz="1400" spc="0" dirty="0" smtClean="0">
                <a:latin typeface="Arial"/>
                <a:cs typeface="Arial"/>
              </a:rPr>
              <a:t>n</a:t>
            </a:r>
            <a:r>
              <a:rPr sz="1400" spc="-29" dirty="0" smtClean="0">
                <a:latin typeface="Arial"/>
                <a:cs typeface="Arial"/>
              </a:rPr>
              <a:t> </a:t>
            </a:r>
            <a:r>
              <a:rPr sz="1400" spc="4" dirty="0" smtClean="0">
                <a:latin typeface="Arial"/>
                <a:cs typeface="Arial"/>
              </a:rPr>
              <a:t>f</a:t>
            </a:r>
            <a:r>
              <a:rPr sz="1400" spc="0" dirty="0" smtClean="0">
                <a:latin typeface="Arial"/>
                <a:cs typeface="Arial"/>
              </a:rPr>
              <a:t>ood</a:t>
            </a:r>
            <a:r>
              <a:rPr sz="1400" spc="-25" dirty="0" smtClean="0">
                <a:latin typeface="Arial"/>
                <a:cs typeface="Arial"/>
              </a:rPr>
              <a:t> </a:t>
            </a:r>
            <a:r>
              <a:rPr sz="1400" spc="0" dirty="0" smtClean="0">
                <a:latin typeface="Arial"/>
                <a:cs typeface="Arial"/>
              </a:rPr>
              <a:t>indu</a:t>
            </a:r>
            <a:r>
              <a:rPr sz="1400" spc="4" dirty="0" smtClean="0">
                <a:latin typeface="Arial"/>
                <a:cs typeface="Arial"/>
              </a:rPr>
              <a:t>st</a:t>
            </a:r>
            <a:r>
              <a:rPr sz="1400" spc="0" dirty="0" smtClean="0">
                <a:latin typeface="Arial"/>
                <a:cs typeface="Arial"/>
              </a:rPr>
              <a:t>ry</a:t>
            </a:r>
            <a:endParaRPr sz="1400">
              <a:latin typeface="Arial"/>
              <a:cs typeface="Arial"/>
            </a:endParaRPr>
          </a:p>
          <a:p>
            <a:pPr marL="12700">
              <a:lnSpc>
                <a:spcPct val="95825"/>
              </a:lnSpc>
              <a:spcBef>
                <a:spcPts val="910"/>
              </a:spcBef>
            </a:pPr>
            <a:r>
              <a:rPr sz="1400" spc="4" dirty="0" smtClean="0">
                <a:latin typeface="Arial"/>
                <a:cs typeface="Arial"/>
              </a:rPr>
              <a:t>I</a:t>
            </a:r>
            <a:r>
              <a:rPr sz="1400" spc="0" dirty="0" smtClean="0">
                <a:latin typeface="Arial"/>
                <a:cs typeface="Arial"/>
              </a:rPr>
              <a:t>t</a:t>
            </a:r>
            <a:r>
              <a:rPr sz="1400" spc="194" dirty="0" smtClean="0">
                <a:latin typeface="Arial"/>
                <a:cs typeface="Arial"/>
              </a:rPr>
              <a:t> </a:t>
            </a:r>
            <a:r>
              <a:rPr sz="1400" spc="-9" dirty="0" smtClean="0">
                <a:latin typeface="Arial"/>
                <a:cs typeface="Arial"/>
              </a:rPr>
              <a:t>i</a:t>
            </a:r>
            <a:r>
              <a:rPr sz="1400" spc="0" dirty="0" smtClean="0">
                <a:latin typeface="Arial"/>
                <a:cs typeface="Arial"/>
              </a:rPr>
              <a:t>s</a:t>
            </a:r>
            <a:r>
              <a:rPr sz="1400" spc="179" dirty="0" smtClean="0">
                <a:latin typeface="Arial"/>
                <a:cs typeface="Arial"/>
              </a:rPr>
              <a:t> </a:t>
            </a:r>
            <a:r>
              <a:rPr sz="1400" spc="0" dirty="0" smtClean="0">
                <a:latin typeface="Arial"/>
                <a:cs typeface="Arial"/>
              </a:rPr>
              <a:t>e</a:t>
            </a:r>
            <a:r>
              <a:rPr sz="1400" spc="-4" dirty="0" smtClean="0">
                <a:latin typeface="Arial"/>
                <a:cs typeface="Arial"/>
              </a:rPr>
              <a:t>m</a:t>
            </a:r>
            <a:r>
              <a:rPr sz="1400" spc="0" dirty="0" smtClean="0">
                <a:latin typeface="Arial"/>
                <a:cs typeface="Arial"/>
              </a:rPr>
              <a:t>p</a:t>
            </a:r>
            <a:r>
              <a:rPr sz="1400" spc="-14" dirty="0" smtClean="0">
                <a:latin typeface="Arial"/>
                <a:cs typeface="Arial"/>
              </a:rPr>
              <a:t>l</a:t>
            </a:r>
            <a:r>
              <a:rPr sz="1400" spc="0" dirty="0" smtClean="0">
                <a:latin typeface="Arial"/>
                <a:cs typeface="Arial"/>
              </a:rPr>
              <a:t>o</a:t>
            </a:r>
            <a:r>
              <a:rPr sz="1400" spc="-19" dirty="0" smtClean="0">
                <a:latin typeface="Arial"/>
                <a:cs typeface="Arial"/>
              </a:rPr>
              <a:t>y</a:t>
            </a:r>
            <a:r>
              <a:rPr sz="1400" spc="0" dirty="0" smtClean="0">
                <a:latin typeface="Arial"/>
                <a:cs typeface="Arial"/>
              </a:rPr>
              <a:t>ed</a:t>
            </a:r>
            <a:r>
              <a:rPr sz="1400" spc="202" dirty="0" smtClean="0">
                <a:latin typeface="Arial"/>
                <a:cs typeface="Arial"/>
              </a:rPr>
              <a:t> </a:t>
            </a:r>
            <a:r>
              <a:rPr sz="1400" spc="-9" dirty="0" smtClean="0">
                <a:latin typeface="Arial"/>
                <a:cs typeface="Arial"/>
              </a:rPr>
              <a:t>i</a:t>
            </a:r>
            <a:r>
              <a:rPr sz="1400" spc="0" dirty="0" smtClean="0">
                <a:latin typeface="Arial"/>
                <a:cs typeface="Arial"/>
              </a:rPr>
              <a:t>n</a:t>
            </a:r>
            <a:r>
              <a:rPr sz="1400" spc="189" dirty="0" smtClean="0">
                <a:latin typeface="Arial"/>
                <a:cs typeface="Arial"/>
              </a:rPr>
              <a:t> </a:t>
            </a:r>
            <a:r>
              <a:rPr sz="1400" spc="-14" dirty="0" smtClean="0">
                <a:latin typeface="Arial"/>
                <a:cs typeface="Arial"/>
              </a:rPr>
              <a:t>b</a:t>
            </a:r>
            <a:r>
              <a:rPr sz="1400" spc="0" dirty="0" smtClean="0">
                <a:latin typeface="Arial"/>
                <a:cs typeface="Arial"/>
              </a:rPr>
              <a:t>io</a:t>
            </a:r>
            <a:r>
              <a:rPr sz="1400" spc="4" dirty="0" smtClean="0">
                <a:latin typeface="Arial"/>
                <a:cs typeface="Arial"/>
              </a:rPr>
              <a:t>c</a:t>
            </a:r>
            <a:r>
              <a:rPr sz="1400" spc="-14" dirty="0" smtClean="0">
                <a:latin typeface="Arial"/>
                <a:cs typeface="Arial"/>
              </a:rPr>
              <a:t>h</a:t>
            </a:r>
            <a:r>
              <a:rPr sz="1400" spc="0" dirty="0" smtClean="0">
                <a:latin typeface="Arial"/>
                <a:cs typeface="Arial"/>
              </a:rPr>
              <a:t>e</a:t>
            </a:r>
            <a:r>
              <a:rPr sz="1400" spc="-4" dirty="0" smtClean="0">
                <a:latin typeface="Arial"/>
                <a:cs typeface="Arial"/>
              </a:rPr>
              <a:t>m</a:t>
            </a:r>
            <a:r>
              <a:rPr sz="1400" spc="-9" dirty="0" smtClean="0">
                <a:latin typeface="Arial"/>
                <a:cs typeface="Arial"/>
              </a:rPr>
              <a:t>i</a:t>
            </a:r>
            <a:r>
              <a:rPr sz="1400" spc="4" dirty="0" smtClean="0">
                <a:latin typeface="Arial"/>
                <a:cs typeface="Arial"/>
              </a:rPr>
              <a:t>c</a:t>
            </a:r>
            <a:r>
              <a:rPr sz="1400" spc="0" dirty="0" smtClean="0">
                <a:latin typeface="Arial"/>
                <a:cs typeface="Arial"/>
              </a:rPr>
              <a:t>al</a:t>
            </a:r>
            <a:endParaRPr sz="1400">
              <a:latin typeface="Arial"/>
              <a:cs typeface="Arial"/>
            </a:endParaRPr>
          </a:p>
        </p:txBody>
      </p:sp>
      <p:sp>
        <p:nvSpPr>
          <p:cNvPr id="13" name="object 13"/>
          <p:cNvSpPr txBox="1"/>
          <p:nvPr/>
        </p:nvSpPr>
        <p:spPr>
          <a:xfrm>
            <a:off x="3032506" y="1961428"/>
            <a:ext cx="5602675"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a</a:t>
            </a:r>
            <a:r>
              <a:rPr sz="1400" spc="-14" dirty="0" smtClean="0">
                <a:latin typeface="Arial"/>
                <a:cs typeface="Arial"/>
              </a:rPr>
              <a:t>l</a:t>
            </a:r>
            <a:r>
              <a:rPr sz="1400" spc="4" dirty="0" smtClean="0">
                <a:latin typeface="Arial"/>
                <a:cs typeface="Arial"/>
              </a:rPr>
              <a:t>k</a:t>
            </a:r>
            <a:r>
              <a:rPr sz="1400" spc="0" dirty="0" smtClean="0">
                <a:latin typeface="Arial"/>
                <a:cs typeface="Arial"/>
              </a:rPr>
              <a:t>a</a:t>
            </a:r>
            <a:r>
              <a:rPr sz="1400" spc="-14" dirty="0" smtClean="0">
                <a:latin typeface="Arial"/>
                <a:cs typeface="Arial"/>
              </a:rPr>
              <a:t>l</a:t>
            </a:r>
            <a:r>
              <a:rPr sz="1400" spc="0" dirty="0" smtClean="0">
                <a:latin typeface="Arial"/>
                <a:cs typeface="Arial"/>
              </a:rPr>
              <a:t>oi</a:t>
            </a:r>
            <a:r>
              <a:rPr sz="1400" spc="-14" dirty="0" smtClean="0">
                <a:latin typeface="Arial"/>
                <a:cs typeface="Arial"/>
              </a:rPr>
              <a:t>d</a:t>
            </a:r>
            <a:r>
              <a:rPr sz="1400" spc="4" dirty="0" smtClean="0">
                <a:latin typeface="Arial"/>
                <a:cs typeface="Arial"/>
              </a:rPr>
              <a:t>s</a:t>
            </a:r>
            <a:r>
              <a:rPr sz="1400" spc="0" dirty="0" smtClean="0">
                <a:latin typeface="Arial"/>
                <a:cs typeface="Arial"/>
              </a:rPr>
              <a:t>, </a:t>
            </a:r>
            <a:r>
              <a:rPr sz="1400" spc="232" dirty="0" smtClean="0">
                <a:latin typeface="Arial"/>
                <a:cs typeface="Arial"/>
              </a:rPr>
              <a:t> </a:t>
            </a:r>
            <a:r>
              <a:rPr sz="1400" spc="4" dirty="0" smtClean="0">
                <a:latin typeface="Arial"/>
                <a:cs typeface="Arial"/>
              </a:rPr>
              <a:t>c</a:t>
            </a:r>
            <a:r>
              <a:rPr sz="1400" spc="-14" dirty="0" smtClean="0">
                <a:latin typeface="Arial"/>
                <a:cs typeface="Arial"/>
              </a:rPr>
              <a:t>a</a:t>
            </a:r>
            <a:r>
              <a:rPr sz="1400" spc="0" dirty="0" smtClean="0">
                <a:latin typeface="Arial"/>
                <a:cs typeface="Arial"/>
              </a:rPr>
              <a:t>rb</a:t>
            </a:r>
            <a:r>
              <a:rPr sz="1400" spc="-14" dirty="0" smtClean="0">
                <a:latin typeface="Arial"/>
                <a:cs typeface="Arial"/>
              </a:rPr>
              <a:t>o</a:t>
            </a:r>
            <a:r>
              <a:rPr sz="1400" spc="0" dirty="0" smtClean="0">
                <a:latin typeface="Arial"/>
                <a:cs typeface="Arial"/>
              </a:rPr>
              <a:t>h</a:t>
            </a:r>
            <a:r>
              <a:rPr sz="1400" spc="-19" dirty="0" smtClean="0">
                <a:latin typeface="Arial"/>
                <a:cs typeface="Arial"/>
              </a:rPr>
              <a:t>y</a:t>
            </a:r>
            <a:r>
              <a:rPr sz="1400" spc="0" dirty="0" smtClean="0">
                <a:latin typeface="Arial"/>
                <a:cs typeface="Arial"/>
              </a:rPr>
              <a:t>dra</a:t>
            </a:r>
            <a:r>
              <a:rPr sz="1400" spc="-4" dirty="0" smtClean="0">
                <a:latin typeface="Arial"/>
                <a:cs typeface="Arial"/>
              </a:rPr>
              <a:t>t</a:t>
            </a:r>
            <a:r>
              <a:rPr sz="1400" spc="-14" dirty="0" smtClean="0">
                <a:latin typeface="Arial"/>
                <a:cs typeface="Arial"/>
              </a:rPr>
              <a:t>e</a:t>
            </a:r>
            <a:r>
              <a:rPr sz="1400" spc="4" dirty="0" smtClean="0">
                <a:latin typeface="Arial"/>
                <a:cs typeface="Arial"/>
              </a:rPr>
              <a:t>s</a:t>
            </a:r>
            <a:r>
              <a:rPr sz="1400" spc="0" dirty="0" smtClean="0">
                <a:latin typeface="Arial"/>
                <a:cs typeface="Arial"/>
              </a:rPr>
              <a:t>, </a:t>
            </a:r>
            <a:r>
              <a:rPr sz="1400" spc="242" dirty="0" smtClean="0">
                <a:latin typeface="Arial"/>
                <a:cs typeface="Arial"/>
              </a:rPr>
              <a:t> </a:t>
            </a:r>
            <a:r>
              <a:rPr sz="1400" spc="0" dirty="0" smtClean="0">
                <a:latin typeface="Arial"/>
                <a:cs typeface="Arial"/>
              </a:rPr>
              <a:t>a</a:t>
            </a:r>
            <a:r>
              <a:rPr sz="1400" spc="-4" dirty="0" smtClean="0">
                <a:latin typeface="Arial"/>
                <a:cs typeface="Arial"/>
              </a:rPr>
              <a:t>m</a:t>
            </a:r>
            <a:r>
              <a:rPr sz="1400" spc="-9" dirty="0" smtClean="0">
                <a:latin typeface="Arial"/>
                <a:cs typeface="Arial"/>
              </a:rPr>
              <a:t>i</a:t>
            </a:r>
            <a:r>
              <a:rPr sz="1400" spc="0" dirty="0" smtClean="0">
                <a:latin typeface="Arial"/>
                <a:cs typeface="Arial"/>
              </a:rPr>
              <a:t>no </a:t>
            </a:r>
            <a:r>
              <a:rPr sz="1400" spc="227" dirty="0" smtClean="0">
                <a:latin typeface="Arial"/>
                <a:cs typeface="Arial"/>
              </a:rPr>
              <a:t> </a:t>
            </a:r>
            <a:r>
              <a:rPr sz="1400" spc="-14" dirty="0" smtClean="0">
                <a:latin typeface="Arial"/>
                <a:cs typeface="Arial"/>
              </a:rPr>
              <a:t>a</a:t>
            </a:r>
            <a:r>
              <a:rPr sz="1400" spc="4" dirty="0" smtClean="0">
                <a:latin typeface="Arial"/>
                <a:cs typeface="Arial"/>
              </a:rPr>
              <a:t>c</a:t>
            </a:r>
            <a:r>
              <a:rPr sz="1400" spc="0" dirty="0" smtClean="0">
                <a:latin typeface="Arial"/>
                <a:cs typeface="Arial"/>
              </a:rPr>
              <a:t>i</a:t>
            </a:r>
            <a:r>
              <a:rPr sz="1400" spc="-14" dirty="0" smtClean="0">
                <a:latin typeface="Arial"/>
                <a:cs typeface="Arial"/>
              </a:rPr>
              <a:t>d</a:t>
            </a:r>
            <a:r>
              <a:rPr sz="1400" spc="4" dirty="0" smtClean="0">
                <a:latin typeface="Arial"/>
                <a:cs typeface="Arial"/>
              </a:rPr>
              <a:t>s</a:t>
            </a:r>
            <a:r>
              <a:rPr sz="1400" spc="0" dirty="0" smtClean="0">
                <a:latin typeface="Arial"/>
                <a:cs typeface="Arial"/>
              </a:rPr>
              <a:t>, </a:t>
            </a:r>
            <a:r>
              <a:rPr sz="1400" spc="242" dirty="0" smtClean="0">
                <a:latin typeface="Arial"/>
                <a:cs typeface="Arial"/>
              </a:rPr>
              <a:t> </a:t>
            </a:r>
            <a:r>
              <a:rPr sz="1400" spc="0" dirty="0" smtClean="0">
                <a:latin typeface="Arial"/>
                <a:cs typeface="Arial"/>
              </a:rPr>
              <a:t>a</a:t>
            </a:r>
            <a:r>
              <a:rPr sz="1400" spc="-14" dirty="0" smtClean="0">
                <a:latin typeface="Arial"/>
                <a:cs typeface="Arial"/>
              </a:rPr>
              <a:t>l</a:t>
            </a:r>
            <a:r>
              <a:rPr sz="1400" spc="-4" dirty="0" smtClean="0">
                <a:latin typeface="Arial"/>
                <a:cs typeface="Arial"/>
              </a:rPr>
              <a:t>c</a:t>
            </a:r>
            <a:r>
              <a:rPr sz="1400" spc="0" dirty="0" smtClean="0">
                <a:latin typeface="Arial"/>
                <a:cs typeface="Arial"/>
              </a:rPr>
              <a:t>oho</a:t>
            </a:r>
            <a:r>
              <a:rPr sz="1400" spc="-14" dirty="0" smtClean="0">
                <a:latin typeface="Arial"/>
                <a:cs typeface="Arial"/>
              </a:rPr>
              <a:t>l</a:t>
            </a:r>
            <a:r>
              <a:rPr sz="1400" spc="-4" dirty="0" smtClean="0">
                <a:latin typeface="Arial"/>
                <a:cs typeface="Arial"/>
              </a:rPr>
              <a:t>s</a:t>
            </a:r>
            <a:r>
              <a:rPr sz="1400" spc="0" dirty="0" smtClean="0">
                <a:latin typeface="Arial"/>
                <a:cs typeface="Arial"/>
              </a:rPr>
              <a:t>, </a:t>
            </a:r>
            <a:r>
              <a:rPr sz="1400" spc="242" dirty="0" smtClean="0">
                <a:latin typeface="Arial"/>
                <a:cs typeface="Arial"/>
              </a:rPr>
              <a:t> </a:t>
            </a:r>
            <a:r>
              <a:rPr sz="1400" spc="0" dirty="0" smtClean="0">
                <a:latin typeface="Arial"/>
                <a:cs typeface="Arial"/>
              </a:rPr>
              <a:t>ph</a:t>
            </a:r>
            <a:r>
              <a:rPr sz="1400" spc="-14" dirty="0" smtClean="0">
                <a:latin typeface="Arial"/>
                <a:cs typeface="Arial"/>
              </a:rPr>
              <a:t>e</a:t>
            </a:r>
            <a:r>
              <a:rPr sz="1400" spc="0" dirty="0" smtClean="0">
                <a:latin typeface="Arial"/>
                <a:cs typeface="Arial"/>
              </a:rPr>
              <a:t>no</a:t>
            </a:r>
            <a:r>
              <a:rPr sz="1400" spc="-14" dirty="0" smtClean="0">
                <a:latin typeface="Arial"/>
                <a:cs typeface="Arial"/>
              </a:rPr>
              <a:t>l</a:t>
            </a:r>
            <a:r>
              <a:rPr sz="1400" spc="-4" dirty="0" smtClean="0">
                <a:latin typeface="Arial"/>
                <a:cs typeface="Arial"/>
              </a:rPr>
              <a:t>s</a:t>
            </a:r>
            <a:r>
              <a:rPr sz="1400" spc="0" dirty="0" smtClean="0">
                <a:latin typeface="Arial"/>
                <a:cs typeface="Arial"/>
              </a:rPr>
              <a:t>, </a:t>
            </a:r>
            <a:r>
              <a:rPr sz="1400" spc="237" dirty="0" smtClean="0">
                <a:latin typeface="Arial"/>
                <a:cs typeface="Arial"/>
              </a:rPr>
              <a:t> </a:t>
            </a:r>
            <a:r>
              <a:rPr sz="1400" spc="-14" dirty="0" smtClean="0">
                <a:latin typeface="Arial"/>
                <a:cs typeface="Arial"/>
              </a:rPr>
              <a:t>n</a:t>
            </a:r>
            <a:r>
              <a:rPr sz="1400" spc="0" dirty="0" smtClean="0">
                <a:latin typeface="Arial"/>
                <a:cs typeface="Arial"/>
              </a:rPr>
              <a:t>u</a:t>
            </a:r>
            <a:r>
              <a:rPr sz="1400" spc="4" dirty="0" smtClean="0">
                <a:latin typeface="Arial"/>
                <a:cs typeface="Arial"/>
              </a:rPr>
              <a:t>c</a:t>
            </a:r>
            <a:r>
              <a:rPr sz="1400" spc="0" dirty="0" smtClean="0">
                <a:latin typeface="Arial"/>
                <a:cs typeface="Arial"/>
              </a:rPr>
              <a:t>l</a:t>
            </a:r>
            <a:r>
              <a:rPr sz="1400" spc="-14" dirty="0" smtClean="0">
                <a:latin typeface="Arial"/>
                <a:cs typeface="Arial"/>
              </a:rPr>
              <a:t>e</a:t>
            </a:r>
            <a:r>
              <a:rPr sz="1400" spc="-9" dirty="0" smtClean="0">
                <a:latin typeface="Arial"/>
                <a:cs typeface="Arial"/>
              </a:rPr>
              <a:t>i</a:t>
            </a:r>
            <a:r>
              <a:rPr sz="1400" spc="0" dirty="0" smtClean="0">
                <a:latin typeface="Arial"/>
                <a:cs typeface="Arial"/>
              </a:rPr>
              <a:t>c</a:t>
            </a:r>
            <a:endParaRPr sz="1400">
              <a:latin typeface="Arial"/>
              <a:cs typeface="Arial"/>
            </a:endParaRPr>
          </a:p>
        </p:txBody>
      </p:sp>
      <p:sp>
        <p:nvSpPr>
          <p:cNvPr id="12" name="object 12"/>
          <p:cNvSpPr txBox="1"/>
          <p:nvPr/>
        </p:nvSpPr>
        <p:spPr>
          <a:xfrm>
            <a:off x="269240" y="2601889"/>
            <a:ext cx="200696" cy="52374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6.</a:t>
            </a:r>
            <a:endParaRPr sz="1400">
              <a:latin typeface="Arial"/>
              <a:cs typeface="Arial"/>
            </a:endParaRPr>
          </a:p>
          <a:p>
            <a:pPr marL="12700">
              <a:lnSpc>
                <a:spcPct val="95825"/>
              </a:lnSpc>
              <a:spcBef>
                <a:spcPts val="833"/>
              </a:spcBef>
            </a:pPr>
            <a:r>
              <a:rPr sz="1400" spc="0" dirty="0" smtClean="0">
                <a:latin typeface="Arial"/>
                <a:cs typeface="Arial"/>
              </a:rPr>
              <a:t>7.</a:t>
            </a:r>
            <a:endParaRPr sz="1400">
              <a:latin typeface="Arial"/>
              <a:cs typeface="Arial"/>
            </a:endParaRPr>
          </a:p>
        </p:txBody>
      </p:sp>
      <p:sp>
        <p:nvSpPr>
          <p:cNvPr id="11" name="object 11"/>
          <p:cNvSpPr txBox="1"/>
          <p:nvPr/>
        </p:nvSpPr>
        <p:spPr>
          <a:xfrm>
            <a:off x="2991358" y="2921929"/>
            <a:ext cx="5644834"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and</a:t>
            </a:r>
            <a:r>
              <a:rPr sz="1400" spc="179" dirty="0" smtClean="0">
                <a:latin typeface="Arial"/>
                <a:cs typeface="Arial"/>
              </a:rPr>
              <a:t> </a:t>
            </a:r>
            <a:r>
              <a:rPr sz="1400" spc="4" dirty="0" smtClean="0">
                <a:latin typeface="Arial"/>
                <a:cs typeface="Arial"/>
              </a:rPr>
              <a:t>c</a:t>
            </a:r>
            <a:r>
              <a:rPr sz="1400" spc="0" dirty="0" smtClean="0">
                <a:latin typeface="Arial"/>
                <a:cs typeface="Arial"/>
              </a:rPr>
              <a:t>li</a:t>
            </a:r>
            <a:r>
              <a:rPr sz="1400" spc="-14" dirty="0" smtClean="0">
                <a:latin typeface="Arial"/>
                <a:cs typeface="Arial"/>
              </a:rPr>
              <a:t>n</a:t>
            </a:r>
            <a:r>
              <a:rPr sz="1400" spc="0" dirty="0" smtClean="0">
                <a:latin typeface="Arial"/>
                <a:cs typeface="Arial"/>
              </a:rPr>
              <a:t>i</a:t>
            </a:r>
            <a:r>
              <a:rPr sz="1400" spc="4" dirty="0" smtClean="0">
                <a:latin typeface="Arial"/>
                <a:cs typeface="Arial"/>
              </a:rPr>
              <a:t>c</a:t>
            </a:r>
            <a:r>
              <a:rPr sz="1400" spc="0" dirty="0" smtClean="0">
                <a:latin typeface="Arial"/>
                <a:cs typeface="Arial"/>
              </a:rPr>
              <a:t>al</a:t>
            </a:r>
            <a:r>
              <a:rPr sz="1400" spc="179" dirty="0" smtClean="0">
                <a:latin typeface="Arial"/>
                <a:cs typeface="Arial"/>
              </a:rPr>
              <a:t> </a:t>
            </a:r>
            <a:r>
              <a:rPr sz="1400" spc="4" dirty="0" smtClean="0">
                <a:latin typeface="Arial"/>
                <a:cs typeface="Arial"/>
              </a:rPr>
              <a:t>f</a:t>
            </a:r>
            <a:r>
              <a:rPr sz="1400" spc="0" dirty="0" smtClean="0">
                <a:latin typeface="Arial"/>
                <a:cs typeface="Arial"/>
              </a:rPr>
              <a:t>ie</a:t>
            </a:r>
            <a:r>
              <a:rPr sz="1400" spc="-14" dirty="0" smtClean="0">
                <a:latin typeface="Arial"/>
                <a:cs typeface="Arial"/>
              </a:rPr>
              <a:t>l</a:t>
            </a:r>
            <a:r>
              <a:rPr sz="1400" spc="0" dirty="0" smtClean="0">
                <a:latin typeface="Arial"/>
                <a:cs typeface="Arial"/>
              </a:rPr>
              <a:t>ds </a:t>
            </a:r>
            <a:r>
              <a:rPr sz="1400" spc="382" dirty="0" smtClean="0">
                <a:latin typeface="Arial"/>
                <a:cs typeface="Arial"/>
              </a:rPr>
              <a:t> </a:t>
            </a:r>
            <a:r>
              <a:rPr sz="1400" spc="-9" dirty="0" smtClean="0">
                <a:latin typeface="Arial"/>
                <a:cs typeface="Arial"/>
              </a:rPr>
              <a:t>i</a:t>
            </a:r>
            <a:r>
              <a:rPr sz="1400" spc="4" dirty="0" smtClean="0">
                <a:latin typeface="Arial"/>
                <a:cs typeface="Arial"/>
              </a:rPr>
              <a:t>.</a:t>
            </a:r>
            <a:r>
              <a:rPr sz="1400" spc="-14" dirty="0" smtClean="0">
                <a:latin typeface="Arial"/>
                <a:cs typeface="Arial"/>
              </a:rPr>
              <a:t>e</a:t>
            </a:r>
            <a:r>
              <a:rPr sz="1400" spc="0" dirty="0" smtClean="0">
                <a:latin typeface="Arial"/>
                <a:cs typeface="Arial"/>
              </a:rPr>
              <a:t>.</a:t>
            </a:r>
            <a:r>
              <a:rPr sz="1400" spc="194" dirty="0" smtClean="0">
                <a:latin typeface="Arial"/>
                <a:cs typeface="Arial"/>
              </a:rPr>
              <a:t> </a:t>
            </a:r>
            <a:r>
              <a:rPr sz="1400" spc="-9" dirty="0" smtClean="0">
                <a:latin typeface="Arial"/>
                <a:cs typeface="Arial"/>
              </a:rPr>
              <a:t>i</a:t>
            </a:r>
            <a:r>
              <a:rPr sz="1400" spc="0" dirty="0" smtClean="0">
                <a:latin typeface="Arial"/>
                <a:cs typeface="Arial"/>
              </a:rPr>
              <a:t>n</a:t>
            </a:r>
            <a:r>
              <a:rPr sz="1400" spc="189" dirty="0" smtClean="0">
                <a:latin typeface="Arial"/>
                <a:cs typeface="Arial"/>
              </a:rPr>
              <a:t> </a:t>
            </a:r>
            <a:r>
              <a:rPr sz="1400" spc="-4" dirty="0" smtClean="0">
                <a:latin typeface="Arial"/>
                <a:cs typeface="Arial"/>
              </a:rPr>
              <a:t>t</a:t>
            </a:r>
            <a:r>
              <a:rPr sz="1400" spc="0" dirty="0" smtClean="0">
                <a:latin typeface="Arial"/>
                <a:cs typeface="Arial"/>
              </a:rPr>
              <a:t>he</a:t>
            </a:r>
            <a:r>
              <a:rPr sz="1400" spc="175" dirty="0" smtClean="0">
                <a:latin typeface="Arial"/>
                <a:cs typeface="Arial"/>
              </a:rPr>
              <a:t> </a:t>
            </a:r>
            <a:r>
              <a:rPr sz="1400" spc="4" dirty="0" smtClean="0">
                <a:latin typeface="Arial"/>
                <a:cs typeface="Arial"/>
              </a:rPr>
              <a:t>s</a:t>
            </a:r>
            <a:r>
              <a:rPr sz="1400" spc="-4" dirty="0" smtClean="0">
                <a:latin typeface="Arial"/>
                <a:cs typeface="Arial"/>
              </a:rPr>
              <a:t>t</a:t>
            </a:r>
            <a:r>
              <a:rPr sz="1400" spc="0" dirty="0" smtClean="0">
                <a:latin typeface="Arial"/>
                <a:cs typeface="Arial"/>
              </a:rPr>
              <a:t>udy</a:t>
            </a:r>
            <a:r>
              <a:rPr sz="1400" spc="179" dirty="0" smtClean="0">
                <a:latin typeface="Arial"/>
                <a:cs typeface="Arial"/>
              </a:rPr>
              <a:t> </a:t>
            </a:r>
            <a:r>
              <a:rPr sz="1400" spc="-14" dirty="0" smtClean="0">
                <a:latin typeface="Arial"/>
                <a:cs typeface="Arial"/>
              </a:rPr>
              <a:t>o</a:t>
            </a:r>
            <a:r>
              <a:rPr sz="1400" spc="0" dirty="0" smtClean="0">
                <a:latin typeface="Arial"/>
                <a:cs typeface="Arial"/>
              </a:rPr>
              <a:t>f</a:t>
            </a:r>
            <a:r>
              <a:rPr sz="1400" spc="179" dirty="0" smtClean="0">
                <a:latin typeface="Arial"/>
                <a:cs typeface="Arial"/>
              </a:rPr>
              <a:t> </a:t>
            </a:r>
            <a:r>
              <a:rPr sz="1400" spc="0" dirty="0" smtClean="0">
                <a:latin typeface="Arial"/>
                <a:cs typeface="Arial"/>
              </a:rPr>
              <a:t>pr</a:t>
            </a:r>
            <a:r>
              <a:rPr sz="1400" spc="-14" dirty="0" smtClean="0">
                <a:latin typeface="Arial"/>
                <a:cs typeface="Arial"/>
              </a:rPr>
              <a:t>o</a:t>
            </a:r>
            <a:r>
              <a:rPr sz="1400" spc="-4" dirty="0" smtClean="0">
                <a:latin typeface="Arial"/>
                <a:cs typeface="Arial"/>
              </a:rPr>
              <a:t>t</a:t>
            </a:r>
            <a:r>
              <a:rPr sz="1400" spc="0" dirty="0" smtClean="0">
                <a:latin typeface="Arial"/>
                <a:cs typeface="Arial"/>
              </a:rPr>
              <a:t>ein</a:t>
            </a:r>
            <a:r>
              <a:rPr sz="1400" spc="184" dirty="0" smtClean="0">
                <a:latin typeface="Arial"/>
                <a:cs typeface="Arial"/>
              </a:rPr>
              <a:t> </a:t>
            </a:r>
            <a:r>
              <a:rPr sz="1400" spc="-4" dirty="0" smtClean="0">
                <a:latin typeface="Arial"/>
                <a:cs typeface="Arial"/>
              </a:rPr>
              <a:t>m</a:t>
            </a:r>
            <a:r>
              <a:rPr sz="1400" spc="0" dirty="0" smtClean="0">
                <a:latin typeface="Arial"/>
                <a:cs typeface="Arial"/>
              </a:rPr>
              <a:t>i</a:t>
            </a:r>
            <a:r>
              <a:rPr sz="1400" spc="-19" dirty="0" smtClean="0">
                <a:latin typeface="Arial"/>
                <a:cs typeface="Arial"/>
              </a:rPr>
              <a:t>x</a:t>
            </a:r>
            <a:r>
              <a:rPr sz="1400" spc="4" dirty="0" smtClean="0">
                <a:latin typeface="Arial"/>
                <a:cs typeface="Arial"/>
              </a:rPr>
              <a:t>t</a:t>
            </a:r>
            <a:r>
              <a:rPr sz="1400" spc="0" dirty="0" smtClean="0">
                <a:latin typeface="Arial"/>
                <a:cs typeface="Arial"/>
              </a:rPr>
              <a:t>u</a:t>
            </a:r>
            <a:r>
              <a:rPr sz="1400" spc="-14" dirty="0" smtClean="0">
                <a:latin typeface="Arial"/>
                <a:cs typeface="Arial"/>
              </a:rPr>
              <a:t>re</a:t>
            </a:r>
            <a:r>
              <a:rPr sz="1400" spc="0" dirty="0" smtClean="0">
                <a:latin typeface="Arial"/>
                <a:cs typeface="Arial"/>
              </a:rPr>
              <a:t>s</a:t>
            </a:r>
            <a:r>
              <a:rPr sz="1400" spc="197" dirty="0" smtClean="0">
                <a:latin typeface="Arial"/>
                <a:cs typeface="Arial"/>
              </a:rPr>
              <a:t> </a:t>
            </a:r>
            <a:r>
              <a:rPr sz="1400" spc="-4" dirty="0" smtClean="0">
                <a:latin typeface="Arial"/>
                <a:cs typeface="Arial"/>
              </a:rPr>
              <a:t>s</a:t>
            </a:r>
            <a:r>
              <a:rPr sz="1400" spc="0" dirty="0" smtClean="0">
                <a:latin typeface="Arial"/>
                <a:cs typeface="Arial"/>
              </a:rPr>
              <a:t>u</a:t>
            </a:r>
            <a:r>
              <a:rPr sz="1400" spc="-4" dirty="0" smtClean="0">
                <a:latin typeface="Arial"/>
                <a:cs typeface="Arial"/>
              </a:rPr>
              <a:t>c</a:t>
            </a:r>
            <a:r>
              <a:rPr sz="1400" spc="0" dirty="0" smtClean="0">
                <a:latin typeface="Arial"/>
                <a:cs typeface="Arial"/>
              </a:rPr>
              <a:t>h</a:t>
            </a:r>
            <a:r>
              <a:rPr sz="1400" spc="189" dirty="0" smtClean="0">
                <a:latin typeface="Arial"/>
                <a:cs typeface="Arial"/>
              </a:rPr>
              <a:t> </a:t>
            </a:r>
            <a:r>
              <a:rPr sz="1400" spc="-14" dirty="0" smtClean="0">
                <a:latin typeface="Arial"/>
                <a:cs typeface="Arial"/>
              </a:rPr>
              <a:t>a</a:t>
            </a:r>
            <a:r>
              <a:rPr sz="1400" spc="0" dirty="0" smtClean="0">
                <a:latin typeface="Arial"/>
                <a:cs typeface="Arial"/>
              </a:rPr>
              <a:t>s</a:t>
            </a:r>
            <a:r>
              <a:rPr sz="1400" spc="179" dirty="0" smtClean="0">
                <a:latin typeface="Arial"/>
                <a:cs typeface="Arial"/>
              </a:rPr>
              <a:t> </a:t>
            </a:r>
            <a:r>
              <a:rPr sz="1400" spc="0" dirty="0" smtClean="0">
                <a:latin typeface="Arial"/>
                <a:cs typeface="Arial"/>
              </a:rPr>
              <a:t>bl</a:t>
            </a:r>
            <a:r>
              <a:rPr sz="1400" spc="-14" dirty="0" smtClean="0">
                <a:latin typeface="Arial"/>
                <a:cs typeface="Arial"/>
              </a:rPr>
              <a:t>oo</a:t>
            </a:r>
            <a:r>
              <a:rPr sz="1400" spc="0" dirty="0" smtClean="0">
                <a:latin typeface="Arial"/>
                <a:cs typeface="Arial"/>
              </a:rPr>
              <a:t>d</a:t>
            </a:r>
            <a:endParaRPr sz="1400">
              <a:latin typeface="Arial"/>
              <a:cs typeface="Arial"/>
            </a:endParaRPr>
          </a:p>
        </p:txBody>
      </p:sp>
      <p:sp>
        <p:nvSpPr>
          <p:cNvPr id="10" name="object 10"/>
          <p:cNvSpPr txBox="1"/>
          <p:nvPr/>
        </p:nvSpPr>
        <p:spPr>
          <a:xfrm>
            <a:off x="555752" y="3241969"/>
            <a:ext cx="6922162" cy="1164082"/>
          </a:xfrm>
          <a:prstGeom prst="rect">
            <a:avLst/>
          </a:prstGeom>
        </p:spPr>
        <p:txBody>
          <a:bodyPr wrap="square" lIns="0" tIns="0" rIns="0" bIns="0" rtlCol="0">
            <a:noAutofit/>
          </a:bodyPr>
          <a:lstStyle/>
          <a:p>
            <a:pPr marL="12700" marR="30667">
              <a:lnSpc>
                <a:spcPts val="1535"/>
              </a:lnSpc>
              <a:spcBef>
                <a:spcPts val="76"/>
              </a:spcBef>
            </a:pPr>
            <a:r>
              <a:rPr sz="1400" spc="4" dirty="0" smtClean="0">
                <a:latin typeface="Arial"/>
                <a:cs typeface="Arial"/>
              </a:rPr>
              <a:t>s</a:t>
            </a:r>
            <a:r>
              <a:rPr sz="1400" spc="0" dirty="0" smtClean="0">
                <a:latin typeface="Arial"/>
                <a:cs typeface="Arial"/>
              </a:rPr>
              <a:t>eru</a:t>
            </a:r>
            <a:r>
              <a:rPr sz="1400" spc="-4" dirty="0" smtClean="0">
                <a:latin typeface="Arial"/>
                <a:cs typeface="Arial"/>
              </a:rPr>
              <a:t>m</a:t>
            </a:r>
            <a:r>
              <a:rPr sz="1400" spc="0" dirty="0" smtClean="0">
                <a:latin typeface="Arial"/>
                <a:cs typeface="Arial"/>
              </a:rPr>
              <a:t>,</a:t>
            </a:r>
            <a:r>
              <a:rPr sz="1400" spc="-44" dirty="0" smtClean="0">
                <a:latin typeface="Arial"/>
                <a:cs typeface="Arial"/>
              </a:rPr>
              <a:t> </a:t>
            </a:r>
            <a:r>
              <a:rPr sz="1400" spc="0" dirty="0" smtClean="0">
                <a:latin typeface="Arial"/>
                <a:cs typeface="Arial"/>
              </a:rPr>
              <a:t>hae</a:t>
            </a:r>
            <a:r>
              <a:rPr sz="1400" spc="-4" dirty="0" smtClean="0">
                <a:latin typeface="Arial"/>
                <a:cs typeface="Arial"/>
              </a:rPr>
              <a:t>m</a:t>
            </a:r>
            <a:r>
              <a:rPr sz="1400" spc="0" dirty="0" smtClean="0">
                <a:latin typeface="Arial"/>
                <a:cs typeface="Arial"/>
              </a:rPr>
              <a:t>oglobins</a:t>
            </a:r>
            <a:r>
              <a:rPr sz="1400" spc="-34" dirty="0" smtClean="0">
                <a:latin typeface="Arial"/>
                <a:cs typeface="Arial"/>
              </a:rPr>
              <a:t> </a:t>
            </a:r>
            <a:r>
              <a:rPr sz="1400" spc="0" dirty="0" smtClean="0">
                <a:latin typeface="Arial"/>
                <a:cs typeface="Arial"/>
              </a:rPr>
              <a:t>and</a:t>
            </a:r>
            <a:r>
              <a:rPr sz="1400" spc="-14" dirty="0" smtClean="0">
                <a:latin typeface="Arial"/>
                <a:cs typeface="Arial"/>
              </a:rPr>
              <a:t> </a:t>
            </a:r>
            <a:r>
              <a:rPr sz="1400" spc="0" dirty="0" smtClean="0">
                <a:latin typeface="Arial"/>
                <a:cs typeface="Arial"/>
              </a:rPr>
              <a:t>in</a:t>
            </a:r>
            <a:r>
              <a:rPr sz="1400" spc="-4" dirty="0" smtClean="0">
                <a:latin typeface="Arial"/>
                <a:cs typeface="Arial"/>
              </a:rPr>
              <a:t> </a:t>
            </a:r>
            <a:r>
              <a:rPr sz="1400" spc="4" dirty="0" smtClean="0">
                <a:latin typeface="Arial"/>
                <a:cs typeface="Arial"/>
              </a:rPr>
              <a:t>t</a:t>
            </a:r>
            <a:r>
              <a:rPr sz="1400" spc="0" dirty="0" smtClean="0">
                <a:latin typeface="Arial"/>
                <a:cs typeface="Arial"/>
              </a:rPr>
              <a:t>he</a:t>
            </a:r>
            <a:r>
              <a:rPr sz="1400" spc="-24" dirty="0" smtClean="0">
                <a:latin typeface="Arial"/>
                <a:cs typeface="Arial"/>
              </a:rPr>
              <a:t> </a:t>
            </a:r>
            <a:r>
              <a:rPr sz="1400" spc="4" dirty="0" smtClean="0">
                <a:latin typeface="Arial"/>
                <a:cs typeface="Arial"/>
              </a:rPr>
              <a:t>st</a:t>
            </a:r>
            <a:r>
              <a:rPr sz="1400" spc="0" dirty="0" smtClean="0">
                <a:latin typeface="Arial"/>
                <a:cs typeface="Arial"/>
              </a:rPr>
              <a:t>udy</a:t>
            </a:r>
            <a:r>
              <a:rPr sz="1400" spc="-19" dirty="0" smtClean="0">
                <a:latin typeface="Arial"/>
                <a:cs typeface="Arial"/>
              </a:rPr>
              <a:t> </a:t>
            </a:r>
            <a:r>
              <a:rPr sz="1400" spc="0" dirty="0" smtClean="0">
                <a:latin typeface="Arial"/>
                <a:cs typeface="Arial"/>
              </a:rPr>
              <a:t>of</a:t>
            </a:r>
            <a:r>
              <a:rPr sz="1400" spc="-9" dirty="0" smtClean="0">
                <a:latin typeface="Arial"/>
                <a:cs typeface="Arial"/>
              </a:rPr>
              <a:t> </a:t>
            </a:r>
            <a:r>
              <a:rPr sz="1400" spc="0" dirty="0" smtClean="0">
                <a:latin typeface="Arial"/>
                <a:cs typeface="Arial"/>
              </a:rPr>
              <a:t>an</a:t>
            </a:r>
            <a:r>
              <a:rPr sz="1400" spc="4" dirty="0" smtClean="0">
                <a:latin typeface="Arial"/>
                <a:cs typeface="Arial"/>
              </a:rPr>
              <a:t>t</a:t>
            </a:r>
            <a:r>
              <a:rPr sz="1400" spc="0" dirty="0" smtClean="0">
                <a:latin typeface="Arial"/>
                <a:cs typeface="Arial"/>
              </a:rPr>
              <a:t>igen-</a:t>
            </a:r>
            <a:r>
              <a:rPr sz="1400" spc="-39" dirty="0" smtClean="0">
                <a:latin typeface="Arial"/>
                <a:cs typeface="Arial"/>
              </a:rPr>
              <a:t> </a:t>
            </a:r>
            <a:r>
              <a:rPr sz="1400" spc="0" dirty="0" smtClean="0">
                <a:latin typeface="Arial"/>
                <a:cs typeface="Arial"/>
              </a:rPr>
              <a:t>an</a:t>
            </a:r>
            <a:r>
              <a:rPr sz="1400" spc="4" dirty="0" smtClean="0">
                <a:latin typeface="Arial"/>
                <a:cs typeface="Arial"/>
              </a:rPr>
              <a:t>t</a:t>
            </a:r>
            <a:r>
              <a:rPr sz="1400" spc="0" dirty="0" smtClean="0">
                <a:latin typeface="Arial"/>
                <a:cs typeface="Arial"/>
              </a:rPr>
              <a:t>ibody</a:t>
            </a:r>
            <a:r>
              <a:rPr sz="1400" spc="-29" dirty="0" smtClean="0">
                <a:latin typeface="Arial"/>
                <a:cs typeface="Arial"/>
              </a:rPr>
              <a:t> </a:t>
            </a:r>
            <a:r>
              <a:rPr sz="1400" spc="0" dirty="0" smtClean="0">
                <a:latin typeface="Arial"/>
                <a:cs typeface="Arial"/>
              </a:rPr>
              <a:t>in</a:t>
            </a:r>
            <a:r>
              <a:rPr sz="1400" spc="4" dirty="0" smtClean="0">
                <a:latin typeface="Arial"/>
                <a:cs typeface="Arial"/>
              </a:rPr>
              <a:t>t</a:t>
            </a:r>
            <a:r>
              <a:rPr sz="1400" spc="0" dirty="0" smtClean="0">
                <a:latin typeface="Arial"/>
                <a:cs typeface="Arial"/>
              </a:rPr>
              <a:t>era</a:t>
            </a:r>
            <a:r>
              <a:rPr sz="1400" spc="4" dirty="0" smtClean="0">
                <a:latin typeface="Arial"/>
                <a:cs typeface="Arial"/>
              </a:rPr>
              <a:t>ct</a:t>
            </a:r>
            <a:r>
              <a:rPr sz="1400" spc="0" dirty="0" smtClean="0">
                <a:latin typeface="Arial"/>
                <a:cs typeface="Arial"/>
              </a:rPr>
              <a:t>io</a:t>
            </a:r>
            <a:r>
              <a:rPr sz="1400" spc="-14" dirty="0" smtClean="0">
                <a:latin typeface="Arial"/>
                <a:cs typeface="Arial"/>
              </a:rPr>
              <a:t>n</a:t>
            </a:r>
            <a:r>
              <a:rPr sz="1400" spc="9" dirty="0" smtClean="0">
                <a:latin typeface="Arial"/>
                <a:cs typeface="Arial"/>
              </a:rPr>
              <a:t>s</a:t>
            </a:r>
            <a:r>
              <a:rPr sz="1400" spc="0" dirty="0" smtClean="0">
                <a:latin typeface="Arial"/>
                <a:cs typeface="Arial"/>
              </a:rPr>
              <a:t>.</a:t>
            </a:r>
            <a:endParaRPr sz="1400">
              <a:latin typeface="Arial"/>
              <a:cs typeface="Arial"/>
            </a:endParaRPr>
          </a:p>
          <a:p>
            <a:pPr marL="12700">
              <a:lnSpc>
                <a:spcPct val="95825"/>
              </a:lnSpc>
              <a:spcBef>
                <a:spcPts val="833"/>
              </a:spcBef>
            </a:pPr>
            <a:r>
              <a:rPr sz="1400" spc="0" dirty="0" smtClean="0">
                <a:latin typeface="Arial"/>
                <a:cs typeface="Arial"/>
              </a:rPr>
              <a:t>Ele</a:t>
            </a:r>
            <a:r>
              <a:rPr sz="1400" spc="-4" dirty="0" smtClean="0">
                <a:latin typeface="Arial"/>
                <a:cs typeface="Arial"/>
              </a:rPr>
              <a:t>c</a:t>
            </a:r>
            <a:r>
              <a:rPr sz="1400" spc="4" dirty="0" smtClean="0">
                <a:latin typeface="Arial"/>
                <a:cs typeface="Arial"/>
              </a:rPr>
              <a:t>t</a:t>
            </a:r>
            <a:r>
              <a:rPr sz="1400" spc="-9" dirty="0" smtClean="0">
                <a:latin typeface="Arial"/>
                <a:cs typeface="Arial"/>
              </a:rPr>
              <a:t>r</a:t>
            </a:r>
            <a:r>
              <a:rPr sz="1400" spc="0" dirty="0" smtClean="0">
                <a:latin typeface="Arial"/>
                <a:cs typeface="Arial"/>
              </a:rPr>
              <a:t>op</a:t>
            </a:r>
            <a:r>
              <a:rPr sz="1400" spc="-14" dirty="0" smtClean="0">
                <a:latin typeface="Arial"/>
                <a:cs typeface="Arial"/>
              </a:rPr>
              <a:t>h</a:t>
            </a:r>
            <a:r>
              <a:rPr sz="1400" spc="0" dirty="0" smtClean="0">
                <a:latin typeface="Arial"/>
                <a:cs typeface="Arial"/>
              </a:rPr>
              <a:t>o</a:t>
            </a:r>
            <a:r>
              <a:rPr sz="1400" spc="-14" dirty="0" smtClean="0">
                <a:latin typeface="Arial"/>
                <a:cs typeface="Arial"/>
              </a:rPr>
              <a:t>r</a:t>
            </a:r>
            <a:r>
              <a:rPr sz="1400" spc="0" dirty="0" smtClean="0">
                <a:latin typeface="Arial"/>
                <a:cs typeface="Arial"/>
              </a:rPr>
              <a:t>e</a:t>
            </a:r>
            <a:r>
              <a:rPr sz="1400" spc="4" dirty="0" smtClean="0">
                <a:latin typeface="Arial"/>
                <a:cs typeface="Arial"/>
              </a:rPr>
              <a:t>s</a:t>
            </a:r>
            <a:r>
              <a:rPr sz="1400" spc="-9" dirty="0" smtClean="0">
                <a:latin typeface="Arial"/>
                <a:cs typeface="Arial"/>
              </a:rPr>
              <a:t>i</a:t>
            </a:r>
            <a:r>
              <a:rPr sz="1400" spc="0" dirty="0" smtClean="0">
                <a:latin typeface="Arial"/>
                <a:cs typeface="Arial"/>
              </a:rPr>
              <a:t>s</a:t>
            </a:r>
            <a:r>
              <a:rPr sz="1400" spc="212" dirty="0" smtClean="0">
                <a:latin typeface="Arial"/>
                <a:cs typeface="Arial"/>
              </a:rPr>
              <a:t> </a:t>
            </a:r>
            <a:r>
              <a:rPr sz="1400" spc="0" dirty="0" smtClean="0">
                <a:latin typeface="Arial"/>
                <a:cs typeface="Arial"/>
              </a:rPr>
              <a:t>in</a:t>
            </a:r>
            <a:r>
              <a:rPr sz="1400" spc="197" dirty="0" smtClean="0">
                <a:latin typeface="Arial"/>
                <a:cs typeface="Arial"/>
              </a:rPr>
              <a:t> </a:t>
            </a:r>
            <a:r>
              <a:rPr sz="1400" spc="4" dirty="0" smtClean="0">
                <a:latin typeface="Arial"/>
                <a:cs typeface="Arial"/>
              </a:rPr>
              <a:t>c</a:t>
            </a:r>
            <a:r>
              <a:rPr sz="1400" spc="0" dirty="0" smtClean="0">
                <a:latin typeface="Arial"/>
                <a:cs typeface="Arial"/>
              </a:rPr>
              <a:t>o</a:t>
            </a:r>
            <a:r>
              <a:rPr sz="1400" spc="-19" dirty="0" smtClean="0">
                <a:latin typeface="Arial"/>
                <a:cs typeface="Arial"/>
              </a:rPr>
              <a:t>m</a:t>
            </a:r>
            <a:r>
              <a:rPr sz="1400" spc="0" dirty="0" smtClean="0">
                <a:latin typeface="Arial"/>
                <a:cs typeface="Arial"/>
              </a:rPr>
              <a:t>bin</a:t>
            </a:r>
            <a:r>
              <a:rPr sz="1400" spc="-14" dirty="0" smtClean="0">
                <a:latin typeface="Arial"/>
                <a:cs typeface="Arial"/>
              </a:rPr>
              <a:t>a</a:t>
            </a:r>
            <a:r>
              <a:rPr sz="1400" spc="4" dirty="0" smtClean="0">
                <a:latin typeface="Arial"/>
                <a:cs typeface="Arial"/>
              </a:rPr>
              <a:t>t</a:t>
            </a:r>
            <a:r>
              <a:rPr sz="1400" spc="-9" dirty="0" smtClean="0">
                <a:latin typeface="Arial"/>
                <a:cs typeface="Arial"/>
              </a:rPr>
              <a:t>i</a:t>
            </a:r>
            <a:r>
              <a:rPr sz="1400" spc="0" dirty="0" smtClean="0">
                <a:latin typeface="Arial"/>
                <a:cs typeface="Arial"/>
              </a:rPr>
              <a:t>on</a:t>
            </a:r>
            <a:r>
              <a:rPr sz="1400" spc="207" dirty="0" smtClean="0">
                <a:latin typeface="Arial"/>
                <a:cs typeface="Arial"/>
              </a:rPr>
              <a:t> </a:t>
            </a:r>
            <a:r>
              <a:rPr sz="1400" spc="-19" dirty="0" smtClean="0">
                <a:latin typeface="Arial"/>
                <a:cs typeface="Arial"/>
              </a:rPr>
              <a:t>w</a:t>
            </a:r>
            <a:r>
              <a:rPr sz="1400" spc="0" dirty="0" smtClean="0">
                <a:latin typeface="Arial"/>
                <a:cs typeface="Arial"/>
              </a:rPr>
              <a:t>i</a:t>
            </a:r>
            <a:r>
              <a:rPr sz="1400" spc="4" dirty="0" smtClean="0">
                <a:latin typeface="Arial"/>
                <a:cs typeface="Arial"/>
              </a:rPr>
              <a:t>t</a:t>
            </a:r>
            <a:r>
              <a:rPr sz="1400" spc="0" dirty="0" smtClean="0">
                <a:latin typeface="Arial"/>
                <a:cs typeface="Arial"/>
              </a:rPr>
              <a:t>h</a:t>
            </a:r>
            <a:r>
              <a:rPr sz="1400" spc="212" dirty="0" smtClean="0">
                <a:latin typeface="Arial"/>
                <a:cs typeface="Arial"/>
              </a:rPr>
              <a:t> </a:t>
            </a:r>
            <a:r>
              <a:rPr sz="1400" spc="-14" dirty="0" smtClean="0">
                <a:latin typeface="Arial"/>
                <a:cs typeface="Arial"/>
              </a:rPr>
              <a:t>a</a:t>
            </a:r>
            <a:r>
              <a:rPr sz="1400" spc="0" dirty="0" smtClean="0">
                <a:latin typeface="Arial"/>
                <a:cs typeface="Arial"/>
              </a:rPr>
              <a:t>u</a:t>
            </a:r>
            <a:r>
              <a:rPr sz="1400" spc="-4" dirty="0" smtClean="0">
                <a:latin typeface="Arial"/>
                <a:cs typeface="Arial"/>
              </a:rPr>
              <a:t>t</a:t>
            </a:r>
            <a:r>
              <a:rPr sz="1400" spc="0" dirty="0" smtClean="0">
                <a:latin typeface="Arial"/>
                <a:cs typeface="Arial"/>
              </a:rPr>
              <a:t>or</a:t>
            </a:r>
            <a:r>
              <a:rPr sz="1400" spc="-14" dirty="0" smtClean="0">
                <a:latin typeface="Arial"/>
                <a:cs typeface="Arial"/>
              </a:rPr>
              <a:t>a</a:t>
            </a:r>
            <a:r>
              <a:rPr sz="1400" spc="0" dirty="0" smtClean="0">
                <a:latin typeface="Arial"/>
                <a:cs typeface="Arial"/>
              </a:rPr>
              <a:t>di</a:t>
            </a:r>
            <a:r>
              <a:rPr sz="1400" spc="-14" dirty="0" smtClean="0">
                <a:latin typeface="Arial"/>
                <a:cs typeface="Arial"/>
              </a:rPr>
              <a:t>o</a:t>
            </a:r>
            <a:r>
              <a:rPr sz="1400" spc="0" dirty="0" smtClean="0">
                <a:latin typeface="Arial"/>
                <a:cs typeface="Arial"/>
              </a:rPr>
              <a:t>g</a:t>
            </a:r>
            <a:r>
              <a:rPr sz="1400" spc="-14" dirty="0" smtClean="0">
                <a:latin typeface="Arial"/>
                <a:cs typeface="Arial"/>
              </a:rPr>
              <a:t>r</a:t>
            </a:r>
            <a:r>
              <a:rPr sz="1400" spc="0" dirty="0" smtClean="0">
                <a:latin typeface="Arial"/>
                <a:cs typeface="Arial"/>
              </a:rPr>
              <a:t>aphy</a:t>
            </a:r>
            <a:r>
              <a:rPr sz="1400" spc="189" dirty="0" smtClean="0">
                <a:latin typeface="Arial"/>
                <a:cs typeface="Arial"/>
              </a:rPr>
              <a:t> </a:t>
            </a:r>
            <a:r>
              <a:rPr sz="1400" spc="0" dirty="0" smtClean="0">
                <a:latin typeface="Arial"/>
                <a:cs typeface="Arial"/>
              </a:rPr>
              <a:t>is</a:t>
            </a:r>
            <a:r>
              <a:rPr sz="1400" spc="207" dirty="0" smtClean="0">
                <a:latin typeface="Arial"/>
                <a:cs typeface="Arial"/>
              </a:rPr>
              <a:t> </a:t>
            </a:r>
            <a:r>
              <a:rPr sz="1400" spc="-14" dirty="0" smtClean="0">
                <a:latin typeface="Arial"/>
                <a:cs typeface="Arial"/>
              </a:rPr>
              <a:t>u</a:t>
            </a:r>
            <a:r>
              <a:rPr sz="1400" spc="4" dirty="0" smtClean="0">
                <a:latin typeface="Arial"/>
                <a:cs typeface="Arial"/>
              </a:rPr>
              <a:t>s</a:t>
            </a:r>
            <a:r>
              <a:rPr sz="1400" spc="-14" dirty="0" smtClean="0">
                <a:latin typeface="Arial"/>
                <a:cs typeface="Arial"/>
              </a:rPr>
              <a:t>e</a:t>
            </a:r>
            <a:r>
              <a:rPr sz="1400" spc="0" dirty="0" smtClean="0">
                <a:latin typeface="Arial"/>
                <a:cs typeface="Arial"/>
              </a:rPr>
              <a:t>d</a:t>
            </a:r>
            <a:r>
              <a:rPr sz="1400" spc="202" dirty="0" smtClean="0">
                <a:latin typeface="Arial"/>
                <a:cs typeface="Arial"/>
              </a:rPr>
              <a:t> </a:t>
            </a:r>
            <a:r>
              <a:rPr sz="1400" spc="4" dirty="0" smtClean="0">
                <a:latin typeface="Arial"/>
                <a:cs typeface="Arial"/>
              </a:rPr>
              <a:t>t</a:t>
            </a:r>
            <a:r>
              <a:rPr sz="1400" spc="0" dirty="0" smtClean="0">
                <a:latin typeface="Arial"/>
                <a:cs typeface="Arial"/>
              </a:rPr>
              <a:t>o</a:t>
            </a:r>
            <a:r>
              <a:rPr sz="1400" spc="197" dirty="0" smtClean="0">
                <a:latin typeface="Arial"/>
                <a:cs typeface="Arial"/>
              </a:rPr>
              <a:t> </a:t>
            </a:r>
            <a:r>
              <a:rPr sz="1400" spc="-4" dirty="0" smtClean="0">
                <a:latin typeface="Arial"/>
                <a:cs typeface="Arial"/>
              </a:rPr>
              <a:t>st</a:t>
            </a:r>
            <a:r>
              <a:rPr sz="1400" spc="0" dirty="0" smtClean="0">
                <a:latin typeface="Arial"/>
                <a:cs typeface="Arial"/>
              </a:rPr>
              <a:t>udy</a:t>
            </a:r>
            <a:r>
              <a:rPr sz="1400" spc="189" dirty="0" smtClean="0">
                <a:latin typeface="Arial"/>
                <a:cs typeface="Arial"/>
              </a:rPr>
              <a:t> </a:t>
            </a:r>
            <a:r>
              <a:rPr sz="1400" spc="4" dirty="0" smtClean="0">
                <a:latin typeface="Arial"/>
                <a:cs typeface="Arial"/>
              </a:rPr>
              <a:t>t</a:t>
            </a:r>
            <a:r>
              <a:rPr sz="1400" spc="-14" dirty="0" smtClean="0">
                <a:latin typeface="Arial"/>
                <a:cs typeface="Arial"/>
              </a:rPr>
              <a:t>h</a:t>
            </a:r>
            <a:r>
              <a:rPr sz="1400" spc="0" dirty="0" smtClean="0">
                <a:latin typeface="Arial"/>
                <a:cs typeface="Arial"/>
              </a:rPr>
              <a:t>e</a:t>
            </a:r>
            <a:r>
              <a:rPr sz="1400" spc="202" dirty="0" smtClean="0">
                <a:latin typeface="Arial"/>
                <a:cs typeface="Arial"/>
              </a:rPr>
              <a:t> </a:t>
            </a:r>
            <a:r>
              <a:rPr sz="1400" spc="0" dirty="0" smtClean="0">
                <a:latin typeface="Arial"/>
                <a:cs typeface="Arial"/>
              </a:rPr>
              <a:t>b</a:t>
            </a:r>
            <a:r>
              <a:rPr sz="1400" spc="-14" dirty="0" smtClean="0">
                <a:latin typeface="Arial"/>
                <a:cs typeface="Arial"/>
              </a:rPr>
              <a:t>i</a:t>
            </a:r>
            <a:r>
              <a:rPr sz="1400" spc="0" dirty="0" smtClean="0">
                <a:latin typeface="Arial"/>
                <a:cs typeface="Arial"/>
              </a:rPr>
              <a:t>ndi</a:t>
            </a:r>
            <a:r>
              <a:rPr sz="1400" spc="-14" dirty="0" smtClean="0">
                <a:latin typeface="Arial"/>
                <a:cs typeface="Arial"/>
              </a:rPr>
              <a:t>n</a:t>
            </a:r>
            <a:r>
              <a:rPr sz="1400" spc="0" dirty="0" smtClean="0">
                <a:latin typeface="Arial"/>
                <a:cs typeface="Arial"/>
              </a:rPr>
              <a:t>g  </a:t>
            </a:r>
            <a:r>
              <a:rPr sz="1400" spc="29" dirty="0" smtClean="0">
                <a:latin typeface="Arial"/>
                <a:cs typeface="Arial"/>
              </a:rPr>
              <a:t> </a:t>
            </a:r>
            <a:r>
              <a:rPr sz="1400" spc="-14" dirty="0" smtClean="0">
                <a:latin typeface="Arial"/>
                <a:cs typeface="Arial"/>
              </a:rPr>
              <a:t>of</a:t>
            </a:r>
            <a:endParaRPr sz="1400">
              <a:latin typeface="Arial"/>
              <a:cs typeface="Arial"/>
            </a:endParaRPr>
          </a:p>
          <a:p>
            <a:pPr marL="12700" marR="30667">
              <a:lnSpc>
                <a:spcPct val="95825"/>
              </a:lnSpc>
              <a:spcBef>
                <a:spcPts val="912"/>
              </a:spcBef>
            </a:pPr>
            <a:r>
              <a:rPr sz="1400" spc="0" dirty="0" smtClean="0">
                <a:latin typeface="Arial"/>
                <a:cs typeface="Arial"/>
              </a:rPr>
              <a:t>pr</a:t>
            </a:r>
            <a:r>
              <a:rPr sz="1400" spc="-4" dirty="0" smtClean="0">
                <a:latin typeface="Arial"/>
                <a:cs typeface="Arial"/>
              </a:rPr>
              <a:t>o</a:t>
            </a:r>
            <a:r>
              <a:rPr sz="1400" spc="4" dirty="0" smtClean="0">
                <a:latin typeface="Arial"/>
                <a:cs typeface="Arial"/>
              </a:rPr>
              <a:t>t</a:t>
            </a:r>
            <a:r>
              <a:rPr sz="1400" spc="0" dirty="0" smtClean="0">
                <a:latin typeface="Arial"/>
                <a:cs typeface="Arial"/>
              </a:rPr>
              <a:t>ein</a:t>
            </a:r>
            <a:r>
              <a:rPr sz="1400" spc="4" dirty="0" smtClean="0">
                <a:latin typeface="Arial"/>
                <a:cs typeface="Arial"/>
              </a:rPr>
              <a:t>s</a:t>
            </a:r>
            <a:r>
              <a:rPr sz="1400" spc="0" dirty="0" smtClean="0">
                <a:latin typeface="Arial"/>
                <a:cs typeface="Arial"/>
              </a:rPr>
              <a:t>.</a:t>
            </a:r>
            <a:endParaRPr sz="1400">
              <a:latin typeface="Arial"/>
              <a:cs typeface="Arial"/>
            </a:endParaRPr>
          </a:p>
          <a:p>
            <a:pPr marL="12700" marR="30667">
              <a:lnSpc>
                <a:spcPct val="95825"/>
              </a:lnSpc>
              <a:spcBef>
                <a:spcPts val="910"/>
              </a:spcBef>
            </a:pPr>
            <a:r>
              <a:rPr sz="1400" spc="-4" dirty="0" smtClean="0">
                <a:latin typeface="Arial"/>
                <a:cs typeface="Arial"/>
              </a:rPr>
              <a:t>U</a:t>
            </a:r>
            <a:r>
              <a:rPr sz="1400" spc="4" dirty="0" smtClean="0">
                <a:latin typeface="Arial"/>
                <a:cs typeface="Arial"/>
              </a:rPr>
              <a:t>s</a:t>
            </a:r>
            <a:r>
              <a:rPr sz="1400" spc="0" dirty="0" smtClean="0">
                <a:latin typeface="Arial"/>
                <a:cs typeface="Arial"/>
              </a:rPr>
              <a:t>ed</a:t>
            </a:r>
            <a:r>
              <a:rPr sz="1400" spc="-25" dirty="0" smtClean="0">
                <a:latin typeface="Arial"/>
                <a:cs typeface="Arial"/>
              </a:rPr>
              <a:t> </a:t>
            </a:r>
            <a:r>
              <a:rPr sz="1400" spc="4" dirty="0" smtClean="0">
                <a:latin typeface="Arial"/>
                <a:cs typeface="Arial"/>
              </a:rPr>
              <a:t>f</a:t>
            </a:r>
            <a:r>
              <a:rPr sz="1400" spc="0" dirty="0" smtClean="0">
                <a:latin typeface="Arial"/>
                <a:cs typeface="Arial"/>
              </a:rPr>
              <a:t>or</a:t>
            </a:r>
            <a:r>
              <a:rPr sz="1400" spc="-9" dirty="0" smtClean="0">
                <a:latin typeface="Arial"/>
                <a:cs typeface="Arial"/>
              </a:rPr>
              <a:t> </a:t>
            </a:r>
            <a:r>
              <a:rPr sz="1400" spc="0" dirty="0" smtClean="0">
                <a:latin typeface="Arial"/>
                <a:cs typeface="Arial"/>
              </a:rPr>
              <a:t>anal</a:t>
            </a:r>
            <a:r>
              <a:rPr sz="1400" spc="-19" dirty="0" smtClean="0">
                <a:latin typeface="Arial"/>
                <a:cs typeface="Arial"/>
              </a:rPr>
              <a:t>y</a:t>
            </a:r>
            <a:r>
              <a:rPr sz="1400" spc="4" dirty="0" smtClean="0">
                <a:latin typeface="Arial"/>
                <a:cs typeface="Arial"/>
              </a:rPr>
              <a:t>s</a:t>
            </a:r>
            <a:r>
              <a:rPr sz="1400" spc="0" dirty="0" smtClean="0">
                <a:latin typeface="Arial"/>
                <a:cs typeface="Arial"/>
              </a:rPr>
              <a:t>is</a:t>
            </a:r>
            <a:r>
              <a:rPr sz="1400" spc="-9" dirty="0" smtClean="0">
                <a:latin typeface="Arial"/>
                <a:cs typeface="Arial"/>
              </a:rPr>
              <a:t> </a:t>
            </a:r>
            <a:r>
              <a:rPr sz="1400" spc="0" dirty="0" smtClean="0">
                <a:latin typeface="Arial"/>
                <a:cs typeface="Arial"/>
              </a:rPr>
              <a:t>of</a:t>
            </a:r>
            <a:r>
              <a:rPr sz="1400" spc="-9" dirty="0" smtClean="0">
                <a:latin typeface="Arial"/>
                <a:cs typeface="Arial"/>
              </a:rPr>
              <a:t> </a:t>
            </a:r>
            <a:r>
              <a:rPr sz="1400" spc="4" dirty="0" smtClean="0">
                <a:latin typeface="Arial"/>
                <a:cs typeface="Arial"/>
              </a:rPr>
              <a:t>t</a:t>
            </a:r>
            <a:r>
              <a:rPr sz="1400" spc="0" dirty="0" smtClean="0">
                <a:latin typeface="Arial"/>
                <a:cs typeface="Arial"/>
              </a:rPr>
              <a:t>erpenoids</a:t>
            </a:r>
            <a:r>
              <a:rPr sz="1400" spc="-44" dirty="0" smtClean="0">
                <a:latin typeface="Arial"/>
                <a:cs typeface="Arial"/>
              </a:rPr>
              <a:t> </a:t>
            </a:r>
            <a:r>
              <a:rPr sz="1400" spc="0" dirty="0" smtClean="0">
                <a:latin typeface="Arial"/>
                <a:cs typeface="Arial"/>
              </a:rPr>
              <a:t>,</a:t>
            </a:r>
            <a:r>
              <a:rPr sz="1400" spc="4" dirty="0" smtClean="0">
                <a:latin typeface="Arial"/>
                <a:cs typeface="Arial"/>
              </a:rPr>
              <a:t> st</a:t>
            </a:r>
            <a:r>
              <a:rPr sz="1400" spc="0" dirty="0" smtClean="0">
                <a:latin typeface="Arial"/>
                <a:cs typeface="Arial"/>
              </a:rPr>
              <a:t>eroids</a:t>
            </a:r>
            <a:r>
              <a:rPr sz="1400" spc="-44" dirty="0" smtClean="0">
                <a:latin typeface="Arial"/>
                <a:cs typeface="Arial"/>
              </a:rPr>
              <a:t> </a:t>
            </a:r>
            <a:r>
              <a:rPr sz="1400" spc="0" dirty="0" smtClean="0">
                <a:latin typeface="Arial"/>
                <a:cs typeface="Arial"/>
              </a:rPr>
              <a:t>and</a:t>
            </a:r>
            <a:r>
              <a:rPr sz="1400" spc="-14" dirty="0" smtClean="0">
                <a:latin typeface="Arial"/>
                <a:cs typeface="Arial"/>
              </a:rPr>
              <a:t> </a:t>
            </a:r>
            <a:r>
              <a:rPr sz="1400" spc="0" dirty="0" smtClean="0">
                <a:latin typeface="Arial"/>
                <a:cs typeface="Arial"/>
              </a:rPr>
              <a:t>an</a:t>
            </a:r>
            <a:r>
              <a:rPr sz="1400" spc="4" dirty="0" smtClean="0">
                <a:latin typeface="Arial"/>
                <a:cs typeface="Arial"/>
              </a:rPr>
              <a:t>t</a:t>
            </a:r>
            <a:r>
              <a:rPr sz="1400" spc="0" dirty="0" smtClean="0">
                <a:latin typeface="Arial"/>
                <a:cs typeface="Arial"/>
              </a:rPr>
              <a:t>ibio</a:t>
            </a:r>
            <a:r>
              <a:rPr sz="1400" spc="4" dirty="0" smtClean="0">
                <a:latin typeface="Arial"/>
                <a:cs typeface="Arial"/>
              </a:rPr>
              <a:t>t</a:t>
            </a:r>
            <a:r>
              <a:rPr sz="1400" spc="0" dirty="0" smtClean="0">
                <a:latin typeface="Arial"/>
                <a:cs typeface="Arial"/>
              </a:rPr>
              <a:t>i</a:t>
            </a:r>
            <a:r>
              <a:rPr sz="1400" spc="4" dirty="0" smtClean="0">
                <a:latin typeface="Arial"/>
                <a:cs typeface="Arial"/>
              </a:rPr>
              <a:t>c</a:t>
            </a:r>
            <a:r>
              <a:rPr sz="1400" spc="9" dirty="0" smtClean="0">
                <a:latin typeface="Arial"/>
                <a:cs typeface="Arial"/>
              </a:rPr>
              <a:t>s</a:t>
            </a:r>
            <a:r>
              <a:rPr sz="1400" spc="0" dirty="0" smtClean="0">
                <a:latin typeface="Arial"/>
                <a:cs typeface="Arial"/>
              </a:rPr>
              <a:t>.</a:t>
            </a:r>
            <a:endParaRPr sz="1400">
              <a:latin typeface="Arial"/>
              <a:cs typeface="Arial"/>
            </a:endParaRPr>
          </a:p>
        </p:txBody>
      </p:sp>
      <p:sp>
        <p:nvSpPr>
          <p:cNvPr id="9" name="object 9"/>
          <p:cNvSpPr txBox="1"/>
          <p:nvPr/>
        </p:nvSpPr>
        <p:spPr>
          <a:xfrm>
            <a:off x="269240" y="3562009"/>
            <a:ext cx="200696"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8.</a:t>
            </a:r>
            <a:endParaRPr sz="1400">
              <a:latin typeface="Arial"/>
              <a:cs typeface="Arial"/>
            </a:endParaRPr>
          </a:p>
        </p:txBody>
      </p:sp>
      <p:sp>
        <p:nvSpPr>
          <p:cNvPr id="8" name="object 8"/>
          <p:cNvSpPr txBox="1"/>
          <p:nvPr/>
        </p:nvSpPr>
        <p:spPr>
          <a:xfrm>
            <a:off x="7500366" y="3562009"/>
            <a:ext cx="346354" cy="203708"/>
          </a:xfrm>
          <a:prstGeom prst="rect">
            <a:avLst/>
          </a:prstGeom>
        </p:spPr>
        <p:txBody>
          <a:bodyPr wrap="square" lIns="0" tIns="0" rIns="0" bIns="0" rtlCol="0">
            <a:noAutofit/>
          </a:bodyPr>
          <a:lstStyle/>
          <a:p>
            <a:pPr marL="12700">
              <a:lnSpc>
                <a:spcPts val="1535"/>
              </a:lnSpc>
              <a:spcBef>
                <a:spcPts val="76"/>
              </a:spcBef>
            </a:pPr>
            <a:r>
              <a:rPr sz="1400" spc="-9" dirty="0" smtClean="0">
                <a:latin typeface="Arial"/>
                <a:cs typeface="Arial"/>
              </a:rPr>
              <a:t>i</a:t>
            </a:r>
            <a:r>
              <a:rPr sz="1400" spc="0" dirty="0" smtClean="0">
                <a:latin typeface="Arial"/>
                <a:cs typeface="Arial"/>
              </a:rPr>
              <a:t>r</a:t>
            </a:r>
            <a:r>
              <a:rPr sz="1400" spc="-14" dirty="0" smtClean="0">
                <a:latin typeface="Arial"/>
                <a:cs typeface="Arial"/>
              </a:rPr>
              <a:t>o</a:t>
            </a:r>
            <a:r>
              <a:rPr sz="1400" spc="0" dirty="0" smtClean="0">
                <a:latin typeface="Arial"/>
                <a:cs typeface="Arial"/>
              </a:rPr>
              <a:t>n</a:t>
            </a:r>
            <a:endParaRPr sz="1400">
              <a:latin typeface="Arial"/>
              <a:cs typeface="Arial"/>
            </a:endParaRPr>
          </a:p>
        </p:txBody>
      </p:sp>
      <p:sp>
        <p:nvSpPr>
          <p:cNvPr id="7" name="object 7"/>
          <p:cNvSpPr txBox="1"/>
          <p:nvPr/>
        </p:nvSpPr>
        <p:spPr>
          <a:xfrm>
            <a:off x="7869174" y="3562009"/>
            <a:ext cx="202300" cy="203708"/>
          </a:xfrm>
          <a:prstGeom prst="rect">
            <a:avLst/>
          </a:prstGeom>
        </p:spPr>
        <p:txBody>
          <a:bodyPr wrap="square" lIns="0" tIns="0" rIns="0" bIns="0" rtlCol="0">
            <a:noAutofit/>
          </a:bodyPr>
          <a:lstStyle/>
          <a:p>
            <a:pPr marL="12700">
              <a:lnSpc>
                <a:spcPts val="1535"/>
              </a:lnSpc>
              <a:spcBef>
                <a:spcPts val="76"/>
              </a:spcBef>
            </a:pPr>
            <a:r>
              <a:rPr sz="1400" spc="4" dirty="0" smtClean="0">
                <a:latin typeface="Arial"/>
                <a:cs typeface="Arial"/>
              </a:rPr>
              <a:t>to</a:t>
            </a:r>
            <a:endParaRPr sz="1400">
              <a:latin typeface="Arial"/>
              <a:cs typeface="Arial"/>
            </a:endParaRPr>
          </a:p>
        </p:txBody>
      </p:sp>
      <p:sp>
        <p:nvSpPr>
          <p:cNvPr id="6" name="object 6"/>
          <p:cNvSpPr txBox="1"/>
          <p:nvPr/>
        </p:nvSpPr>
        <p:spPr>
          <a:xfrm>
            <a:off x="8091678" y="3562009"/>
            <a:ext cx="545167" cy="203708"/>
          </a:xfrm>
          <a:prstGeom prst="rect">
            <a:avLst/>
          </a:prstGeom>
        </p:spPr>
        <p:txBody>
          <a:bodyPr wrap="square" lIns="0" tIns="0" rIns="0" bIns="0" rtlCol="0">
            <a:noAutofit/>
          </a:bodyPr>
          <a:lstStyle/>
          <a:p>
            <a:pPr marL="12700">
              <a:lnSpc>
                <a:spcPts val="1535"/>
              </a:lnSpc>
              <a:spcBef>
                <a:spcPts val="76"/>
              </a:spcBef>
            </a:pPr>
            <a:r>
              <a:rPr sz="1400" spc="-4" dirty="0" smtClean="0">
                <a:latin typeface="Arial"/>
                <a:cs typeface="Arial"/>
              </a:rPr>
              <a:t>s</a:t>
            </a:r>
            <a:r>
              <a:rPr sz="1400" spc="0" dirty="0" smtClean="0">
                <a:latin typeface="Arial"/>
                <a:cs typeface="Arial"/>
              </a:rPr>
              <a:t>er</a:t>
            </a:r>
            <a:r>
              <a:rPr sz="1400" spc="-14" dirty="0" smtClean="0">
                <a:latin typeface="Arial"/>
                <a:cs typeface="Arial"/>
              </a:rPr>
              <a:t>u</a:t>
            </a:r>
            <a:r>
              <a:rPr sz="1400" spc="0" dirty="0" smtClean="0">
                <a:latin typeface="Arial"/>
                <a:cs typeface="Arial"/>
              </a:rPr>
              <a:t>m</a:t>
            </a:r>
            <a:endParaRPr sz="1400">
              <a:latin typeface="Arial"/>
              <a:cs typeface="Arial"/>
            </a:endParaRPr>
          </a:p>
        </p:txBody>
      </p:sp>
      <p:sp>
        <p:nvSpPr>
          <p:cNvPr id="5" name="object 5"/>
          <p:cNvSpPr txBox="1"/>
          <p:nvPr/>
        </p:nvSpPr>
        <p:spPr>
          <a:xfrm>
            <a:off x="269240" y="4202343"/>
            <a:ext cx="200696" cy="203707"/>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9.</a:t>
            </a:r>
            <a:endParaRPr sz="1400">
              <a:latin typeface="Arial"/>
              <a:cs typeface="Arial"/>
            </a:endParaRPr>
          </a:p>
        </p:txBody>
      </p:sp>
      <p:sp>
        <p:nvSpPr>
          <p:cNvPr id="4" name="object 4"/>
          <p:cNvSpPr txBox="1"/>
          <p:nvPr/>
        </p:nvSpPr>
        <p:spPr>
          <a:xfrm>
            <a:off x="269240" y="4522383"/>
            <a:ext cx="7079857" cy="1484198"/>
          </a:xfrm>
          <a:prstGeom prst="rect">
            <a:avLst/>
          </a:prstGeom>
        </p:spPr>
        <p:txBody>
          <a:bodyPr wrap="square" lIns="0" tIns="0" rIns="0" bIns="0" rtlCol="0">
            <a:noAutofit/>
          </a:bodyPr>
          <a:lstStyle/>
          <a:p>
            <a:pPr marL="12700" marR="26746">
              <a:lnSpc>
                <a:spcPts val="1535"/>
              </a:lnSpc>
              <a:spcBef>
                <a:spcPts val="76"/>
              </a:spcBef>
            </a:pPr>
            <a:r>
              <a:rPr sz="1400" spc="0" dirty="0" smtClean="0">
                <a:latin typeface="Arial"/>
                <a:cs typeface="Arial"/>
              </a:rPr>
              <a:t>1</a:t>
            </a:r>
            <a:r>
              <a:rPr sz="1400" spc="-14" dirty="0" smtClean="0">
                <a:latin typeface="Arial"/>
                <a:cs typeface="Arial"/>
              </a:rPr>
              <a:t>0</a:t>
            </a:r>
            <a:r>
              <a:rPr sz="1400" spc="0" dirty="0" smtClean="0">
                <a:latin typeface="Arial"/>
                <a:cs typeface="Arial"/>
              </a:rPr>
              <a:t>.</a:t>
            </a:r>
            <a:r>
              <a:rPr sz="1400" spc="-69" dirty="0" smtClean="0">
                <a:latin typeface="Arial"/>
                <a:cs typeface="Arial"/>
              </a:rPr>
              <a:t> </a:t>
            </a:r>
            <a:r>
              <a:rPr sz="1400" spc="-4" dirty="0" smtClean="0">
                <a:latin typeface="Arial"/>
                <a:cs typeface="Arial"/>
              </a:rPr>
              <a:t>F</a:t>
            </a:r>
            <a:r>
              <a:rPr sz="1400" spc="0" dirty="0" smtClean="0">
                <a:latin typeface="Arial"/>
                <a:cs typeface="Arial"/>
              </a:rPr>
              <a:t>or</a:t>
            </a:r>
            <a:r>
              <a:rPr sz="1400" spc="-29" dirty="0" smtClean="0">
                <a:latin typeface="Arial"/>
                <a:cs typeface="Arial"/>
              </a:rPr>
              <a:t> </a:t>
            </a:r>
            <a:r>
              <a:rPr sz="1400" spc="4" dirty="0" smtClean="0">
                <a:latin typeface="Arial"/>
                <a:cs typeface="Arial"/>
              </a:rPr>
              <a:t>t</a:t>
            </a:r>
            <a:r>
              <a:rPr sz="1400" spc="0" dirty="0" smtClean="0">
                <a:latin typeface="Arial"/>
                <a:cs typeface="Arial"/>
              </a:rPr>
              <a:t>e</a:t>
            </a:r>
            <a:r>
              <a:rPr sz="1400" spc="4" dirty="0" smtClean="0">
                <a:latin typeface="Arial"/>
                <a:cs typeface="Arial"/>
              </a:rPr>
              <a:t>st</a:t>
            </a:r>
            <a:r>
              <a:rPr sz="1400" spc="0" dirty="0" smtClean="0">
                <a:latin typeface="Arial"/>
                <a:cs typeface="Arial"/>
              </a:rPr>
              <a:t>ing</a:t>
            </a:r>
            <a:r>
              <a:rPr sz="1400" spc="-34" dirty="0" smtClean="0">
                <a:latin typeface="Arial"/>
                <a:cs typeface="Arial"/>
              </a:rPr>
              <a:t> </a:t>
            </a:r>
            <a:r>
              <a:rPr sz="1400" spc="0" dirty="0" smtClean="0">
                <a:latin typeface="Arial"/>
                <a:cs typeface="Arial"/>
              </a:rPr>
              <a:t>puri</a:t>
            </a:r>
            <a:r>
              <a:rPr sz="1400" spc="4" dirty="0" smtClean="0">
                <a:latin typeface="Arial"/>
                <a:cs typeface="Arial"/>
              </a:rPr>
              <a:t>t</a:t>
            </a:r>
            <a:r>
              <a:rPr sz="1400" spc="0" dirty="0" smtClean="0">
                <a:latin typeface="Arial"/>
                <a:cs typeface="Arial"/>
              </a:rPr>
              <a:t>y</a:t>
            </a:r>
            <a:r>
              <a:rPr sz="1400" spc="-19" dirty="0" smtClean="0">
                <a:latin typeface="Arial"/>
                <a:cs typeface="Arial"/>
              </a:rPr>
              <a:t> </a:t>
            </a:r>
            <a:r>
              <a:rPr sz="1400" spc="0" dirty="0" smtClean="0">
                <a:latin typeface="Arial"/>
                <a:cs typeface="Arial"/>
              </a:rPr>
              <a:t>of  </a:t>
            </a:r>
            <a:r>
              <a:rPr sz="1400" spc="4" dirty="0" smtClean="0">
                <a:latin typeface="Arial"/>
                <a:cs typeface="Arial"/>
              </a:rPr>
              <a:t>t</a:t>
            </a:r>
            <a:r>
              <a:rPr sz="1400" spc="0" dirty="0" smtClean="0">
                <a:latin typeface="Arial"/>
                <a:cs typeface="Arial"/>
              </a:rPr>
              <a:t>h</a:t>
            </a:r>
            <a:r>
              <a:rPr sz="1400" spc="-19" dirty="0" smtClean="0">
                <a:latin typeface="Arial"/>
                <a:cs typeface="Arial"/>
              </a:rPr>
              <a:t>y</a:t>
            </a:r>
            <a:r>
              <a:rPr sz="1400" spc="0" dirty="0" smtClean="0">
                <a:latin typeface="Arial"/>
                <a:cs typeface="Arial"/>
              </a:rPr>
              <a:t>roid</a:t>
            </a:r>
            <a:r>
              <a:rPr sz="1400" spc="-14" dirty="0" smtClean="0">
                <a:latin typeface="Arial"/>
                <a:cs typeface="Arial"/>
              </a:rPr>
              <a:t> </a:t>
            </a:r>
            <a:r>
              <a:rPr sz="1400" spc="0" dirty="0" smtClean="0">
                <a:latin typeface="Arial"/>
                <a:cs typeface="Arial"/>
              </a:rPr>
              <a:t>hor</a:t>
            </a:r>
            <a:r>
              <a:rPr sz="1400" spc="-4" dirty="0" smtClean="0">
                <a:latin typeface="Arial"/>
                <a:cs typeface="Arial"/>
              </a:rPr>
              <a:t>m</a:t>
            </a:r>
            <a:r>
              <a:rPr sz="1400" spc="0" dirty="0" smtClean="0">
                <a:latin typeface="Arial"/>
                <a:cs typeface="Arial"/>
              </a:rPr>
              <a:t>ones</a:t>
            </a:r>
            <a:r>
              <a:rPr sz="1400" spc="-34" dirty="0" smtClean="0">
                <a:latin typeface="Arial"/>
                <a:cs typeface="Arial"/>
              </a:rPr>
              <a:t> </a:t>
            </a:r>
            <a:r>
              <a:rPr sz="1400" spc="0" dirty="0" smtClean="0">
                <a:latin typeface="Arial"/>
                <a:cs typeface="Arial"/>
              </a:rPr>
              <a:t>by</a:t>
            </a:r>
            <a:r>
              <a:rPr sz="1400" spc="-9" dirty="0" smtClean="0">
                <a:latin typeface="Arial"/>
                <a:cs typeface="Arial"/>
              </a:rPr>
              <a:t> </a:t>
            </a:r>
            <a:r>
              <a:rPr sz="1400" spc="4" dirty="0" smtClean="0">
                <a:latin typeface="Arial"/>
                <a:cs typeface="Arial"/>
              </a:rPr>
              <a:t>z</a:t>
            </a:r>
            <a:r>
              <a:rPr sz="1400" spc="0" dirty="0" smtClean="0">
                <a:latin typeface="Arial"/>
                <a:cs typeface="Arial"/>
              </a:rPr>
              <a:t>one</a:t>
            </a:r>
            <a:r>
              <a:rPr sz="1400" spc="-29" dirty="0" smtClean="0">
                <a:latin typeface="Arial"/>
                <a:cs typeface="Arial"/>
              </a:rPr>
              <a:t> </a:t>
            </a:r>
            <a:r>
              <a:rPr sz="1400" spc="0" dirty="0" smtClean="0">
                <a:latin typeface="Arial"/>
                <a:cs typeface="Arial"/>
              </a:rPr>
              <a:t>ele</a:t>
            </a:r>
            <a:r>
              <a:rPr sz="1400" spc="4" dirty="0" smtClean="0">
                <a:latin typeface="Arial"/>
                <a:cs typeface="Arial"/>
              </a:rPr>
              <a:t>ct</a:t>
            </a:r>
            <a:r>
              <a:rPr sz="1400" spc="0" dirty="0" smtClean="0">
                <a:latin typeface="Arial"/>
                <a:cs typeface="Arial"/>
              </a:rPr>
              <a:t>ropho</a:t>
            </a:r>
            <a:r>
              <a:rPr sz="1400" spc="-14" dirty="0" smtClean="0">
                <a:latin typeface="Arial"/>
                <a:cs typeface="Arial"/>
              </a:rPr>
              <a:t>r</a:t>
            </a:r>
            <a:r>
              <a:rPr sz="1400" spc="0" dirty="0" smtClean="0">
                <a:latin typeface="Arial"/>
                <a:cs typeface="Arial"/>
              </a:rPr>
              <a:t>e</a:t>
            </a:r>
            <a:r>
              <a:rPr sz="1400" spc="-4" dirty="0" smtClean="0">
                <a:latin typeface="Arial"/>
                <a:cs typeface="Arial"/>
              </a:rPr>
              <a:t>s</a:t>
            </a:r>
            <a:r>
              <a:rPr sz="1400" spc="0" dirty="0" smtClean="0">
                <a:latin typeface="Arial"/>
                <a:cs typeface="Arial"/>
              </a:rPr>
              <a:t>i</a:t>
            </a:r>
            <a:r>
              <a:rPr sz="1400" spc="9" dirty="0" smtClean="0">
                <a:latin typeface="Arial"/>
                <a:cs typeface="Arial"/>
              </a:rPr>
              <a:t>s</a:t>
            </a:r>
            <a:r>
              <a:rPr sz="1400" spc="0" dirty="0" smtClean="0">
                <a:latin typeface="Arial"/>
                <a:cs typeface="Arial"/>
              </a:rPr>
              <a:t>.</a:t>
            </a:r>
            <a:endParaRPr sz="1400">
              <a:latin typeface="Arial"/>
              <a:cs typeface="Arial"/>
            </a:endParaRPr>
          </a:p>
          <a:p>
            <a:pPr marL="12700">
              <a:lnSpc>
                <a:spcPct val="95825"/>
              </a:lnSpc>
              <a:spcBef>
                <a:spcPts val="833"/>
              </a:spcBef>
            </a:pPr>
            <a:r>
              <a:rPr sz="1400" spc="0" dirty="0" smtClean="0">
                <a:latin typeface="Arial"/>
                <a:cs typeface="Arial"/>
              </a:rPr>
              <a:t>1</a:t>
            </a:r>
            <a:r>
              <a:rPr sz="1400" spc="-14" dirty="0" smtClean="0">
                <a:latin typeface="Arial"/>
                <a:cs typeface="Arial"/>
              </a:rPr>
              <a:t>1</a:t>
            </a:r>
            <a:r>
              <a:rPr sz="1400" spc="0" dirty="0" smtClean="0">
                <a:latin typeface="Arial"/>
                <a:cs typeface="Arial"/>
              </a:rPr>
              <a:t>.</a:t>
            </a:r>
            <a:r>
              <a:rPr sz="1400" spc="-69" dirty="0" smtClean="0">
                <a:latin typeface="Arial"/>
                <a:cs typeface="Arial"/>
              </a:rPr>
              <a:t> </a:t>
            </a:r>
            <a:r>
              <a:rPr sz="1400" spc="0" dirty="0" smtClean="0">
                <a:latin typeface="Arial"/>
                <a:cs typeface="Arial"/>
              </a:rPr>
              <a:t>Paper</a:t>
            </a:r>
            <a:r>
              <a:rPr sz="1400" spc="-25" dirty="0" smtClean="0">
                <a:latin typeface="Arial"/>
                <a:cs typeface="Arial"/>
              </a:rPr>
              <a:t> </a:t>
            </a:r>
            <a:r>
              <a:rPr sz="1400" spc="4" dirty="0" smtClean="0">
                <a:latin typeface="Arial"/>
                <a:cs typeface="Arial"/>
              </a:rPr>
              <a:t>c</a:t>
            </a:r>
            <a:r>
              <a:rPr sz="1400" spc="0" dirty="0" smtClean="0">
                <a:latin typeface="Arial"/>
                <a:cs typeface="Arial"/>
              </a:rPr>
              <a:t>hro</a:t>
            </a:r>
            <a:r>
              <a:rPr sz="1400" spc="-4" dirty="0" smtClean="0">
                <a:latin typeface="Arial"/>
                <a:cs typeface="Arial"/>
              </a:rPr>
              <a:t>m</a:t>
            </a:r>
            <a:r>
              <a:rPr sz="1400" spc="0" dirty="0" smtClean="0">
                <a:latin typeface="Arial"/>
                <a:cs typeface="Arial"/>
              </a:rPr>
              <a:t>a</a:t>
            </a:r>
            <a:r>
              <a:rPr sz="1400" spc="4" dirty="0" smtClean="0">
                <a:latin typeface="Arial"/>
                <a:cs typeface="Arial"/>
              </a:rPr>
              <a:t>t</a:t>
            </a:r>
            <a:r>
              <a:rPr sz="1400" spc="0" dirty="0" smtClean="0">
                <a:latin typeface="Arial"/>
                <a:cs typeface="Arial"/>
              </a:rPr>
              <a:t>o-</a:t>
            </a:r>
            <a:r>
              <a:rPr sz="1400" spc="-14" dirty="0" smtClean="0">
                <a:latin typeface="Arial"/>
                <a:cs typeface="Arial"/>
              </a:rPr>
              <a:t>e</a:t>
            </a:r>
            <a:r>
              <a:rPr sz="1400" spc="0" dirty="0" smtClean="0">
                <a:latin typeface="Arial"/>
                <a:cs typeface="Arial"/>
              </a:rPr>
              <a:t>le</a:t>
            </a:r>
            <a:r>
              <a:rPr sz="1400" spc="-4" dirty="0" smtClean="0">
                <a:latin typeface="Arial"/>
                <a:cs typeface="Arial"/>
              </a:rPr>
              <a:t>ct</a:t>
            </a:r>
            <a:r>
              <a:rPr sz="1400" spc="0" dirty="0" smtClean="0">
                <a:latin typeface="Arial"/>
                <a:cs typeface="Arial"/>
              </a:rPr>
              <a:t>ro</a:t>
            </a:r>
            <a:r>
              <a:rPr sz="1400" spc="-14" dirty="0" smtClean="0">
                <a:latin typeface="Arial"/>
                <a:cs typeface="Arial"/>
              </a:rPr>
              <a:t>p</a:t>
            </a:r>
            <a:r>
              <a:rPr sz="1400" spc="0" dirty="0" smtClean="0">
                <a:latin typeface="Arial"/>
                <a:cs typeface="Arial"/>
              </a:rPr>
              <a:t>h</a:t>
            </a:r>
            <a:r>
              <a:rPr sz="1400" spc="-14" dirty="0" smtClean="0">
                <a:latin typeface="Arial"/>
                <a:cs typeface="Arial"/>
              </a:rPr>
              <a:t>o</a:t>
            </a:r>
            <a:r>
              <a:rPr sz="1400" spc="0" dirty="0" smtClean="0">
                <a:latin typeface="Arial"/>
                <a:cs typeface="Arial"/>
              </a:rPr>
              <a:t>r</a:t>
            </a:r>
            <a:r>
              <a:rPr sz="1400" spc="-14" dirty="0" smtClean="0">
                <a:latin typeface="Arial"/>
                <a:cs typeface="Arial"/>
              </a:rPr>
              <a:t>e</a:t>
            </a:r>
            <a:r>
              <a:rPr sz="1400" spc="4" dirty="0" smtClean="0">
                <a:latin typeface="Arial"/>
                <a:cs typeface="Arial"/>
              </a:rPr>
              <a:t>s</a:t>
            </a:r>
            <a:r>
              <a:rPr sz="1400" spc="0" dirty="0" smtClean="0">
                <a:latin typeface="Arial"/>
                <a:cs typeface="Arial"/>
              </a:rPr>
              <a:t>is</a:t>
            </a:r>
            <a:r>
              <a:rPr sz="1400" spc="-54" dirty="0" smtClean="0">
                <a:latin typeface="Arial"/>
                <a:cs typeface="Arial"/>
              </a:rPr>
              <a:t> </a:t>
            </a:r>
            <a:r>
              <a:rPr sz="1400" spc="0" dirty="0" smtClean="0">
                <a:latin typeface="Arial"/>
                <a:cs typeface="Arial"/>
              </a:rPr>
              <a:t>is u</a:t>
            </a:r>
            <a:r>
              <a:rPr sz="1400" spc="4" dirty="0" smtClean="0">
                <a:latin typeface="Arial"/>
                <a:cs typeface="Arial"/>
              </a:rPr>
              <a:t>s</a:t>
            </a:r>
            <a:r>
              <a:rPr sz="1400" spc="0" dirty="0" smtClean="0">
                <a:latin typeface="Arial"/>
                <a:cs typeface="Arial"/>
              </a:rPr>
              <a:t>ed</a:t>
            </a:r>
            <a:r>
              <a:rPr sz="1400" spc="-14" dirty="0" smtClean="0">
                <a:latin typeface="Arial"/>
                <a:cs typeface="Arial"/>
              </a:rPr>
              <a:t> </a:t>
            </a:r>
            <a:r>
              <a:rPr sz="1400" spc="4" dirty="0" smtClean="0">
                <a:latin typeface="Arial"/>
                <a:cs typeface="Arial"/>
              </a:rPr>
              <a:t>t</a:t>
            </a:r>
            <a:r>
              <a:rPr sz="1400" spc="0" dirty="0" smtClean="0">
                <a:latin typeface="Arial"/>
                <a:cs typeface="Arial"/>
              </a:rPr>
              <a:t>o</a:t>
            </a:r>
            <a:r>
              <a:rPr sz="1400" spc="-14" dirty="0" smtClean="0">
                <a:latin typeface="Arial"/>
                <a:cs typeface="Arial"/>
              </a:rPr>
              <a:t> </a:t>
            </a:r>
            <a:r>
              <a:rPr sz="1400" spc="4" dirty="0" smtClean="0">
                <a:latin typeface="Arial"/>
                <a:cs typeface="Arial"/>
              </a:rPr>
              <a:t>s</a:t>
            </a:r>
            <a:r>
              <a:rPr sz="1400" spc="0" dirty="0" smtClean="0">
                <a:latin typeface="Arial"/>
                <a:cs typeface="Arial"/>
              </a:rPr>
              <a:t>eparate</a:t>
            </a:r>
            <a:r>
              <a:rPr sz="1400" spc="-44" dirty="0" smtClean="0">
                <a:latin typeface="Arial"/>
                <a:cs typeface="Arial"/>
              </a:rPr>
              <a:t> </a:t>
            </a:r>
            <a:r>
              <a:rPr sz="1400" spc="4" dirty="0" smtClean="0">
                <a:latin typeface="Arial"/>
                <a:cs typeface="Arial"/>
              </a:rPr>
              <a:t>f</a:t>
            </a:r>
            <a:r>
              <a:rPr sz="1400" spc="0" dirty="0" smtClean="0">
                <a:latin typeface="Arial"/>
                <a:cs typeface="Arial"/>
              </a:rPr>
              <a:t>ree</a:t>
            </a:r>
            <a:r>
              <a:rPr sz="1400" spc="-25" dirty="0" smtClean="0">
                <a:latin typeface="Arial"/>
                <a:cs typeface="Arial"/>
              </a:rPr>
              <a:t> </a:t>
            </a:r>
            <a:r>
              <a:rPr sz="1400" spc="4" dirty="0" smtClean="0">
                <a:latin typeface="Arial"/>
                <a:cs typeface="Arial"/>
              </a:rPr>
              <a:t>I</a:t>
            </a:r>
            <a:r>
              <a:rPr sz="1400" spc="0" dirty="0" smtClean="0">
                <a:latin typeface="Arial"/>
                <a:cs typeface="Arial"/>
              </a:rPr>
              <a:t>n</a:t>
            </a:r>
            <a:r>
              <a:rPr sz="1400" spc="4" dirty="0" smtClean="0">
                <a:latin typeface="Arial"/>
                <a:cs typeface="Arial"/>
              </a:rPr>
              <a:t>s</a:t>
            </a:r>
            <a:r>
              <a:rPr sz="1400" spc="0" dirty="0" smtClean="0">
                <a:latin typeface="Arial"/>
                <a:cs typeface="Arial"/>
              </a:rPr>
              <a:t>ulin</a:t>
            </a:r>
            <a:r>
              <a:rPr sz="1400" spc="-25" dirty="0" smtClean="0">
                <a:latin typeface="Arial"/>
                <a:cs typeface="Arial"/>
              </a:rPr>
              <a:t> </a:t>
            </a:r>
            <a:r>
              <a:rPr sz="1400" spc="4" dirty="0" smtClean="0">
                <a:latin typeface="Arial"/>
                <a:cs typeface="Arial"/>
              </a:rPr>
              <a:t>f</a:t>
            </a:r>
            <a:r>
              <a:rPr sz="1400" spc="0" dirty="0" smtClean="0">
                <a:latin typeface="Arial"/>
                <a:cs typeface="Arial"/>
              </a:rPr>
              <a:t>rom</a:t>
            </a:r>
            <a:r>
              <a:rPr sz="1400" spc="-19" dirty="0" smtClean="0">
                <a:latin typeface="Arial"/>
                <a:cs typeface="Arial"/>
              </a:rPr>
              <a:t> </a:t>
            </a:r>
            <a:r>
              <a:rPr sz="1400" spc="0" dirty="0" smtClean="0">
                <a:latin typeface="Arial"/>
                <a:cs typeface="Arial"/>
              </a:rPr>
              <a:t>pla</a:t>
            </a:r>
            <a:r>
              <a:rPr sz="1400" spc="4" dirty="0" smtClean="0">
                <a:latin typeface="Arial"/>
                <a:cs typeface="Arial"/>
              </a:rPr>
              <a:t>s</a:t>
            </a:r>
            <a:r>
              <a:rPr sz="1400" spc="-4" dirty="0" smtClean="0">
                <a:latin typeface="Arial"/>
                <a:cs typeface="Arial"/>
              </a:rPr>
              <a:t>m</a:t>
            </a:r>
            <a:r>
              <a:rPr sz="1400" spc="0" dirty="0" smtClean="0">
                <a:latin typeface="Arial"/>
                <a:cs typeface="Arial"/>
              </a:rPr>
              <a:t>a</a:t>
            </a:r>
            <a:r>
              <a:rPr sz="1400" spc="-25" dirty="0" smtClean="0">
                <a:latin typeface="Arial"/>
                <a:cs typeface="Arial"/>
              </a:rPr>
              <a:t> </a:t>
            </a:r>
            <a:r>
              <a:rPr sz="1400" spc="0" dirty="0" smtClean="0">
                <a:latin typeface="Arial"/>
                <a:cs typeface="Arial"/>
              </a:rPr>
              <a:t>pro</a:t>
            </a:r>
            <a:r>
              <a:rPr sz="1400" spc="4" dirty="0" smtClean="0">
                <a:latin typeface="Arial"/>
                <a:cs typeface="Arial"/>
              </a:rPr>
              <a:t>t</a:t>
            </a:r>
            <a:r>
              <a:rPr sz="1400" spc="0" dirty="0" smtClean="0">
                <a:latin typeface="Arial"/>
                <a:cs typeface="Arial"/>
              </a:rPr>
              <a:t>ein</a:t>
            </a:r>
            <a:r>
              <a:rPr sz="1400" spc="9" dirty="0" smtClean="0">
                <a:latin typeface="Arial"/>
                <a:cs typeface="Arial"/>
              </a:rPr>
              <a:t>s</a:t>
            </a:r>
            <a:r>
              <a:rPr sz="1400" spc="0" dirty="0" smtClean="0">
                <a:latin typeface="Arial"/>
                <a:cs typeface="Arial"/>
              </a:rPr>
              <a:t>.</a:t>
            </a:r>
            <a:endParaRPr sz="1400">
              <a:latin typeface="Arial"/>
              <a:cs typeface="Arial"/>
            </a:endParaRPr>
          </a:p>
          <a:p>
            <a:pPr marL="12700" marR="26746">
              <a:lnSpc>
                <a:spcPct val="95825"/>
              </a:lnSpc>
              <a:spcBef>
                <a:spcPts val="910"/>
              </a:spcBef>
            </a:pPr>
            <a:r>
              <a:rPr sz="1400" spc="0" dirty="0" smtClean="0">
                <a:latin typeface="Arial"/>
                <a:cs typeface="Arial"/>
              </a:rPr>
              <a:t>1</a:t>
            </a:r>
            <a:r>
              <a:rPr sz="1400" spc="-14" dirty="0" smtClean="0">
                <a:latin typeface="Arial"/>
                <a:cs typeface="Arial"/>
              </a:rPr>
              <a:t>2</a:t>
            </a:r>
            <a:r>
              <a:rPr sz="1400" spc="0" dirty="0" smtClean="0">
                <a:latin typeface="Arial"/>
                <a:cs typeface="Arial"/>
              </a:rPr>
              <a:t>.</a:t>
            </a:r>
            <a:r>
              <a:rPr sz="1400" spc="-69" dirty="0" smtClean="0">
                <a:latin typeface="Arial"/>
                <a:cs typeface="Arial"/>
              </a:rPr>
              <a:t> </a:t>
            </a:r>
            <a:r>
              <a:rPr sz="1400" spc="4" dirty="0" smtClean="0">
                <a:latin typeface="Arial"/>
                <a:cs typeface="Arial"/>
              </a:rPr>
              <a:t>I</a:t>
            </a:r>
            <a:r>
              <a:rPr sz="1400" spc="0" dirty="0" smtClean="0">
                <a:latin typeface="Arial"/>
                <a:cs typeface="Arial"/>
              </a:rPr>
              <a:t>t</a:t>
            </a:r>
            <a:r>
              <a:rPr sz="1400" spc="-19" dirty="0" smtClean="0">
                <a:latin typeface="Arial"/>
                <a:cs typeface="Arial"/>
              </a:rPr>
              <a:t> </a:t>
            </a:r>
            <a:r>
              <a:rPr sz="1400" spc="0" dirty="0" smtClean="0">
                <a:latin typeface="Arial"/>
                <a:cs typeface="Arial"/>
              </a:rPr>
              <a:t>is u</a:t>
            </a:r>
            <a:r>
              <a:rPr sz="1400" spc="4" dirty="0" smtClean="0">
                <a:latin typeface="Arial"/>
                <a:cs typeface="Arial"/>
              </a:rPr>
              <a:t>s</a:t>
            </a:r>
            <a:r>
              <a:rPr sz="1400" spc="0" dirty="0" smtClean="0">
                <a:latin typeface="Arial"/>
                <a:cs typeface="Arial"/>
              </a:rPr>
              <a:t>ed</a:t>
            </a:r>
            <a:r>
              <a:rPr sz="1400" spc="-25" dirty="0" smtClean="0">
                <a:latin typeface="Arial"/>
                <a:cs typeface="Arial"/>
              </a:rPr>
              <a:t> </a:t>
            </a:r>
            <a:r>
              <a:rPr sz="1400" spc="4" dirty="0" smtClean="0">
                <a:latin typeface="Arial"/>
                <a:cs typeface="Arial"/>
              </a:rPr>
              <a:t>f</a:t>
            </a:r>
            <a:r>
              <a:rPr sz="1400" spc="0" dirty="0" smtClean="0">
                <a:latin typeface="Arial"/>
                <a:cs typeface="Arial"/>
              </a:rPr>
              <a:t>or</a:t>
            </a:r>
            <a:r>
              <a:rPr sz="1400" spc="-14" dirty="0" smtClean="0">
                <a:latin typeface="Arial"/>
                <a:cs typeface="Arial"/>
              </a:rPr>
              <a:t> </a:t>
            </a:r>
            <a:r>
              <a:rPr sz="1400" spc="0" dirty="0" smtClean="0">
                <a:latin typeface="Arial"/>
                <a:cs typeface="Arial"/>
              </a:rPr>
              <a:t>diagnosis</a:t>
            </a:r>
            <a:r>
              <a:rPr sz="1400" spc="-29" dirty="0" smtClean="0">
                <a:latin typeface="Arial"/>
                <a:cs typeface="Arial"/>
              </a:rPr>
              <a:t> </a:t>
            </a:r>
            <a:r>
              <a:rPr sz="1400" spc="0" dirty="0" smtClean="0">
                <a:latin typeface="Arial"/>
                <a:cs typeface="Arial"/>
              </a:rPr>
              <a:t>of</a:t>
            </a:r>
            <a:r>
              <a:rPr sz="1400" spc="-9" dirty="0" smtClean="0">
                <a:latin typeface="Arial"/>
                <a:cs typeface="Arial"/>
              </a:rPr>
              <a:t> </a:t>
            </a:r>
            <a:r>
              <a:rPr sz="1400" spc="-19" dirty="0" smtClean="0">
                <a:latin typeface="Arial"/>
                <a:cs typeface="Arial"/>
              </a:rPr>
              <a:t>v</a:t>
            </a:r>
            <a:r>
              <a:rPr sz="1400" spc="0" dirty="0" smtClean="0">
                <a:latin typeface="Arial"/>
                <a:cs typeface="Arial"/>
              </a:rPr>
              <a:t>arious</a:t>
            </a:r>
            <a:r>
              <a:rPr sz="1400" spc="-9" dirty="0" smtClean="0">
                <a:latin typeface="Arial"/>
                <a:cs typeface="Arial"/>
              </a:rPr>
              <a:t> </a:t>
            </a:r>
            <a:r>
              <a:rPr sz="1400" spc="0" dirty="0" smtClean="0">
                <a:latin typeface="Arial"/>
                <a:cs typeface="Arial"/>
              </a:rPr>
              <a:t>di</a:t>
            </a:r>
            <a:r>
              <a:rPr sz="1400" spc="4" dirty="0" smtClean="0">
                <a:latin typeface="Arial"/>
                <a:cs typeface="Arial"/>
              </a:rPr>
              <a:t>s</a:t>
            </a:r>
            <a:r>
              <a:rPr sz="1400" spc="0" dirty="0" smtClean="0">
                <a:latin typeface="Arial"/>
                <a:cs typeface="Arial"/>
              </a:rPr>
              <a:t>ea</a:t>
            </a:r>
            <a:r>
              <a:rPr sz="1400" spc="4" dirty="0" smtClean="0">
                <a:latin typeface="Arial"/>
                <a:cs typeface="Arial"/>
              </a:rPr>
              <a:t>s</a:t>
            </a:r>
            <a:r>
              <a:rPr sz="1400" spc="0" dirty="0" smtClean="0">
                <a:latin typeface="Arial"/>
                <a:cs typeface="Arial"/>
              </a:rPr>
              <a:t>es</a:t>
            </a:r>
            <a:r>
              <a:rPr sz="1400" spc="-29" dirty="0" smtClean="0">
                <a:latin typeface="Arial"/>
                <a:cs typeface="Arial"/>
              </a:rPr>
              <a:t> </a:t>
            </a:r>
            <a:r>
              <a:rPr sz="1400" spc="0" dirty="0" smtClean="0">
                <a:latin typeface="Arial"/>
                <a:cs typeface="Arial"/>
              </a:rPr>
              <a:t>of</a:t>
            </a:r>
            <a:r>
              <a:rPr sz="1400" spc="-9" dirty="0" smtClean="0">
                <a:latin typeface="Arial"/>
                <a:cs typeface="Arial"/>
              </a:rPr>
              <a:t> </a:t>
            </a:r>
            <a:r>
              <a:rPr sz="1400" spc="4" dirty="0" smtClean="0">
                <a:latin typeface="Arial"/>
                <a:cs typeface="Arial"/>
              </a:rPr>
              <a:t>k</a:t>
            </a:r>
            <a:r>
              <a:rPr sz="1400" spc="0" dirty="0" smtClean="0">
                <a:latin typeface="Arial"/>
                <a:cs typeface="Arial"/>
              </a:rPr>
              <a:t>idney</a:t>
            </a:r>
            <a:r>
              <a:rPr sz="1400" spc="-19" dirty="0" smtClean="0">
                <a:latin typeface="Arial"/>
                <a:cs typeface="Arial"/>
              </a:rPr>
              <a:t> </a:t>
            </a:r>
            <a:r>
              <a:rPr sz="1400" spc="0" dirty="0" smtClean="0">
                <a:latin typeface="Arial"/>
                <a:cs typeface="Arial"/>
              </a:rPr>
              <a:t>,</a:t>
            </a:r>
            <a:r>
              <a:rPr sz="1400" spc="-9" dirty="0" smtClean="0">
                <a:latin typeface="Arial"/>
                <a:cs typeface="Arial"/>
              </a:rPr>
              <a:t> </a:t>
            </a:r>
            <a:r>
              <a:rPr sz="1400" spc="0" dirty="0" smtClean="0">
                <a:latin typeface="Arial"/>
                <a:cs typeface="Arial"/>
              </a:rPr>
              <a:t>li</a:t>
            </a:r>
            <a:r>
              <a:rPr sz="1400" spc="-14" dirty="0" smtClean="0">
                <a:latin typeface="Arial"/>
                <a:cs typeface="Arial"/>
              </a:rPr>
              <a:t>v</a:t>
            </a:r>
            <a:r>
              <a:rPr sz="1400" spc="0" dirty="0" smtClean="0">
                <a:latin typeface="Arial"/>
                <a:cs typeface="Arial"/>
              </a:rPr>
              <a:t>er</a:t>
            </a:r>
            <a:r>
              <a:rPr sz="1400" spc="9" dirty="0" smtClean="0">
                <a:latin typeface="Arial"/>
                <a:cs typeface="Arial"/>
              </a:rPr>
              <a:t> </a:t>
            </a:r>
            <a:r>
              <a:rPr sz="1400" spc="0" dirty="0" smtClean="0">
                <a:latin typeface="Arial"/>
                <a:cs typeface="Arial"/>
              </a:rPr>
              <a:t>and</a:t>
            </a:r>
            <a:r>
              <a:rPr sz="1400" spc="-14" dirty="0" smtClean="0">
                <a:latin typeface="Arial"/>
                <a:cs typeface="Arial"/>
              </a:rPr>
              <a:t> </a:t>
            </a:r>
            <a:r>
              <a:rPr sz="1400" spc="-4" dirty="0" smtClean="0">
                <a:latin typeface="Arial"/>
                <a:cs typeface="Arial"/>
              </a:rPr>
              <a:t>C</a:t>
            </a:r>
            <a:r>
              <a:rPr sz="1400" spc="0" dirty="0" smtClean="0">
                <a:latin typeface="Arial"/>
                <a:cs typeface="Arial"/>
              </a:rPr>
              <a:t>VS.</a:t>
            </a:r>
            <a:endParaRPr sz="1400">
              <a:latin typeface="Arial"/>
              <a:cs typeface="Arial"/>
            </a:endParaRPr>
          </a:p>
          <a:p>
            <a:pPr marL="12700" marR="26746">
              <a:lnSpc>
                <a:spcPct val="95825"/>
              </a:lnSpc>
              <a:spcBef>
                <a:spcPts val="912"/>
              </a:spcBef>
            </a:pPr>
            <a:r>
              <a:rPr sz="1400" spc="0" dirty="0" smtClean="0">
                <a:latin typeface="Arial"/>
                <a:cs typeface="Arial"/>
              </a:rPr>
              <a:t>1</a:t>
            </a:r>
            <a:r>
              <a:rPr sz="1400" spc="-14" dirty="0" smtClean="0">
                <a:latin typeface="Arial"/>
                <a:cs typeface="Arial"/>
              </a:rPr>
              <a:t>3</a:t>
            </a:r>
            <a:r>
              <a:rPr sz="1400" spc="0" dirty="0" smtClean="0">
                <a:latin typeface="Arial"/>
                <a:cs typeface="Arial"/>
              </a:rPr>
              <a:t>.</a:t>
            </a:r>
            <a:r>
              <a:rPr sz="1400" spc="-69" dirty="0" smtClean="0">
                <a:latin typeface="Arial"/>
                <a:cs typeface="Arial"/>
              </a:rPr>
              <a:t> </a:t>
            </a:r>
            <a:r>
              <a:rPr sz="1400" spc="4" dirty="0" smtClean="0">
                <a:latin typeface="Arial"/>
                <a:cs typeface="Arial"/>
              </a:rPr>
              <a:t>I</a:t>
            </a:r>
            <a:r>
              <a:rPr sz="1400" spc="0" dirty="0" smtClean="0">
                <a:latin typeface="Arial"/>
                <a:cs typeface="Arial"/>
              </a:rPr>
              <a:t>t</a:t>
            </a:r>
            <a:r>
              <a:rPr sz="1400" spc="-25" dirty="0" smtClean="0">
                <a:latin typeface="Arial"/>
                <a:cs typeface="Arial"/>
              </a:rPr>
              <a:t> </a:t>
            </a:r>
            <a:r>
              <a:rPr sz="1400" spc="0" dirty="0" smtClean="0">
                <a:latin typeface="Arial"/>
                <a:cs typeface="Arial"/>
              </a:rPr>
              <a:t>is also</a:t>
            </a:r>
            <a:r>
              <a:rPr sz="1400" spc="-25" dirty="0" smtClean="0">
                <a:latin typeface="Arial"/>
                <a:cs typeface="Arial"/>
              </a:rPr>
              <a:t> </a:t>
            </a:r>
            <a:r>
              <a:rPr sz="1400" spc="0" dirty="0" smtClean="0">
                <a:latin typeface="Arial"/>
                <a:cs typeface="Arial"/>
              </a:rPr>
              <a:t>used</a:t>
            </a:r>
            <a:r>
              <a:rPr sz="1400" spc="-14" dirty="0" smtClean="0">
                <a:latin typeface="Arial"/>
                <a:cs typeface="Arial"/>
              </a:rPr>
              <a:t> </a:t>
            </a:r>
            <a:r>
              <a:rPr sz="1400" spc="4" dirty="0" smtClean="0">
                <a:latin typeface="Arial"/>
                <a:cs typeface="Arial"/>
              </a:rPr>
              <a:t>f</a:t>
            </a:r>
            <a:r>
              <a:rPr sz="1400" spc="0" dirty="0" smtClean="0">
                <a:latin typeface="Arial"/>
                <a:cs typeface="Arial"/>
              </a:rPr>
              <a:t>or</a:t>
            </a:r>
            <a:r>
              <a:rPr sz="1400" spc="-29" dirty="0" smtClean="0">
                <a:latin typeface="Arial"/>
                <a:cs typeface="Arial"/>
              </a:rPr>
              <a:t> </a:t>
            </a:r>
            <a:r>
              <a:rPr sz="1400" spc="4" dirty="0" smtClean="0">
                <a:latin typeface="Arial"/>
                <a:cs typeface="Arial"/>
              </a:rPr>
              <a:t>s</a:t>
            </a:r>
            <a:r>
              <a:rPr sz="1400" spc="0" dirty="0" smtClean="0">
                <a:latin typeface="Arial"/>
                <a:cs typeface="Arial"/>
              </a:rPr>
              <a:t>ep</a:t>
            </a:r>
            <a:r>
              <a:rPr sz="1400" spc="-4" dirty="0" smtClean="0">
                <a:latin typeface="Arial"/>
                <a:cs typeface="Arial"/>
              </a:rPr>
              <a:t>a</a:t>
            </a:r>
            <a:r>
              <a:rPr sz="1400" spc="0" dirty="0" smtClean="0">
                <a:latin typeface="Arial"/>
                <a:cs typeface="Arial"/>
              </a:rPr>
              <a:t>ration</a:t>
            </a:r>
            <a:r>
              <a:rPr sz="1400" spc="-49" dirty="0" smtClean="0">
                <a:latin typeface="Arial"/>
                <a:cs typeface="Arial"/>
              </a:rPr>
              <a:t> </a:t>
            </a:r>
            <a:r>
              <a:rPr sz="1400" spc="0" dirty="0" smtClean="0">
                <a:latin typeface="Arial"/>
                <a:cs typeface="Arial"/>
              </a:rPr>
              <a:t>of Scopol</a:t>
            </a:r>
            <a:r>
              <a:rPr sz="1400" spc="-4" dirty="0" smtClean="0">
                <a:latin typeface="Arial"/>
                <a:cs typeface="Arial"/>
              </a:rPr>
              <a:t>am</a:t>
            </a:r>
            <a:r>
              <a:rPr sz="1400" spc="0" dirty="0" smtClean="0">
                <a:latin typeface="Arial"/>
                <a:cs typeface="Arial"/>
              </a:rPr>
              <a:t>ine</a:t>
            </a:r>
            <a:r>
              <a:rPr sz="1400" spc="-39" dirty="0" smtClean="0">
                <a:latin typeface="Arial"/>
                <a:cs typeface="Arial"/>
              </a:rPr>
              <a:t> </a:t>
            </a:r>
            <a:r>
              <a:rPr sz="1400" spc="0" dirty="0" smtClean="0">
                <a:latin typeface="Arial"/>
                <a:cs typeface="Arial"/>
              </a:rPr>
              <a:t>and</a:t>
            </a:r>
            <a:r>
              <a:rPr sz="1400" spc="-19" dirty="0" smtClean="0">
                <a:latin typeface="Arial"/>
                <a:cs typeface="Arial"/>
              </a:rPr>
              <a:t> </a:t>
            </a:r>
            <a:r>
              <a:rPr sz="1400" spc="0" dirty="0" smtClean="0">
                <a:latin typeface="Arial"/>
                <a:cs typeface="Arial"/>
              </a:rPr>
              <a:t>Ep</a:t>
            </a:r>
            <a:r>
              <a:rPr sz="1400" spc="-4" dirty="0" smtClean="0">
                <a:latin typeface="Arial"/>
                <a:cs typeface="Arial"/>
              </a:rPr>
              <a:t>h</a:t>
            </a:r>
            <a:r>
              <a:rPr sz="1400" spc="0" dirty="0" smtClean="0">
                <a:latin typeface="Arial"/>
                <a:cs typeface="Arial"/>
              </a:rPr>
              <a:t>ed</a:t>
            </a:r>
            <a:r>
              <a:rPr sz="1400" spc="-4" dirty="0" smtClean="0">
                <a:latin typeface="Arial"/>
                <a:cs typeface="Arial"/>
              </a:rPr>
              <a:t>r</a:t>
            </a:r>
            <a:r>
              <a:rPr sz="1400" spc="0" dirty="0" smtClean="0">
                <a:latin typeface="Arial"/>
                <a:cs typeface="Arial"/>
              </a:rPr>
              <a:t>ine</a:t>
            </a:r>
            <a:r>
              <a:rPr sz="1400" spc="-39" dirty="0" smtClean="0">
                <a:latin typeface="Arial"/>
                <a:cs typeface="Arial"/>
              </a:rPr>
              <a:t> </a:t>
            </a:r>
            <a:r>
              <a:rPr sz="1400" spc="0" dirty="0" smtClean="0">
                <a:latin typeface="Arial"/>
                <a:cs typeface="Arial"/>
              </a:rPr>
              <a:t>using</a:t>
            </a:r>
            <a:r>
              <a:rPr sz="1400" spc="-14" dirty="0" smtClean="0">
                <a:latin typeface="Arial"/>
                <a:cs typeface="Arial"/>
              </a:rPr>
              <a:t> </a:t>
            </a:r>
            <a:r>
              <a:rPr sz="1400" spc="0" dirty="0" smtClean="0">
                <a:latin typeface="Arial"/>
                <a:cs typeface="Arial"/>
              </a:rPr>
              <a:t>bu</a:t>
            </a:r>
            <a:r>
              <a:rPr sz="1400" spc="-25" dirty="0" smtClean="0">
                <a:latin typeface="Arial"/>
                <a:cs typeface="Arial"/>
              </a:rPr>
              <a:t>f</a:t>
            </a:r>
            <a:r>
              <a:rPr sz="1400" spc="4" dirty="0" smtClean="0">
                <a:latin typeface="Arial"/>
                <a:cs typeface="Arial"/>
              </a:rPr>
              <a:t>f</a:t>
            </a:r>
            <a:r>
              <a:rPr sz="1400" spc="0" dirty="0" smtClean="0">
                <a:latin typeface="Arial"/>
                <a:cs typeface="Arial"/>
              </a:rPr>
              <a:t>er</a:t>
            </a:r>
            <a:r>
              <a:rPr sz="1400" spc="-39" dirty="0" smtClean="0">
                <a:latin typeface="Arial"/>
                <a:cs typeface="Arial"/>
              </a:rPr>
              <a:t> </a:t>
            </a:r>
            <a:r>
              <a:rPr sz="1400" spc="0" dirty="0" smtClean="0">
                <a:latin typeface="Arial"/>
                <a:cs typeface="Arial"/>
              </a:rPr>
              <a:t>at</a:t>
            </a:r>
            <a:r>
              <a:rPr sz="1400" spc="-9" dirty="0" smtClean="0">
                <a:latin typeface="Arial"/>
                <a:cs typeface="Arial"/>
              </a:rPr>
              <a:t> </a:t>
            </a:r>
            <a:r>
              <a:rPr sz="1400" spc="0" dirty="0" smtClean="0">
                <a:latin typeface="Arial"/>
                <a:cs typeface="Arial"/>
              </a:rPr>
              <a:t>PH 4</a:t>
            </a:r>
            <a:r>
              <a:rPr sz="1400" spc="4" dirty="0" smtClean="0">
                <a:latin typeface="Arial"/>
                <a:cs typeface="Arial"/>
              </a:rPr>
              <a:t>.</a:t>
            </a:r>
            <a:r>
              <a:rPr sz="1400" spc="0" dirty="0" smtClean="0">
                <a:latin typeface="Arial"/>
                <a:cs typeface="Arial"/>
              </a:rPr>
              <a:t>2.</a:t>
            </a:r>
            <a:endParaRPr sz="1400">
              <a:latin typeface="Arial"/>
              <a:cs typeface="Arial"/>
            </a:endParaRPr>
          </a:p>
          <a:p>
            <a:pPr marL="12700" marR="26746">
              <a:lnSpc>
                <a:spcPct val="95825"/>
              </a:lnSpc>
              <a:spcBef>
                <a:spcPts val="910"/>
              </a:spcBef>
            </a:pPr>
            <a:r>
              <a:rPr sz="1400" spc="0" dirty="0" smtClean="0">
                <a:latin typeface="Arial"/>
                <a:cs typeface="Arial"/>
              </a:rPr>
              <a:t>1</a:t>
            </a:r>
            <a:r>
              <a:rPr sz="1400" spc="-14" dirty="0" smtClean="0">
                <a:latin typeface="Arial"/>
                <a:cs typeface="Arial"/>
              </a:rPr>
              <a:t>4</a:t>
            </a:r>
            <a:r>
              <a:rPr sz="1400" spc="0" dirty="0" smtClean="0">
                <a:latin typeface="Arial"/>
                <a:cs typeface="Arial"/>
              </a:rPr>
              <a:t>.</a:t>
            </a:r>
            <a:r>
              <a:rPr sz="1400" spc="-69" dirty="0" smtClean="0">
                <a:latin typeface="Arial"/>
                <a:cs typeface="Arial"/>
              </a:rPr>
              <a:t> </a:t>
            </a:r>
            <a:r>
              <a:rPr sz="1400" spc="0" dirty="0" smtClean="0">
                <a:latin typeface="Arial"/>
                <a:cs typeface="Arial"/>
              </a:rPr>
              <a:t>Ele</a:t>
            </a:r>
            <a:r>
              <a:rPr sz="1400" spc="4" dirty="0" smtClean="0">
                <a:latin typeface="Arial"/>
                <a:cs typeface="Arial"/>
              </a:rPr>
              <a:t>ct</a:t>
            </a:r>
            <a:r>
              <a:rPr sz="1400" spc="0" dirty="0" smtClean="0">
                <a:latin typeface="Arial"/>
                <a:cs typeface="Arial"/>
              </a:rPr>
              <a:t>roph</a:t>
            </a:r>
            <a:r>
              <a:rPr sz="1400" spc="-14" dirty="0" smtClean="0">
                <a:latin typeface="Arial"/>
                <a:cs typeface="Arial"/>
              </a:rPr>
              <a:t>o</a:t>
            </a:r>
            <a:r>
              <a:rPr sz="1400" spc="0" dirty="0" smtClean="0">
                <a:latin typeface="Arial"/>
                <a:cs typeface="Arial"/>
              </a:rPr>
              <a:t>r</a:t>
            </a:r>
            <a:r>
              <a:rPr sz="1400" spc="-14" dirty="0" smtClean="0">
                <a:latin typeface="Arial"/>
                <a:cs typeface="Arial"/>
              </a:rPr>
              <a:t>e</a:t>
            </a:r>
            <a:r>
              <a:rPr sz="1400" spc="4" dirty="0" smtClean="0">
                <a:latin typeface="Arial"/>
                <a:cs typeface="Arial"/>
              </a:rPr>
              <a:t>s</a:t>
            </a:r>
            <a:r>
              <a:rPr sz="1400" spc="0" dirty="0" smtClean="0">
                <a:latin typeface="Arial"/>
                <a:cs typeface="Arial"/>
              </a:rPr>
              <a:t>is</a:t>
            </a:r>
            <a:r>
              <a:rPr sz="1400" spc="-50" dirty="0" smtClean="0">
                <a:latin typeface="Arial"/>
                <a:cs typeface="Arial"/>
              </a:rPr>
              <a:t> </a:t>
            </a:r>
            <a:r>
              <a:rPr sz="1400" spc="0" dirty="0" smtClean="0">
                <a:latin typeface="Arial"/>
                <a:cs typeface="Arial"/>
              </a:rPr>
              <a:t>is al</a:t>
            </a:r>
            <a:r>
              <a:rPr sz="1400" spc="4" dirty="0" smtClean="0">
                <a:latin typeface="Arial"/>
                <a:cs typeface="Arial"/>
              </a:rPr>
              <a:t>s</a:t>
            </a:r>
            <a:r>
              <a:rPr sz="1400" spc="0" dirty="0" smtClean="0">
                <a:latin typeface="Arial"/>
                <a:cs typeface="Arial"/>
              </a:rPr>
              <a:t>o</a:t>
            </a:r>
            <a:r>
              <a:rPr sz="1400" spc="-14" dirty="0" smtClean="0">
                <a:latin typeface="Arial"/>
                <a:cs typeface="Arial"/>
              </a:rPr>
              <a:t> </a:t>
            </a:r>
            <a:r>
              <a:rPr sz="1400" spc="0" dirty="0" smtClean="0">
                <a:latin typeface="Arial"/>
                <a:cs typeface="Arial"/>
              </a:rPr>
              <a:t>u</a:t>
            </a:r>
            <a:r>
              <a:rPr sz="1400" spc="4" dirty="0" smtClean="0">
                <a:latin typeface="Arial"/>
                <a:cs typeface="Arial"/>
              </a:rPr>
              <a:t>s</a:t>
            </a:r>
            <a:r>
              <a:rPr sz="1400" spc="0" dirty="0" smtClean="0">
                <a:latin typeface="Arial"/>
                <a:cs typeface="Arial"/>
              </a:rPr>
              <a:t>ed</a:t>
            </a:r>
            <a:r>
              <a:rPr sz="1400" spc="-29" dirty="0" smtClean="0">
                <a:latin typeface="Arial"/>
                <a:cs typeface="Arial"/>
              </a:rPr>
              <a:t> </a:t>
            </a:r>
            <a:r>
              <a:rPr sz="1400" spc="4" dirty="0" smtClean="0">
                <a:latin typeface="Arial"/>
                <a:cs typeface="Arial"/>
              </a:rPr>
              <a:t>f</a:t>
            </a:r>
            <a:r>
              <a:rPr sz="1400" spc="0" dirty="0" smtClean="0">
                <a:latin typeface="Arial"/>
                <a:cs typeface="Arial"/>
              </a:rPr>
              <a:t>or</a:t>
            </a:r>
            <a:r>
              <a:rPr sz="1400" spc="-14" dirty="0" smtClean="0">
                <a:latin typeface="Arial"/>
                <a:cs typeface="Arial"/>
              </a:rPr>
              <a:t> </a:t>
            </a:r>
            <a:r>
              <a:rPr sz="1400" spc="4" dirty="0" smtClean="0">
                <a:latin typeface="Arial"/>
                <a:cs typeface="Arial"/>
              </a:rPr>
              <a:t>s</a:t>
            </a:r>
            <a:r>
              <a:rPr sz="1400" spc="0" dirty="0" smtClean="0">
                <a:latin typeface="Arial"/>
                <a:cs typeface="Arial"/>
              </a:rPr>
              <a:t>eparation</a:t>
            </a:r>
            <a:r>
              <a:rPr sz="1400" spc="-44" dirty="0" smtClean="0">
                <a:latin typeface="Arial"/>
                <a:cs typeface="Arial"/>
              </a:rPr>
              <a:t> </a:t>
            </a:r>
            <a:r>
              <a:rPr sz="1400" spc="0" dirty="0" smtClean="0">
                <a:latin typeface="Arial"/>
                <a:cs typeface="Arial"/>
              </a:rPr>
              <a:t>of</a:t>
            </a:r>
            <a:r>
              <a:rPr sz="1400" spc="-9" dirty="0" smtClean="0">
                <a:latin typeface="Arial"/>
                <a:cs typeface="Arial"/>
              </a:rPr>
              <a:t> </a:t>
            </a:r>
            <a:r>
              <a:rPr sz="1400" spc="4" dirty="0" smtClean="0">
                <a:latin typeface="Arial"/>
                <a:cs typeface="Arial"/>
              </a:rPr>
              <a:t>c</a:t>
            </a:r>
            <a:r>
              <a:rPr sz="1400" spc="0" dirty="0" smtClean="0">
                <a:latin typeface="Arial"/>
                <a:cs typeface="Arial"/>
              </a:rPr>
              <a:t>arboh</a:t>
            </a:r>
            <a:r>
              <a:rPr sz="1400" spc="-19" dirty="0" smtClean="0">
                <a:latin typeface="Arial"/>
                <a:cs typeface="Arial"/>
              </a:rPr>
              <a:t>y</a:t>
            </a:r>
            <a:r>
              <a:rPr sz="1400" spc="0" dirty="0" smtClean="0">
                <a:latin typeface="Arial"/>
                <a:cs typeface="Arial"/>
              </a:rPr>
              <a:t>dra</a:t>
            </a:r>
            <a:r>
              <a:rPr sz="1400" spc="4" dirty="0" smtClean="0">
                <a:latin typeface="Arial"/>
                <a:cs typeface="Arial"/>
              </a:rPr>
              <a:t>t</a:t>
            </a:r>
            <a:r>
              <a:rPr sz="1400" spc="0" dirty="0" smtClean="0">
                <a:latin typeface="Arial"/>
                <a:cs typeface="Arial"/>
              </a:rPr>
              <a:t>es</a:t>
            </a:r>
            <a:r>
              <a:rPr sz="1400" spc="-39" dirty="0" smtClean="0">
                <a:latin typeface="Arial"/>
                <a:cs typeface="Arial"/>
              </a:rPr>
              <a:t> </a:t>
            </a:r>
            <a:r>
              <a:rPr sz="1400" spc="0" dirty="0" smtClean="0">
                <a:latin typeface="Arial"/>
                <a:cs typeface="Arial"/>
              </a:rPr>
              <a:t>and</a:t>
            </a:r>
            <a:r>
              <a:rPr sz="1400" spc="-14" dirty="0" smtClean="0">
                <a:latin typeface="Arial"/>
                <a:cs typeface="Arial"/>
              </a:rPr>
              <a:t> </a:t>
            </a:r>
            <a:r>
              <a:rPr sz="1400" spc="-19" dirty="0" smtClean="0">
                <a:latin typeface="Arial"/>
                <a:cs typeface="Arial"/>
              </a:rPr>
              <a:t>v</a:t>
            </a:r>
            <a:r>
              <a:rPr sz="1400" spc="0" dirty="0" smtClean="0">
                <a:latin typeface="Arial"/>
                <a:cs typeface="Arial"/>
              </a:rPr>
              <a:t>i</a:t>
            </a:r>
            <a:r>
              <a:rPr sz="1400" spc="4" dirty="0" smtClean="0">
                <a:latin typeface="Arial"/>
                <a:cs typeface="Arial"/>
              </a:rPr>
              <a:t>t</a:t>
            </a:r>
            <a:r>
              <a:rPr sz="1400" spc="0" dirty="0" smtClean="0">
                <a:latin typeface="Arial"/>
                <a:cs typeface="Arial"/>
              </a:rPr>
              <a:t>a</a:t>
            </a:r>
            <a:r>
              <a:rPr sz="1400" spc="-4" dirty="0" smtClean="0">
                <a:latin typeface="Arial"/>
                <a:cs typeface="Arial"/>
              </a:rPr>
              <a:t>m</a:t>
            </a:r>
            <a:r>
              <a:rPr sz="1400" spc="0" dirty="0" smtClean="0">
                <a:latin typeface="Arial"/>
                <a:cs typeface="Arial"/>
              </a:rPr>
              <a:t>in</a:t>
            </a:r>
            <a:r>
              <a:rPr sz="1400" spc="4" dirty="0" smtClean="0">
                <a:latin typeface="Arial"/>
                <a:cs typeface="Arial"/>
              </a:rPr>
              <a:t>s</a:t>
            </a:r>
            <a:r>
              <a:rPr sz="1400" spc="0" dirty="0" smtClean="0">
                <a:latin typeface="Arial"/>
                <a:cs typeface="Arial"/>
              </a:rPr>
              <a:t>.</a:t>
            </a:r>
            <a:endParaRPr sz="1400">
              <a:latin typeface="Arial"/>
              <a:cs typeface="Arial"/>
            </a:endParaRPr>
          </a:p>
        </p:txBody>
      </p:sp>
      <p:sp>
        <p:nvSpPr>
          <p:cNvPr id="3" name="object 3"/>
          <p:cNvSpPr txBox="1"/>
          <p:nvPr/>
        </p:nvSpPr>
        <p:spPr>
          <a:xfrm>
            <a:off x="8322309" y="5904067"/>
            <a:ext cx="250266"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45</a:t>
            </a:r>
            <a:endParaRPr sz="1400">
              <a:latin typeface="Arial"/>
              <a:cs typeface="Arial"/>
            </a:endParaRPr>
          </a:p>
        </p:txBody>
      </p:sp>
      <p:sp>
        <p:nvSpPr>
          <p:cNvPr id="2" name="object 2"/>
          <p:cNvSpPr txBox="1"/>
          <p:nvPr/>
        </p:nvSpPr>
        <p:spPr>
          <a:xfrm>
            <a:off x="269240" y="6122913"/>
            <a:ext cx="8131417" cy="203708"/>
          </a:xfrm>
          <a:prstGeom prst="rect">
            <a:avLst/>
          </a:prstGeom>
        </p:spPr>
        <p:txBody>
          <a:bodyPr wrap="square" lIns="0" tIns="0" rIns="0" bIns="0" rtlCol="0">
            <a:noAutofit/>
          </a:bodyPr>
          <a:lstStyle/>
          <a:p>
            <a:pPr marL="12700">
              <a:lnSpc>
                <a:spcPts val="1535"/>
              </a:lnSpc>
              <a:spcBef>
                <a:spcPts val="76"/>
              </a:spcBef>
            </a:pPr>
            <a:r>
              <a:rPr sz="1400" spc="0" dirty="0" smtClean="0">
                <a:latin typeface="Arial"/>
                <a:cs typeface="Arial"/>
              </a:rPr>
              <a:t>1</a:t>
            </a:r>
            <a:r>
              <a:rPr sz="1400" spc="-14" dirty="0" smtClean="0">
                <a:latin typeface="Arial"/>
                <a:cs typeface="Arial"/>
              </a:rPr>
              <a:t>5</a:t>
            </a:r>
            <a:r>
              <a:rPr sz="1400" spc="0" dirty="0" smtClean="0">
                <a:latin typeface="Arial"/>
                <a:cs typeface="Arial"/>
              </a:rPr>
              <a:t>.</a:t>
            </a:r>
            <a:r>
              <a:rPr sz="1400" spc="-69" dirty="0" smtClean="0">
                <a:latin typeface="Arial"/>
                <a:cs typeface="Arial"/>
              </a:rPr>
              <a:t> </a:t>
            </a:r>
            <a:r>
              <a:rPr sz="1400" spc="0" dirty="0" smtClean="0">
                <a:latin typeface="Arial"/>
                <a:cs typeface="Arial"/>
              </a:rPr>
              <a:t>Quanti</a:t>
            </a:r>
            <a:r>
              <a:rPr sz="1400" spc="9" dirty="0" smtClean="0">
                <a:latin typeface="Arial"/>
                <a:cs typeface="Arial"/>
              </a:rPr>
              <a:t>t</a:t>
            </a:r>
            <a:r>
              <a:rPr sz="1400" spc="0" dirty="0" smtClean="0">
                <a:latin typeface="Arial"/>
                <a:cs typeface="Arial"/>
              </a:rPr>
              <a:t>a</a:t>
            </a:r>
            <a:r>
              <a:rPr sz="1400" spc="-4" dirty="0" smtClean="0">
                <a:latin typeface="Arial"/>
                <a:cs typeface="Arial"/>
              </a:rPr>
              <a:t>t</a:t>
            </a:r>
            <a:r>
              <a:rPr sz="1400" spc="0" dirty="0" smtClean="0">
                <a:latin typeface="Arial"/>
                <a:cs typeface="Arial"/>
              </a:rPr>
              <a:t>i</a:t>
            </a:r>
            <a:r>
              <a:rPr sz="1400" spc="-19" dirty="0" smtClean="0">
                <a:latin typeface="Arial"/>
                <a:cs typeface="Arial"/>
              </a:rPr>
              <a:t>v</a:t>
            </a:r>
            <a:r>
              <a:rPr sz="1400" spc="0" dirty="0" smtClean="0">
                <a:latin typeface="Arial"/>
                <a:cs typeface="Arial"/>
              </a:rPr>
              <a:t>e</a:t>
            </a:r>
            <a:r>
              <a:rPr sz="1400" spc="-34" dirty="0" smtClean="0">
                <a:latin typeface="Arial"/>
                <a:cs typeface="Arial"/>
              </a:rPr>
              <a:t> </a:t>
            </a:r>
            <a:r>
              <a:rPr sz="1400" spc="4" dirty="0" smtClean="0">
                <a:latin typeface="Arial"/>
                <a:cs typeface="Arial"/>
              </a:rPr>
              <a:t>s</a:t>
            </a:r>
            <a:r>
              <a:rPr sz="1400" spc="0" dirty="0" smtClean="0">
                <a:latin typeface="Arial"/>
                <a:cs typeface="Arial"/>
              </a:rPr>
              <a:t>eparation</a:t>
            </a:r>
            <a:r>
              <a:rPr sz="1400" spc="-44" dirty="0" smtClean="0">
                <a:latin typeface="Arial"/>
                <a:cs typeface="Arial"/>
              </a:rPr>
              <a:t> </a:t>
            </a:r>
            <a:r>
              <a:rPr sz="1400" spc="0" dirty="0" smtClean="0">
                <a:latin typeface="Arial"/>
                <a:cs typeface="Arial"/>
              </a:rPr>
              <a:t>of</a:t>
            </a:r>
            <a:r>
              <a:rPr sz="1400" spc="-9" dirty="0" smtClean="0">
                <a:latin typeface="Arial"/>
                <a:cs typeface="Arial"/>
              </a:rPr>
              <a:t> </a:t>
            </a:r>
            <a:r>
              <a:rPr sz="1400" spc="0" dirty="0" smtClean="0">
                <a:latin typeface="Arial"/>
                <a:cs typeface="Arial"/>
              </a:rPr>
              <a:t>all </a:t>
            </a:r>
            <a:r>
              <a:rPr sz="1400" spc="4" dirty="0" smtClean="0">
                <a:latin typeface="Arial"/>
                <a:cs typeface="Arial"/>
              </a:rPr>
              <a:t>f</a:t>
            </a:r>
            <a:r>
              <a:rPr sz="1400" spc="0" dirty="0" smtClean="0">
                <a:latin typeface="Arial"/>
                <a:cs typeface="Arial"/>
              </a:rPr>
              <a:t>ra</a:t>
            </a:r>
            <a:r>
              <a:rPr sz="1400" spc="4" dirty="0" smtClean="0">
                <a:latin typeface="Arial"/>
                <a:cs typeface="Arial"/>
              </a:rPr>
              <a:t>ct</a:t>
            </a:r>
            <a:r>
              <a:rPr sz="1400" spc="0" dirty="0" smtClean="0">
                <a:latin typeface="Arial"/>
                <a:cs typeface="Arial"/>
              </a:rPr>
              <a:t>ions</a:t>
            </a:r>
            <a:r>
              <a:rPr sz="1400" spc="-39" dirty="0" smtClean="0">
                <a:latin typeface="Arial"/>
                <a:cs typeface="Arial"/>
              </a:rPr>
              <a:t> </a:t>
            </a:r>
            <a:r>
              <a:rPr sz="1400" spc="0" dirty="0" smtClean="0">
                <a:latin typeface="Arial"/>
                <a:cs typeface="Arial"/>
              </a:rPr>
              <a:t>of</a:t>
            </a:r>
            <a:r>
              <a:rPr sz="1400" spc="-9" dirty="0" smtClean="0">
                <a:latin typeface="Arial"/>
                <a:cs typeface="Arial"/>
              </a:rPr>
              <a:t> </a:t>
            </a:r>
            <a:r>
              <a:rPr sz="1400" spc="4" dirty="0" smtClean="0">
                <a:latin typeface="Arial"/>
                <a:cs typeface="Arial"/>
              </a:rPr>
              <a:t>c</a:t>
            </a:r>
            <a:r>
              <a:rPr sz="1400" spc="0" dirty="0" smtClean="0">
                <a:latin typeface="Arial"/>
                <a:cs typeface="Arial"/>
              </a:rPr>
              <a:t>ellular</a:t>
            </a:r>
            <a:r>
              <a:rPr sz="1400" spc="-25" dirty="0" smtClean="0">
                <a:latin typeface="Arial"/>
                <a:cs typeface="Arial"/>
              </a:rPr>
              <a:t> </a:t>
            </a:r>
            <a:r>
              <a:rPr sz="1400" spc="0" dirty="0" smtClean="0">
                <a:latin typeface="Arial"/>
                <a:cs typeface="Arial"/>
              </a:rPr>
              <a:t>en</a:t>
            </a:r>
            <a:r>
              <a:rPr sz="1400" spc="4" dirty="0" smtClean="0">
                <a:latin typeface="Arial"/>
                <a:cs typeface="Arial"/>
              </a:rPr>
              <a:t>t</a:t>
            </a:r>
            <a:r>
              <a:rPr sz="1400" spc="0" dirty="0" smtClean="0">
                <a:latin typeface="Arial"/>
                <a:cs typeface="Arial"/>
              </a:rPr>
              <a:t>i</a:t>
            </a:r>
            <a:r>
              <a:rPr sz="1400" spc="4" dirty="0" smtClean="0">
                <a:latin typeface="Arial"/>
                <a:cs typeface="Arial"/>
              </a:rPr>
              <a:t>t</a:t>
            </a:r>
            <a:r>
              <a:rPr sz="1400" spc="0" dirty="0" smtClean="0">
                <a:latin typeface="Arial"/>
                <a:cs typeface="Arial"/>
              </a:rPr>
              <a:t>ie</a:t>
            </a:r>
            <a:r>
              <a:rPr sz="1400" spc="4" dirty="0" smtClean="0">
                <a:latin typeface="Arial"/>
                <a:cs typeface="Arial"/>
              </a:rPr>
              <a:t>s</a:t>
            </a:r>
            <a:r>
              <a:rPr sz="1400" spc="0" dirty="0" smtClean="0">
                <a:latin typeface="Arial"/>
                <a:cs typeface="Arial"/>
              </a:rPr>
              <a:t>,</a:t>
            </a:r>
            <a:r>
              <a:rPr sz="1400" spc="-29" dirty="0" smtClean="0">
                <a:latin typeface="Arial"/>
                <a:cs typeface="Arial"/>
              </a:rPr>
              <a:t> </a:t>
            </a:r>
            <a:r>
              <a:rPr sz="1400" spc="0" dirty="0" smtClean="0">
                <a:latin typeface="Arial"/>
                <a:cs typeface="Arial"/>
              </a:rPr>
              <a:t>an</a:t>
            </a:r>
            <a:r>
              <a:rPr sz="1400" spc="4" dirty="0" smtClean="0">
                <a:latin typeface="Arial"/>
                <a:cs typeface="Arial"/>
              </a:rPr>
              <a:t>t</a:t>
            </a:r>
            <a:r>
              <a:rPr sz="1400" spc="0" dirty="0" smtClean="0">
                <a:latin typeface="Arial"/>
                <a:cs typeface="Arial"/>
              </a:rPr>
              <a:t>ibio</a:t>
            </a:r>
            <a:r>
              <a:rPr sz="1400" spc="4" dirty="0" smtClean="0">
                <a:latin typeface="Arial"/>
                <a:cs typeface="Arial"/>
              </a:rPr>
              <a:t>t</a:t>
            </a:r>
            <a:r>
              <a:rPr sz="1400" spc="0" dirty="0" smtClean="0">
                <a:latin typeface="Arial"/>
                <a:cs typeface="Arial"/>
              </a:rPr>
              <a:t>i</a:t>
            </a:r>
            <a:r>
              <a:rPr sz="1400" spc="4" dirty="0" smtClean="0">
                <a:latin typeface="Arial"/>
                <a:cs typeface="Arial"/>
              </a:rPr>
              <a:t>c</a:t>
            </a:r>
            <a:r>
              <a:rPr sz="1400" spc="-4" dirty="0" smtClean="0">
                <a:latin typeface="Arial"/>
                <a:cs typeface="Arial"/>
              </a:rPr>
              <a:t>s</a:t>
            </a:r>
            <a:r>
              <a:rPr sz="1400" spc="0" dirty="0" smtClean="0">
                <a:latin typeface="Arial"/>
                <a:cs typeface="Arial"/>
              </a:rPr>
              <a:t>,</a:t>
            </a:r>
            <a:r>
              <a:rPr sz="1400" spc="-39" dirty="0" smtClean="0">
                <a:latin typeface="Arial"/>
                <a:cs typeface="Arial"/>
              </a:rPr>
              <a:t> </a:t>
            </a:r>
            <a:r>
              <a:rPr sz="1400" spc="-4" dirty="0" smtClean="0">
                <a:latin typeface="Arial"/>
                <a:cs typeface="Arial"/>
              </a:rPr>
              <a:t>R</a:t>
            </a:r>
            <a:r>
              <a:rPr sz="1400" spc="0" dirty="0" smtClean="0">
                <a:latin typeface="Arial"/>
                <a:cs typeface="Arial"/>
              </a:rPr>
              <a:t>B</a:t>
            </a:r>
            <a:r>
              <a:rPr sz="1400" spc="-4" dirty="0" smtClean="0">
                <a:latin typeface="Arial"/>
                <a:cs typeface="Arial"/>
              </a:rPr>
              <a:t>C</a:t>
            </a:r>
            <a:r>
              <a:rPr sz="1400" spc="0" dirty="0" smtClean="0">
                <a:latin typeface="Arial"/>
                <a:cs typeface="Arial"/>
              </a:rPr>
              <a:t>, En</a:t>
            </a:r>
            <a:r>
              <a:rPr sz="1400" spc="4" dirty="0" smtClean="0">
                <a:latin typeface="Arial"/>
                <a:cs typeface="Arial"/>
              </a:rPr>
              <a:t>z</a:t>
            </a:r>
            <a:r>
              <a:rPr sz="1400" spc="-19" dirty="0" smtClean="0">
                <a:latin typeface="Arial"/>
                <a:cs typeface="Arial"/>
              </a:rPr>
              <a:t>y</a:t>
            </a:r>
            <a:r>
              <a:rPr sz="1400" spc="-4" dirty="0" smtClean="0">
                <a:latin typeface="Arial"/>
                <a:cs typeface="Arial"/>
              </a:rPr>
              <a:t>m</a:t>
            </a:r>
            <a:r>
              <a:rPr sz="1400" spc="0" dirty="0" smtClean="0">
                <a:latin typeface="Arial"/>
                <a:cs typeface="Arial"/>
              </a:rPr>
              <a:t>es</a:t>
            </a:r>
            <a:r>
              <a:rPr sz="1400" spc="4" dirty="0" smtClean="0">
                <a:latin typeface="Arial"/>
                <a:cs typeface="Arial"/>
              </a:rPr>
              <a:t> </a:t>
            </a:r>
            <a:r>
              <a:rPr sz="1400" spc="0" dirty="0" smtClean="0">
                <a:latin typeface="Arial"/>
                <a:cs typeface="Arial"/>
              </a:rPr>
              <a:t>e</a:t>
            </a:r>
            <a:r>
              <a:rPr sz="1400" spc="4" dirty="0" smtClean="0">
                <a:latin typeface="Arial"/>
                <a:cs typeface="Arial"/>
              </a:rPr>
              <a:t>t</a:t>
            </a:r>
            <a:r>
              <a:rPr sz="1400" spc="0" dirty="0" smtClean="0">
                <a:latin typeface="Arial"/>
                <a:cs typeface="Arial"/>
              </a:rPr>
              <a:t>c</a:t>
            </a:r>
            <a:r>
              <a:rPr sz="1400" spc="-19" dirty="0" smtClean="0">
                <a:latin typeface="Arial"/>
                <a:cs typeface="Arial"/>
              </a:rPr>
              <a:t> </a:t>
            </a:r>
            <a:r>
              <a:rPr sz="1400" spc="0" dirty="0" smtClean="0">
                <a:latin typeface="Arial"/>
                <a:cs typeface="Arial"/>
              </a:rPr>
              <a:t>is po</a:t>
            </a:r>
            <a:r>
              <a:rPr sz="1400" spc="4" dirty="0" smtClean="0">
                <a:latin typeface="Arial"/>
                <a:cs typeface="Arial"/>
              </a:rPr>
              <a:t>ss</a:t>
            </a:r>
            <a:r>
              <a:rPr sz="1400" spc="0" dirty="0" smtClean="0">
                <a:latin typeface="Arial"/>
                <a:cs typeface="Arial"/>
              </a:rPr>
              <a:t>ibl</a:t>
            </a:r>
            <a:r>
              <a:rPr sz="1400" spc="4" dirty="0" smtClean="0">
                <a:latin typeface="Arial"/>
                <a:cs typeface="Arial"/>
              </a:rPr>
              <a:t>e</a:t>
            </a:r>
            <a:r>
              <a:rPr sz="1400" spc="0" dirty="0" smtClean="0">
                <a:latin typeface="Arial"/>
                <a:cs typeface="Arial"/>
              </a:rPr>
              <a:t>.</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4" name="object 24"/>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5" name="object 25"/>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22" name="object 22"/>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23" name="object 23"/>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21" name="object 21"/>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8" name="object 18"/>
          <p:cNvSpPr/>
          <p:nvPr/>
        </p:nvSpPr>
        <p:spPr>
          <a:xfrm>
            <a:off x="192024" y="3415284"/>
            <a:ext cx="1661160" cy="339851"/>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p:nvPr/>
        </p:nvSpPr>
        <p:spPr>
          <a:xfrm>
            <a:off x="1572768" y="3415284"/>
            <a:ext cx="347471" cy="339851"/>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192024" y="5239512"/>
            <a:ext cx="1999488" cy="339852"/>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1911095" y="5239512"/>
            <a:ext cx="347471" cy="339852"/>
          </a:xfrm>
          <a:prstGeom prst="rect">
            <a:avLst/>
          </a:prstGeom>
          <a:blipFill>
            <a:blip r:embed="rId3" cstate="print"/>
            <a:stretch>
              <a:fillRect/>
            </a:stretch>
          </a:blipFill>
        </p:spPr>
        <p:txBody>
          <a:bodyPr wrap="square" lIns="0" tIns="0" rIns="0" bIns="0" rtlCol="0">
            <a:noAutofit/>
          </a:bodyPr>
          <a:lstStyle/>
          <a:p>
            <a:endParaRPr/>
          </a:p>
        </p:txBody>
      </p:sp>
      <p:sp>
        <p:nvSpPr>
          <p:cNvPr id="15" name="object 15"/>
          <p:cNvSpPr txBox="1"/>
          <p:nvPr/>
        </p:nvSpPr>
        <p:spPr>
          <a:xfrm>
            <a:off x="457200" y="228600"/>
            <a:ext cx="8229600" cy="2362199"/>
          </a:xfrm>
          <a:prstGeom prst="rect">
            <a:avLst/>
          </a:prstGeom>
        </p:spPr>
        <p:txBody>
          <a:bodyPr wrap="square" lIns="0" tIns="0" rIns="0" bIns="0" rtlCol="0">
            <a:noAutofit/>
          </a:bodyPr>
          <a:lstStyle/>
          <a:p>
            <a:pPr marL="1286764" marR="35049">
              <a:lnSpc>
                <a:spcPts val="3775"/>
              </a:lnSpc>
              <a:spcBef>
                <a:spcPts val="188"/>
              </a:spcBef>
            </a:pPr>
            <a:r>
              <a:rPr sz="3600" b="1" spc="0" dirty="0" smtClean="0">
                <a:solidFill>
                  <a:srgbClr val="006FC0"/>
                </a:solidFill>
                <a:latin typeface="Times New Roman"/>
                <a:cs typeface="Times New Roman"/>
              </a:rPr>
              <a:t>ZONE</a:t>
            </a:r>
            <a:r>
              <a:rPr sz="3600" b="1" spc="-14" dirty="0" smtClean="0">
                <a:solidFill>
                  <a:srgbClr val="006FC0"/>
                </a:solidFill>
                <a:latin typeface="Times New Roman"/>
                <a:cs typeface="Times New Roman"/>
              </a:rPr>
              <a:t> </a:t>
            </a:r>
            <a:r>
              <a:rPr sz="3600" b="1" spc="0" dirty="0" smtClean="0">
                <a:solidFill>
                  <a:srgbClr val="006FC0"/>
                </a:solidFill>
                <a:latin typeface="Times New Roman"/>
                <a:cs typeface="Times New Roman"/>
              </a:rPr>
              <a:t>ELECTROPH</a:t>
            </a:r>
            <a:r>
              <a:rPr sz="3600" b="1" spc="-14" dirty="0" smtClean="0">
                <a:solidFill>
                  <a:srgbClr val="006FC0"/>
                </a:solidFill>
                <a:latin typeface="Times New Roman"/>
                <a:cs typeface="Times New Roman"/>
              </a:rPr>
              <a:t>O</a:t>
            </a:r>
            <a:r>
              <a:rPr sz="3600" b="1" spc="0" dirty="0" smtClean="0">
                <a:solidFill>
                  <a:srgbClr val="006FC0"/>
                </a:solidFill>
                <a:latin typeface="Times New Roman"/>
                <a:cs typeface="Times New Roman"/>
              </a:rPr>
              <a:t>RESIS</a:t>
            </a:r>
            <a:endParaRPr sz="3600">
              <a:latin typeface="Times New Roman"/>
              <a:cs typeface="Times New Roman"/>
            </a:endParaRPr>
          </a:p>
          <a:p>
            <a:pPr marL="12700" marR="35049">
              <a:lnSpc>
                <a:spcPct val="95825"/>
              </a:lnSpc>
              <a:spcBef>
                <a:spcPts val="1145"/>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b="1" spc="0" dirty="0" smtClean="0">
                <a:latin typeface="Arial"/>
                <a:cs typeface="Arial"/>
              </a:rPr>
              <a:t>It</a:t>
            </a:r>
            <a:r>
              <a:rPr sz="1600" b="1" spc="9" dirty="0" smtClean="0">
                <a:latin typeface="Arial"/>
                <a:cs typeface="Arial"/>
              </a:rPr>
              <a:t> </a:t>
            </a:r>
            <a:r>
              <a:rPr sz="1600" b="1" spc="0" dirty="0" smtClean="0">
                <a:latin typeface="Arial"/>
                <a:cs typeface="Arial"/>
              </a:rPr>
              <a:t>i</a:t>
            </a:r>
            <a:r>
              <a:rPr sz="1600" b="1" spc="-4" dirty="0" smtClean="0">
                <a:latin typeface="Arial"/>
                <a:cs typeface="Arial"/>
              </a:rPr>
              <a:t>n</a:t>
            </a:r>
            <a:r>
              <a:rPr sz="1600" b="1" spc="-34" dirty="0" smtClean="0">
                <a:latin typeface="Arial"/>
                <a:cs typeface="Arial"/>
              </a:rPr>
              <a:t>v</a:t>
            </a:r>
            <a:r>
              <a:rPr sz="1600" b="1" spc="0" dirty="0" smtClean="0">
                <a:latin typeface="Arial"/>
                <a:cs typeface="Arial"/>
              </a:rPr>
              <a:t>o</a:t>
            </a:r>
            <a:r>
              <a:rPr sz="1600" b="1" spc="4" dirty="0" smtClean="0">
                <a:latin typeface="Arial"/>
                <a:cs typeface="Arial"/>
              </a:rPr>
              <a:t>l</a:t>
            </a:r>
            <a:r>
              <a:rPr sz="1600" b="1" spc="-14" dirty="0" smtClean="0">
                <a:latin typeface="Arial"/>
                <a:cs typeface="Arial"/>
              </a:rPr>
              <a:t>v</a:t>
            </a:r>
            <a:r>
              <a:rPr sz="1600" b="1" spc="0" dirty="0" smtClean="0">
                <a:latin typeface="Arial"/>
                <a:cs typeface="Arial"/>
              </a:rPr>
              <a:t>es</a:t>
            </a:r>
            <a:r>
              <a:rPr sz="1600" b="1" spc="29" dirty="0" smtClean="0">
                <a:latin typeface="Arial"/>
                <a:cs typeface="Arial"/>
              </a:rPr>
              <a:t> </a:t>
            </a:r>
            <a:r>
              <a:rPr sz="1600" b="1" spc="-4" dirty="0" smtClean="0">
                <a:latin typeface="Arial"/>
                <a:cs typeface="Arial"/>
              </a:rPr>
              <a:t>th</a:t>
            </a:r>
            <a:r>
              <a:rPr sz="1600" b="1" spc="0" dirty="0" smtClean="0">
                <a:latin typeface="Arial"/>
                <a:cs typeface="Arial"/>
              </a:rPr>
              <a:t>e</a:t>
            </a:r>
            <a:r>
              <a:rPr sz="1600" b="1" spc="-13" dirty="0" smtClean="0">
                <a:latin typeface="Arial"/>
                <a:cs typeface="Arial"/>
              </a:rPr>
              <a:t> </a:t>
            </a:r>
            <a:r>
              <a:rPr sz="1600" b="1" spc="-4" dirty="0" smtClean="0">
                <a:latin typeface="Arial"/>
                <a:cs typeface="Arial"/>
              </a:rPr>
              <a:t>m</a:t>
            </a:r>
            <a:r>
              <a:rPr sz="1600" b="1" spc="0" dirty="0" smtClean="0">
                <a:latin typeface="Arial"/>
                <a:cs typeface="Arial"/>
              </a:rPr>
              <a:t>i</a:t>
            </a:r>
            <a:r>
              <a:rPr sz="1600" b="1" spc="-4" dirty="0" smtClean="0">
                <a:latin typeface="Arial"/>
                <a:cs typeface="Arial"/>
              </a:rPr>
              <a:t>g</a:t>
            </a:r>
            <a:r>
              <a:rPr sz="1600" b="1" spc="0" dirty="0" smtClean="0">
                <a:latin typeface="Arial"/>
                <a:cs typeface="Arial"/>
              </a:rPr>
              <a:t>rati</a:t>
            </a:r>
            <a:r>
              <a:rPr sz="1600" b="1" spc="-9" dirty="0" smtClean="0">
                <a:latin typeface="Arial"/>
                <a:cs typeface="Arial"/>
              </a:rPr>
              <a:t>o</a:t>
            </a:r>
            <a:r>
              <a:rPr sz="1600" b="1" spc="0" dirty="0" smtClean="0">
                <a:latin typeface="Arial"/>
                <a:cs typeface="Arial"/>
              </a:rPr>
              <a:t>n</a:t>
            </a:r>
            <a:r>
              <a:rPr sz="1600" b="1" spc="-3" dirty="0" smtClean="0">
                <a:latin typeface="Arial"/>
                <a:cs typeface="Arial"/>
              </a:rPr>
              <a:t> </a:t>
            </a:r>
            <a:r>
              <a:rPr sz="1600" b="1" spc="-4" dirty="0" smtClean="0">
                <a:latin typeface="Arial"/>
                <a:cs typeface="Arial"/>
              </a:rPr>
              <a:t>o</a:t>
            </a:r>
            <a:r>
              <a:rPr sz="1600" b="1" spc="0" dirty="0" smtClean="0">
                <a:latin typeface="Arial"/>
                <a:cs typeface="Arial"/>
              </a:rPr>
              <a:t>f</a:t>
            </a:r>
            <a:r>
              <a:rPr sz="1600" b="1" spc="24" dirty="0" smtClean="0">
                <a:latin typeface="Arial"/>
                <a:cs typeface="Arial"/>
              </a:rPr>
              <a:t> </a:t>
            </a:r>
            <a:r>
              <a:rPr sz="1600" b="1" spc="-4" dirty="0" smtClean="0">
                <a:latin typeface="Arial"/>
                <a:cs typeface="Arial"/>
              </a:rPr>
              <a:t>th</a:t>
            </a:r>
            <a:r>
              <a:rPr sz="1600" b="1" spc="0" dirty="0" smtClean="0">
                <a:latin typeface="Arial"/>
                <a:cs typeface="Arial"/>
              </a:rPr>
              <a:t>e</a:t>
            </a:r>
            <a:r>
              <a:rPr sz="1600" b="1" spc="-13" dirty="0" smtClean="0">
                <a:latin typeface="Arial"/>
                <a:cs typeface="Arial"/>
              </a:rPr>
              <a:t> </a:t>
            </a:r>
            <a:r>
              <a:rPr sz="1600" b="1" spc="0" dirty="0" smtClean="0">
                <a:latin typeface="Arial"/>
                <a:cs typeface="Arial"/>
              </a:rPr>
              <a:t>c</a:t>
            </a:r>
            <a:r>
              <a:rPr sz="1600" b="1" spc="-4" dirty="0" smtClean="0">
                <a:latin typeface="Arial"/>
                <a:cs typeface="Arial"/>
              </a:rPr>
              <a:t>h</a:t>
            </a:r>
            <a:r>
              <a:rPr sz="1600" b="1" spc="0" dirty="0" smtClean="0">
                <a:latin typeface="Arial"/>
                <a:cs typeface="Arial"/>
              </a:rPr>
              <a:t>arged</a:t>
            </a:r>
            <a:r>
              <a:rPr sz="1600" b="1" spc="-62" dirty="0" smtClean="0">
                <a:latin typeface="Arial"/>
                <a:cs typeface="Arial"/>
              </a:rPr>
              <a:t> </a:t>
            </a:r>
            <a:r>
              <a:rPr sz="1600" b="1" spc="0" dirty="0" smtClean="0">
                <a:latin typeface="Arial"/>
                <a:cs typeface="Arial"/>
              </a:rPr>
              <a:t>p</a:t>
            </a:r>
            <a:r>
              <a:rPr sz="1600" b="1" spc="-4" dirty="0" smtClean="0">
                <a:latin typeface="Arial"/>
                <a:cs typeface="Arial"/>
              </a:rPr>
              <a:t>a</a:t>
            </a:r>
            <a:r>
              <a:rPr sz="1600" b="1" spc="0" dirty="0" smtClean="0">
                <a:latin typeface="Arial"/>
                <a:cs typeface="Arial"/>
              </a:rPr>
              <a:t>rticle</a:t>
            </a:r>
            <a:r>
              <a:rPr sz="1600" b="1" spc="-21" dirty="0" smtClean="0">
                <a:latin typeface="Arial"/>
                <a:cs typeface="Arial"/>
              </a:rPr>
              <a:t> </a:t>
            </a:r>
            <a:r>
              <a:rPr sz="1600" b="1" spc="-4" dirty="0" smtClean="0">
                <a:latin typeface="Arial"/>
                <a:cs typeface="Arial"/>
              </a:rPr>
              <a:t>o</a:t>
            </a:r>
            <a:r>
              <a:rPr sz="1600" b="1" spc="0" dirty="0" smtClean="0">
                <a:latin typeface="Arial"/>
                <a:cs typeface="Arial"/>
              </a:rPr>
              <a:t>n</a:t>
            </a:r>
            <a:r>
              <a:rPr sz="1600" b="1" spc="9" dirty="0" smtClean="0">
                <a:latin typeface="Arial"/>
                <a:cs typeface="Arial"/>
              </a:rPr>
              <a:t> </a:t>
            </a:r>
            <a:r>
              <a:rPr sz="1600" b="1" spc="-4" dirty="0" smtClean="0">
                <a:latin typeface="Arial"/>
                <a:cs typeface="Arial"/>
              </a:rPr>
              <a:t>th</a:t>
            </a:r>
            <a:r>
              <a:rPr sz="1600" b="1" spc="0" dirty="0" smtClean="0">
                <a:latin typeface="Arial"/>
                <a:cs typeface="Arial"/>
              </a:rPr>
              <a:t>e</a:t>
            </a:r>
            <a:r>
              <a:rPr sz="1600" b="1" spc="-13" dirty="0" smtClean="0">
                <a:latin typeface="Arial"/>
                <a:cs typeface="Arial"/>
              </a:rPr>
              <a:t> </a:t>
            </a:r>
            <a:r>
              <a:rPr sz="1600" b="1" spc="0" dirty="0" smtClean="0">
                <a:latin typeface="Arial"/>
                <a:cs typeface="Arial"/>
              </a:rPr>
              <a:t>s</a:t>
            </a:r>
            <a:r>
              <a:rPr sz="1600" b="1" spc="-4" dirty="0" smtClean="0">
                <a:latin typeface="Arial"/>
                <a:cs typeface="Arial"/>
              </a:rPr>
              <a:t>u</a:t>
            </a:r>
            <a:r>
              <a:rPr sz="1600" b="1" spc="0" dirty="0" smtClean="0">
                <a:latin typeface="Arial"/>
                <a:cs typeface="Arial"/>
              </a:rPr>
              <a:t>p</a:t>
            </a:r>
            <a:r>
              <a:rPr sz="1600" b="1" spc="-9" dirty="0" smtClean="0">
                <a:latin typeface="Arial"/>
                <a:cs typeface="Arial"/>
              </a:rPr>
              <a:t>p</a:t>
            </a:r>
            <a:r>
              <a:rPr sz="1600" b="1" spc="0" dirty="0" smtClean="0">
                <a:latin typeface="Arial"/>
                <a:cs typeface="Arial"/>
              </a:rPr>
              <a:t>or</a:t>
            </a:r>
            <a:r>
              <a:rPr sz="1600" b="1" spc="-4" dirty="0" smtClean="0">
                <a:latin typeface="Arial"/>
                <a:cs typeface="Arial"/>
              </a:rPr>
              <a:t>t</a:t>
            </a:r>
            <a:r>
              <a:rPr sz="1600" b="1" spc="0" dirty="0" smtClean="0">
                <a:latin typeface="Arial"/>
                <a:cs typeface="Arial"/>
              </a:rPr>
              <a:t>i</a:t>
            </a:r>
            <a:r>
              <a:rPr sz="1600" b="1" spc="-4" dirty="0" smtClean="0">
                <a:latin typeface="Arial"/>
                <a:cs typeface="Arial"/>
              </a:rPr>
              <a:t>n</a:t>
            </a:r>
            <a:r>
              <a:rPr sz="1600" b="1" spc="0" dirty="0" smtClean="0">
                <a:latin typeface="Arial"/>
                <a:cs typeface="Arial"/>
              </a:rPr>
              <a:t>g</a:t>
            </a:r>
            <a:r>
              <a:rPr sz="1600" b="1" spc="4" dirty="0" smtClean="0">
                <a:latin typeface="Arial"/>
                <a:cs typeface="Arial"/>
              </a:rPr>
              <a:t> </a:t>
            </a:r>
            <a:r>
              <a:rPr sz="1600" b="1" spc="-4" dirty="0" smtClean="0">
                <a:latin typeface="Arial"/>
                <a:cs typeface="Arial"/>
              </a:rPr>
              <a:t>m</a:t>
            </a:r>
            <a:r>
              <a:rPr sz="1600" b="1" spc="0" dirty="0" smtClean="0">
                <a:latin typeface="Arial"/>
                <a:cs typeface="Arial"/>
              </a:rPr>
              <a:t>e</a:t>
            </a:r>
            <a:r>
              <a:rPr sz="1600" b="1" spc="-4" dirty="0" smtClean="0">
                <a:latin typeface="Arial"/>
                <a:cs typeface="Arial"/>
              </a:rPr>
              <a:t>d</a:t>
            </a:r>
            <a:r>
              <a:rPr sz="1600" b="1" spc="0" dirty="0" smtClean="0">
                <a:latin typeface="Arial"/>
                <a:cs typeface="Arial"/>
              </a:rPr>
              <a:t>ia.</a:t>
            </a:r>
            <a:endParaRPr sz="1600">
              <a:latin typeface="Arial"/>
              <a:cs typeface="Arial"/>
            </a:endParaRPr>
          </a:p>
          <a:p>
            <a:pPr marL="12700" marR="35049">
              <a:lnSpc>
                <a:spcPct val="95825"/>
              </a:lnSpc>
              <a:spcBef>
                <a:spcPts val="1256"/>
              </a:spcBef>
            </a:pPr>
            <a:r>
              <a:rPr lang="en-US" sz="1100" dirty="0" smtClean="0">
                <a:solidFill>
                  <a:srgbClr val="FD8537"/>
                </a:solidFill>
                <a:latin typeface="Wingdings"/>
                <a:cs typeface="Times New Roman"/>
              </a:rPr>
              <a:t>	</a:t>
            </a:r>
            <a:r>
              <a:rPr sz="1100" spc="4" smtClean="0">
                <a:solidFill>
                  <a:srgbClr val="FD8537"/>
                </a:solidFill>
                <a:latin typeface="Times New Roman"/>
                <a:cs typeface="Times New Roman"/>
              </a:rPr>
              <a:t> </a:t>
            </a:r>
            <a:r>
              <a:rPr sz="1600" b="1" spc="0" dirty="0" smtClean="0">
                <a:latin typeface="Arial"/>
                <a:cs typeface="Arial"/>
              </a:rPr>
              <a:t>Pape</a:t>
            </a:r>
            <a:r>
              <a:rPr sz="1600" b="1" spc="-79" dirty="0" smtClean="0">
                <a:latin typeface="Arial"/>
                <a:cs typeface="Arial"/>
              </a:rPr>
              <a:t>r</a:t>
            </a:r>
            <a:r>
              <a:rPr sz="1600" b="1" spc="0" dirty="0" smtClean="0">
                <a:latin typeface="Arial"/>
                <a:cs typeface="Arial"/>
              </a:rPr>
              <a:t>,</a:t>
            </a:r>
            <a:r>
              <a:rPr sz="1600" b="1" spc="-54" dirty="0" smtClean="0">
                <a:latin typeface="Arial"/>
                <a:cs typeface="Arial"/>
              </a:rPr>
              <a:t> </a:t>
            </a:r>
            <a:r>
              <a:rPr sz="1600" b="1" spc="0" dirty="0" smtClean="0">
                <a:latin typeface="Arial"/>
                <a:cs typeface="Arial"/>
              </a:rPr>
              <a:t>Cellul</a:t>
            </a:r>
            <a:r>
              <a:rPr sz="1600" b="1" spc="-4" dirty="0" smtClean="0">
                <a:latin typeface="Arial"/>
                <a:cs typeface="Arial"/>
              </a:rPr>
              <a:t>o</a:t>
            </a:r>
            <a:r>
              <a:rPr sz="1600" b="1" spc="0" dirty="0" smtClean="0">
                <a:latin typeface="Arial"/>
                <a:cs typeface="Arial"/>
              </a:rPr>
              <a:t>se</a:t>
            </a:r>
            <a:r>
              <a:rPr sz="1600" b="1" spc="-36" dirty="0" smtClean="0">
                <a:latin typeface="Arial"/>
                <a:cs typeface="Arial"/>
              </a:rPr>
              <a:t> </a:t>
            </a:r>
            <a:r>
              <a:rPr sz="1600" b="1" spc="0" dirty="0" smtClean="0">
                <a:latin typeface="Arial"/>
                <a:cs typeface="Arial"/>
              </a:rPr>
              <a:t>acetate</a:t>
            </a:r>
            <a:r>
              <a:rPr sz="1600" b="1" spc="-35" dirty="0" smtClean="0">
                <a:latin typeface="Arial"/>
                <a:cs typeface="Arial"/>
              </a:rPr>
              <a:t> </a:t>
            </a:r>
            <a:r>
              <a:rPr sz="1600" b="1" spc="0" dirty="0" smtClean="0">
                <a:latin typeface="Arial"/>
                <a:cs typeface="Arial"/>
              </a:rPr>
              <a:t>me</a:t>
            </a:r>
            <a:r>
              <a:rPr sz="1600" b="1" spc="-4" dirty="0" smtClean="0">
                <a:latin typeface="Arial"/>
                <a:cs typeface="Arial"/>
              </a:rPr>
              <a:t>m</a:t>
            </a:r>
            <a:r>
              <a:rPr sz="1600" b="1" spc="0" dirty="0" smtClean="0">
                <a:latin typeface="Arial"/>
                <a:cs typeface="Arial"/>
              </a:rPr>
              <a:t>brane,</a:t>
            </a:r>
            <a:r>
              <a:rPr sz="1600" b="1" spc="-60" dirty="0" smtClean="0">
                <a:latin typeface="Arial"/>
                <a:cs typeface="Arial"/>
              </a:rPr>
              <a:t> </a:t>
            </a:r>
            <a:r>
              <a:rPr sz="1600" b="1" spc="0" dirty="0" smtClean="0">
                <a:latin typeface="Arial"/>
                <a:cs typeface="Arial"/>
              </a:rPr>
              <a:t>Starch</a:t>
            </a:r>
            <a:r>
              <a:rPr sz="1600" b="1" spc="-24" dirty="0" smtClean="0">
                <a:latin typeface="Arial"/>
                <a:cs typeface="Arial"/>
              </a:rPr>
              <a:t> </a:t>
            </a:r>
            <a:r>
              <a:rPr sz="1600" b="1" spc="-4" dirty="0" smtClean="0">
                <a:latin typeface="Arial"/>
                <a:cs typeface="Arial"/>
              </a:rPr>
              <a:t>G</a:t>
            </a:r>
            <a:r>
              <a:rPr sz="1600" b="1" spc="0" dirty="0" smtClean="0">
                <a:latin typeface="Arial"/>
                <a:cs typeface="Arial"/>
              </a:rPr>
              <a:t>el, Poly</a:t>
            </a:r>
            <a:r>
              <a:rPr sz="1600" b="1" spc="-18" dirty="0" smtClean="0">
                <a:latin typeface="Arial"/>
                <a:cs typeface="Arial"/>
              </a:rPr>
              <a:t> </a:t>
            </a:r>
            <a:r>
              <a:rPr sz="1600" b="1" spc="0" dirty="0" smtClean="0">
                <a:latin typeface="Arial"/>
                <a:cs typeface="Arial"/>
              </a:rPr>
              <a:t>acr</a:t>
            </a:r>
            <a:r>
              <a:rPr sz="1600" b="1" spc="-29" dirty="0" smtClean="0">
                <a:latin typeface="Arial"/>
                <a:cs typeface="Arial"/>
              </a:rPr>
              <a:t>y</a:t>
            </a:r>
            <a:r>
              <a:rPr sz="1600" b="1" spc="0" dirty="0" smtClean="0">
                <a:latin typeface="Arial"/>
                <a:cs typeface="Arial"/>
              </a:rPr>
              <a:t>la</a:t>
            </a:r>
            <a:r>
              <a:rPr sz="1600" b="1" spc="9" dirty="0" smtClean="0">
                <a:latin typeface="Arial"/>
                <a:cs typeface="Arial"/>
              </a:rPr>
              <a:t>m</a:t>
            </a:r>
            <a:r>
              <a:rPr sz="1600" b="1" spc="0" dirty="0" smtClean="0">
                <a:latin typeface="Arial"/>
                <a:cs typeface="Arial"/>
              </a:rPr>
              <a:t>ide.</a:t>
            </a:r>
            <a:endParaRPr sz="1600">
              <a:latin typeface="Arial"/>
              <a:cs typeface="Arial"/>
            </a:endParaRPr>
          </a:p>
          <a:p>
            <a:pPr marL="12700" marR="17597">
              <a:lnSpc>
                <a:spcPct val="95825"/>
              </a:lnSpc>
              <a:spcBef>
                <a:spcPts val="125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spc="0" dirty="0" smtClean="0">
                <a:latin typeface="Arial"/>
                <a:cs typeface="Arial"/>
              </a:rPr>
              <a:t>Compon</a:t>
            </a:r>
            <a:r>
              <a:rPr sz="1600" spc="4" dirty="0" smtClean="0">
                <a:latin typeface="Arial"/>
                <a:cs typeface="Arial"/>
              </a:rPr>
              <a:t>e</a:t>
            </a:r>
            <a:r>
              <a:rPr sz="1600" spc="0" dirty="0" smtClean="0">
                <a:latin typeface="Arial"/>
                <a:cs typeface="Arial"/>
              </a:rPr>
              <a:t>nts</a:t>
            </a:r>
            <a:r>
              <a:rPr sz="1600" spc="-80" dirty="0" smtClean="0">
                <a:latin typeface="Arial"/>
                <a:cs typeface="Arial"/>
              </a:rPr>
              <a:t> </a:t>
            </a:r>
            <a:r>
              <a:rPr sz="1600" spc="4" dirty="0" smtClean="0">
                <a:latin typeface="Arial"/>
                <a:cs typeface="Arial"/>
              </a:rPr>
              <a:t>s</a:t>
            </a:r>
            <a:r>
              <a:rPr sz="1600" spc="0" dirty="0" smtClean="0">
                <a:latin typeface="Arial"/>
                <a:cs typeface="Arial"/>
              </a:rPr>
              <a:t>eparated</a:t>
            </a:r>
            <a:r>
              <a:rPr sz="1600" spc="-56" dirty="0" smtClean="0">
                <a:latin typeface="Arial"/>
                <a:cs typeface="Arial"/>
              </a:rPr>
              <a:t> </a:t>
            </a:r>
            <a:r>
              <a:rPr sz="1600" spc="0" dirty="0" smtClean="0">
                <a:latin typeface="Arial"/>
                <a:cs typeface="Arial"/>
              </a:rPr>
              <a:t>are</a:t>
            </a:r>
            <a:r>
              <a:rPr sz="1600" spc="-13" dirty="0" smtClean="0">
                <a:latin typeface="Arial"/>
                <a:cs typeface="Arial"/>
              </a:rPr>
              <a:t> </a:t>
            </a:r>
            <a:r>
              <a:rPr sz="1600" spc="0" dirty="0" smtClean="0">
                <a:latin typeface="Arial"/>
                <a:cs typeface="Arial"/>
              </a:rPr>
              <a:t>d</a:t>
            </a:r>
            <a:r>
              <a:rPr sz="1600" spc="4" dirty="0" smtClean="0">
                <a:latin typeface="Arial"/>
                <a:cs typeface="Arial"/>
              </a:rPr>
              <a:t>is</a:t>
            </a:r>
            <a:r>
              <a:rPr sz="1600" spc="0" dirty="0" smtClean="0">
                <a:latin typeface="Arial"/>
                <a:cs typeface="Arial"/>
              </a:rPr>
              <a:t>tributed</a:t>
            </a:r>
            <a:r>
              <a:rPr sz="1600" spc="-63" dirty="0" smtClean="0">
                <a:latin typeface="Arial"/>
                <a:cs typeface="Arial"/>
              </a:rPr>
              <a:t> </a:t>
            </a:r>
            <a:r>
              <a:rPr sz="1600" spc="4" dirty="0" smtClean="0">
                <a:latin typeface="Arial"/>
                <a:cs typeface="Arial"/>
              </a:rPr>
              <a:t>i</a:t>
            </a:r>
            <a:r>
              <a:rPr sz="1600" spc="0" dirty="0" smtClean="0">
                <a:latin typeface="Arial"/>
                <a:cs typeface="Arial"/>
              </a:rPr>
              <a:t>nto</a:t>
            </a:r>
            <a:r>
              <a:rPr sz="1600" spc="-25" dirty="0" smtClean="0">
                <a:latin typeface="Arial"/>
                <a:cs typeface="Arial"/>
              </a:rPr>
              <a:t> </a:t>
            </a:r>
            <a:r>
              <a:rPr sz="1600" spc="0" dirty="0" smtClean="0">
                <a:latin typeface="Arial"/>
                <a:cs typeface="Arial"/>
              </a:rPr>
              <a:t>d</a:t>
            </a:r>
            <a:r>
              <a:rPr sz="1600" spc="4" dirty="0" smtClean="0">
                <a:latin typeface="Arial"/>
                <a:cs typeface="Arial"/>
              </a:rPr>
              <a:t>isc</a:t>
            </a:r>
            <a:r>
              <a:rPr sz="1600" spc="0" dirty="0" smtClean="0">
                <a:latin typeface="Arial"/>
                <a:cs typeface="Arial"/>
              </a:rPr>
              <a:t>rete</a:t>
            </a:r>
            <a:r>
              <a:rPr sz="1600" spc="-50" dirty="0" smtClean="0">
                <a:latin typeface="Arial"/>
                <a:cs typeface="Arial"/>
              </a:rPr>
              <a:t> </a:t>
            </a:r>
            <a:r>
              <a:rPr sz="1600" spc="4" dirty="0" smtClean="0">
                <a:latin typeface="Arial"/>
                <a:cs typeface="Arial"/>
              </a:rPr>
              <a:t>z</a:t>
            </a:r>
            <a:r>
              <a:rPr sz="1600" spc="0" dirty="0" smtClean="0">
                <a:latin typeface="Arial"/>
                <a:cs typeface="Arial"/>
              </a:rPr>
              <a:t>one</a:t>
            </a:r>
            <a:r>
              <a:rPr sz="1600" spc="-19" dirty="0" smtClean="0">
                <a:latin typeface="Arial"/>
                <a:cs typeface="Arial"/>
              </a:rPr>
              <a:t> </a:t>
            </a:r>
            <a:r>
              <a:rPr sz="1600" spc="0" dirty="0" smtClean="0">
                <a:latin typeface="Arial"/>
                <a:cs typeface="Arial"/>
              </a:rPr>
              <a:t>on</a:t>
            </a:r>
            <a:r>
              <a:rPr sz="1600" spc="-17" dirty="0" smtClean="0">
                <a:latin typeface="Arial"/>
                <a:cs typeface="Arial"/>
              </a:rPr>
              <a:t> </a:t>
            </a:r>
            <a:r>
              <a:rPr sz="1600" spc="0" dirty="0" smtClean="0">
                <a:latin typeface="Arial"/>
                <a:cs typeface="Arial"/>
              </a:rPr>
              <a:t>the</a:t>
            </a:r>
            <a:r>
              <a:rPr sz="1600" spc="-7" dirty="0" smtClean="0">
                <a:latin typeface="Arial"/>
                <a:cs typeface="Arial"/>
              </a:rPr>
              <a:t> </a:t>
            </a:r>
            <a:r>
              <a:rPr sz="1600" spc="4" dirty="0" smtClean="0">
                <a:latin typeface="Arial"/>
                <a:cs typeface="Arial"/>
              </a:rPr>
              <a:t>s</a:t>
            </a:r>
            <a:r>
              <a:rPr sz="1600" spc="0" dirty="0" smtClean="0">
                <a:latin typeface="Arial"/>
                <a:cs typeface="Arial"/>
              </a:rPr>
              <a:t>upport</a:t>
            </a:r>
            <a:r>
              <a:rPr sz="1600" spc="-38" dirty="0" smtClean="0">
                <a:latin typeface="Arial"/>
                <a:cs typeface="Arial"/>
              </a:rPr>
              <a:t> </a:t>
            </a:r>
            <a:r>
              <a:rPr sz="1600" spc="0" dirty="0" smtClean="0">
                <a:latin typeface="Arial"/>
                <a:cs typeface="Arial"/>
              </a:rPr>
              <a:t>med</a:t>
            </a:r>
            <a:r>
              <a:rPr sz="1600" spc="9" dirty="0" smtClean="0">
                <a:latin typeface="Arial"/>
                <a:cs typeface="Arial"/>
              </a:rPr>
              <a:t>i</a:t>
            </a:r>
            <a:r>
              <a:rPr sz="1600" spc="4" dirty="0" smtClean="0">
                <a:latin typeface="Arial"/>
                <a:cs typeface="Arial"/>
              </a:rPr>
              <a:t>a</a:t>
            </a:r>
            <a:r>
              <a:rPr sz="1600" spc="0" dirty="0" smtClean="0">
                <a:latin typeface="Arial"/>
                <a:cs typeface="Arial"/>
              </a:rPr>
              <a:t>.</a:t>
            </a:r>
            <a:endParaRPr sz="1600">
              <a:latin typeface="Arial"/>
              <a:cs typeface="Arial"/>
            </a:endParaRPr>
          </a:p>
          <a:p>
            <a:pPr marL="12700">
              <a:lnSpc>
                <a:spcPct val="95825"/>
              </a:lnSpc>
              <a:spcBef>
                <a:spcPts val="125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spc="0" dirty="0" smtClean="0">
                <a:latin typeface="Arial"/>
                <a:cs typeface="Arial"/>
              </a:rPr>
              <a:t>Sup</a:t>
            </a:r>
            <a:r>
              <a:rPr sz="1600" spc="4" dirty="0" smtClean="0">
                <a:latin typeface="Arial"/>
                <a:cs typeface="Arial"/>
              </a:rPr>
              <a:t>p</a:t>
            </a:r>
            <a:r>
              <a:rPr sz="1600" spc="0" dirty="0" smtClean="0">
                <a:latin typeface="Arial"/>
                <a:cs typeface="Arial"/>
              </a:rPr>
              <a:t>orting</a:t>
            </a:r>
            <a:r>
              <a:rPr sz="1600" spc="17" dirty="0" smtClean="0">
                <a:latin typeface="Arial"/>
                <a:cs typeface="Arial"/>
              </a:rPr>
              <a:t> </a:t>
            </a:r>
            <a:r>
              <a:rPr sz="1600" spc="0" dirty="0" smtClean="0">
                <a:latin typeface="Arial"/>
                <a:cs typeface="Arial"/>
              </a:rPr>
              <a:t>med</a:t>
            </a:r>
            <a:r>
              <a:rPr sz="1600" spc="9" dirty="0" smtClean="0">
                <a:latin typeface="Arial"/>
                <a:cs typeface="Arial"/>
              </a:rPr>
              <a:t>i</a:t>
            </a:r>
            <a:r>
              <a:rPr sz="1600" spc="0" dirty="0" smtClean="0">
                <a:latin typeface="Arial"/>
                <a:cs typeface="Arial"/>
              </a:rPr>
              <a:t>a</a:t>
            </a:r>
            <a:r>
              <a:rPr sz="1600" spc="41" dirty="0" smtClean="0">
                <a:latin typeface="Arial"/>
                <a:cs typeface="Arial"/>
              </a:rPr>
              <a:t> </a:t>
            </a:r>
            <a:r>
              <a:rPr sz="1600" spc="4" dirty="0" smtClean="0">
                <a:latin typeface="Arial"/>
                <a:cs typeface="Arial"/>
              </a:rPr>
              <a:t>i</a:t>
            </a:r>
            <a:r>
              <a:rPr sz="1600" spc="0" dirty="0" smtClean="0">
                <a:latin typeface="Arial"/>
                <a:cs typeface="Arial"/>
              </a:rPr>
              <a:t>s</a:t>
            </a:r>
            <a:r>
              <a:rPr sz="1600" spc="78" dirty="0" smtClean="0">
                <a:latin typeface="Arial"/>
                <a:cs typeface="Arial"/>
              </a:rPr>
              <a:t> </a:t>
            </a:r>
            <a:r>
              <a:rPr sz="1600" spc="4" dirty="0" smtClean="0">
                <a:latin typeface="Arial"/>
                <a:cs typeface="Arial"/>
              </a:rPr>
              <a:t>s</a:t>
            </a:r>
            <a:r>
              <a:rPr sz="1600" spc="0" dirty="0" smtClean="0">
                <a:latin typeface="Arial"/>
                <a:cs typeface="Arial"/>
              </a:rPr>
              <a:t>aturated</a:t>
            </a:r>
            <a:r>
              <a:rPr sz="1600" spc="48" dirty="0" smtClean="0">
                <a:latin typeface="Arial"/>
                <a:cs typeface="Arial"/>
              </a:rPr>
              <a:t> </a:t>
            </a:r>
            <a:r>
              <a:rPr sz="1600" spc="-14" dirty="0" smtClean="0">
                <a:latin typeface="Arial"/>
                <a:cs typeface="Arial"/>
              </a:rPr>
              <a:t>w</a:t>
            </a:r>
            <a:r>
              <a:rPr sz="1600" spc="4" dirty="0" smtClean="0">
                <a:latin typeface="Arial"/>
                <a:cs typeface="Arial"/>
              </a:rPr>
              <a:t>i</a:t>
            </a:r>
            <a:r>
              <a:rPr sz="1600" spc="0" dirty="0" smtClean="0">
                <a:latin typeface="Arial"/>
                <a:cs typeface="Arial"/>
              </a:rPr>
              <a:t>th</a:t>
            </a:r>
            <a:r>
              <a:rPr sz="1600" spc="56" dirty="0" smtClean="0">
                <a:latin typeface="Arial"/>
                <a:cs typeface="Arial"/>
              </a:rPr>
              <a:t> </a:t>
            </a:r>
            <a:r>
              <a:rPr sz="1600" spc="0" dirty="0" smtClean="0">
                <a:latin typeface="Arial"/>
                <a:cs typeface="Arial"/>
              </a:rPr>
              <a:t>bu</a:t>
            </a:r>
            <a:r>
              <a:rPr sz="1600" spc="-19" dirty="0" smtClean="0">
                <a:latin typeface="Arial"/>
                <a:cs typeface="Arial"/>
              </a:rPr>
              <a:t>f</a:t>
            </a:r>
            <a:r>
              <a:rPr sz="1600" spc="0" dirty="0" smtClean="0">
                <a:latin typeface="Arial"/>
                <a:cs typeface="Arial"/>
              </a:rPr>
              <a:t>f</a:t>
            </a:r>
            <a:r>
              <a:rPr sz="1600" spc="9" dirty="0" smtClean="0">
                <a:latin typeface="Arial"/>
                <a:cs typeface="Arial"/>
              </a:rPr>
              <a:t>e</a:t>
            </a:r>
            <a:r>
              <a:rPr sz="1600" spc="0" dirty="0" smtClean="0">
                <a:latin typeface="Arial"/>
                <a:cs typeface="Arial"/>
              </a:rPr>
              <a:t>r</a:t>
            </a:r>
            <a:r>
              <a:rPr sz="1600" spc="44" dirty="0" smtClean="0">
                <a:latin typeface="Arial"/>
                <a:cs typeface="Arial"/>
              </a:rPr>
              <a:t> </a:t>
            </a:r>
            <a:r>
              <a:rPr sz="1600" spc="4" dirty="0" smtClean="0">
                <a:latin typeface="Arial"/>
                <a:cs typeface="Arial"/>
              </a:rPr>
              <a:t>s</a:t>
            </a:r>
            <a:r>
              <a:rPr sz="1600" spc="0" dirty="0" smtClean="0">
                <a:latin typeface="Arial"/>
                <a:cs typeface="Arial"/>
              </a:rPr>
              <a:t>o</a:t>
            </a:r>
            <a:r>
              <a:rPr sz="1600" spc="4" dirty="0" smtClean="0">
                <a:latin typeface="Arial"/>
                <a:cs typeface="Arial"/>
              </a:rPr>
              <a:t>l</a:t>
            </a:r>
            <a:r>
              <a:rPr sz="1600" spc="0" dirty="0" smtClean="0">
                <a:latin typeface="Arial"/>
                <a:cs typeface="Arial"/>
              </a:rPr>
              <a:t>ut</a:t>
            </a:r>
            <a:r>
              <a:rPr sz="1600" spc="4" dirty="0" smtClean="0">
                <a:latin typeface="Arial"/>
                <a:cs typeface="Arial"/>
              </a:rPr>
              <a:t>i</a:t>
            </a:r>
            <a:r>
              <a:rPr sz="1600" spc="0" dirty="0" smtClean="0">
                <a:latin typeface="Arial"/>
                <a:cs typeface="Arial"/>
              </a:rPr>
              <a:t>on,</a:t>
            </a:r>
            <a:r>
              <a:rPr sz="1600" spc="35" dirty="0" smtClean="0">
                <a:latin typeface="Arial"/>
                <a:cs typeface="Arial"/>
              </a:rPr>
              <a:t> </a:t>
            </a:r>
            <a:r>
              <a:rPr sz="1600" spc="4" dirty="0" smtClean="0">
                <a:latin typeface="Arial"/>
                <a:cs typeface="Arial"/>
              </a:rPr>
              <a:t>s</a:t>
            </a:r>
            <a:r>
              <a:rPr sz="1600" spc="0" dirty="0" smtClean="0">
                <a:latin typeface="Arial"/>
                <a:cs typeface="Arial"/>
              </a:rPr>
              <a:t>ma</a:t>
            </a:r>
            <a:r>
              <a:rPr sz="1600" spc="9" dirty="0" smtClean="0">
                <a:latin typeface="Arial"/>
                <a:cs typeface="Arial"/>
              </a:rPr>
              <a:t>l</a:t>
            </a:r>
            <a:r>
              <a:rPr sz="1600" spc="0" dirty="0" smtClean="0">
                <a:latin typeface="Arial"/>
                <a:cs typeface="Arial"/>
              </a:rPr>
              <a:t>l</a:t>
            </a:r>
            <a:r>
              <a:rPr sz="1600" spc="57" dirty="0" smtClean="0">
                <a:latin typeface="Arial"/>
                <a:cs typeface="Arial"/>
              </a:rPr>
              <a:t> </a:t>
            </a:r>
            <a:r>
              <a:rPr sz="1600" spc="4" dirty="0" smtClean="0">
                <a:latin typeface="Arial"/>
                <a:cs typeface="Arial"/>
              </a:rPr>
              <a:t>v</a:t>
            </a:r>
            <a:r>
              <a:rPr sz="1600" spc="-9" dirty="0" smtClean="0">
                <a:latin typeface="Arial"/>
                <a:cs typeface="Arial"/>
              </a:rPr>
              <a:t>o</a:t>
            </a:r>
            <a:r>
              <a:rPr sz="1600" spc="4" dirty="0" smtClean="0">
                <a:latin typeface="Arial"/>
                <a:cs typeface="Arial"/>
              </a:rPr>
              <a:t>l</a:t>
            </a:r>
            <a:r>
              <a:rPr sz="1600" spc="0" dirty="0" smtClean="0">
                <a:latin typeface="Arial"/>
                <a:cs typeface="Arial"/>
              </a:rPr>
              <a:t>ume</a:t>
            </a:r>
            <a:r>
              <a:rPr sz="1600" spc="38" dirty="0" smtClean="0">
                <a:latin typeface="Arial"/>
                <a:cs typeface="Arial"/>
              </a:rPr>
              <a:t> </a:t>
            </a:r>
            <a:r>
              <a:rPr sz="1600" spc="0" dirty="0" smtClean="0">
                <a:latin typeface="Arial"/>
                <a:cs typeface="Arial"/>
              </a:rPr>
              <a:t>of</a:t>
            </a:r>
            <a:r>
              <a:rPr sz="1600" spc="81" dirty="0" smtClean="0">
                <a:latin typeface="Arial"/>
                <a:cs typeface="Arial"/>
              </a:rPr>
              <a:t> </a:t>
            </a:r>
            <a:r>
              <a:rPr sz="1600" spc="0" smtClean="0">
                <a:latin typeface="Arial"/>
                <a:cs typeface="Arial"/>
              </a:rPr>
              <a:t>the</a:t>
            </a:r>
            <a:r>
              <a:rPr sz="1600" spc="77" smtClean="0">
                <a:latin typeface="Arial"/>
                <a:cs typeface="Arial"/>
              </a:rPr>
              <a:t> </a:t>
            </a:r>
            <a:r>
              <a:rPr sz="1600" spc="4" smtClean="0">
                <a:latin typeface="Arial"/>
                <a:cs typeface="Arial"/>
              </a:rPr>
              <a:t>s</a:t>
            </a:r>
            <a:r>
              <a:rPr sz="1600" spc="0" smtClean="0">
                <a:latin typeface="Arial"/>
                <a:cs typeface="Arial"/>
              </a:rPr>
              <a:t>amp</a:t>
            </a:r>
            <a:r>
              <a:rPr sz="1600" spc="9" smtClean="0">
                <a:latin typeface="Arial"/>
                <a:cs typeface="Arial"/>
              </a:rPr>
              <a:t>l</a:t>
            </a:r>
            <a:r>
              <a:rPr sz="1600" spc="0" smtClean="0">
                <a:latin typeface="Arial"/>
                <a:cs typeface="Arial"/>
              </a:rPr>
              <a:t>e</a:t>
            </a:r>
            <a:r>
              <a:rPr lang="en-US" sz="1600" spc="0" dirty="0" smtClean="0">
                <a:latin typeface="Arial"/>
                <a:cs typeface="Arial"/>
              </a:rPr>
              <a:t> is applied </a:t>
            </a:r>
            <a:r>
              <a:rPr sz="1600" spc="0" smtClean="0">
                <a:latin typeface="Arial"/>
                <a:cs typeface="Arial"/>
              </a:rPr>
              <a:t>as</a:t>
            </a:r>
            <a:r>
              <a:rPr sz="1600" spc="-21" smtClean="0">
                <a:latin typeface="Arial"/>
                <a:cs typeface="Arial"/>
              </a:rPr>
              <a:t> </a:t>
            </a:r>
            <a:r>
              <a:rPr sz="1600" spc="0" dirty="0" smtClean="0">
                <a:latin typeface="Arial"/>
                <a:cs typeface="Arial"/>
              </a:rPr>
              <a:t>na</a:t>
            </a:r>
            <a:r>
              <a:rPr sz="1600" spc="-4" dirty="0" smtClean="0">
                <a:latin typeface="Arial"/>
                <a:cs typeface="Arial"/>
              </a:rPr>
              <a:t>r</a:t>
            </a:r>
            <a:r>
              <a:rPr sz="1600" spc="0" dirty="0" smtClean="0">
                <a:latin typeface="Arial"/>
                <a:cs typeface="Arial"/>
              </a:rPr>
              <a:t>r</a:t>
            </a:r>
            <a:r>
              <a:rPr sz="1600" spc="-4" dirty="0" smtClean="0">
                <a:latin typeface="Arial"/>
                <a:cs typeface="Arial"/>
              </a:rPr>
              <a:t>o</a:t>
            </a:r>
            <a:r>
              <a:rPr sz="1600" spc="0" dirty="0" smtClean="0">
                <a:latin typeface="Arial"/>
                <a:cs typeface="Arial"/>
              </a:rPr>
              <a:t>w</a:t>
            </a:r>
            <a:r>
              <a:rPr sz="1600" spc="-23" dirty="0" smtClean="0">
                <a:latin typeface="Arial"/>
                <a:cs typeface="Arial"/>
              </a:rPr>
              <a:t> </a:t>
            </a:r>
            <a:r>
              <a:rPr sz="1600" spc="0" dirty="0" smtClean="0">
                <a:latin typeface="Arial"/>
                <a:cs typeface="Arial"/>
              </a:rPr>
              <a:t>band.</a:t>
            </a:r>
            <a:endParaRPr sz="1600">
              <a:latin typeface="Arial"/>
              <a:cs typeface="Arial"/>
            </a:endParaRPr>
          </a:p>
        </p:txBody>
      </p:sp>
      <p:sp>
        <p:nvSpPr>
          <p:cNvPr id="13" name="object 13"/>
          <p:cNvSpPr txBox="1"/>
          <p:nvPr/>
        </p:nvSpPr>
        <p:spPr>
          <a:xfrm>
            <a:off x="307340" y="2606514"/>
            <a:ext cx="4184294" cy="545083"/>
          </a:xfrm>
          <a:prstGeom prst="rect">
            <a:avLst/>
          </a:prstGeom>
        </p:spPr>
        <p:txBody>
          <a:bodyPr wrap="square" lIns="0" tIns="0" rIns="0" bIns="0" rtlCol="0">
            <a:noAutofit/>
          </a:bodyPr>
          <a:lstStyle/>
          <a:p>
            <a:pPr marL="12700">
              <a:lnSpc>
                <a:spcPts val="1730"/>
              </a:lnSpc>
              <a:spcBef>
                <a:spcPts val="8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4" dirty="0" smtClean="0">
                <a:solidFill>
                  <a:srgbClr val="FD8537"/>
                </a:solidFill>
                <a:latin typeface="Times New Roman"/>
                <a:cs typeface="Times New Roman"/>
              </a:rPr>
              <a:t> </a:t>
            </a:r>
            <a:r>
              <a:rPr sz="1600" spc="-4" dirty="0" smtClean="0">
                <a:latin typeface="Arial"/>
                <a:cs typeface="Arial"/>
              </a:rPr>
              <a:t>O</a:t>
            </a:r>
            <a:r>
              <a:rPr sz="1600" spc="0" dirty="0" smtClean="0">
                <a:latin typeface="Arial"/>
                <a:cs typeface="Arial"/>
              </a:rPr>
              <a:t>n</a:t>
            </a:r>
            <a:r>
              <a:rPr sz="1600" spc="63" dirty="0" smtClean="0">
                <a:latin typeface="Arial"/>
                <a:cs typeface="Arial"/>
              </a:rPr>
              <a:t> </a:t>
            </a:r>
            <a:r>
              <a:rPr sz="1600" spc="0" dirty="0" smtClean="0">
                <a:latin typeface="Arial"/>
                <a:cs typeface="Arial"/>
              </a:rPr>
              <a:t>app</a:t>
            </a:r>
            <a:r>
              <a:rPr sz="1600" spc="4" dirty="0" smtClean="0">
                <a:latin typeface="Arial"/>
                <a:cs typeface="Arial"/>
              </a:rPr>
              <a:t>lic</a:t>
            </a:r>
            <a:r>
              <a:rPr sz="1600" spc="0" dirty="0" smtClean="0">
                <a:latin typeface="Arial"/>
                <a:cs typeface="Arial"/>
              </a:rPr>
              <a:t>at</a:t>
            </a:r>
            <a:r>
              <a:rPr sz="1600" spc="4" dirty="0" smtClean="0">
                <a:latin typeface="Arial"/>
                <a:cs typeface="Arial"/>
              </a:rPr>
              <a:t>i</a:t>
            </a:r>
            <a:r>
              <a:rPr sz="1600" spc="0" dirty="0" smtClean="0">
                <a:latin typeface="Arial"/>
                <a:cs typeface="Arial"/>
              </a:rPr>
              <a:t>on</a:t>
            </a:r>
            <a:r>
              <a:rPr sz="1600" spc="18" dirty="0" smtClean="0">
                <a:latin typeface="Arial"/>
                <a:cs typeface="Arial"/>
              </a:rPr>
              <a:t> </a:t>
            </a:r>
            <a:r>
              <a:rPr sz="1600" spc="0" dirty="0" smtClean="0">
                <a:latin typeface="Arial"/>
                <a:cs typeface="Arial"/>
              </a:rPr>
              <a:t>of</a:t>
            </a:r>
            <a:r>
              <a:rPr sz="1600" spc="61" dirty="0" smtClean="0">
                <a:latin typeface="Arial"/>
                <a:cs typeface="Arial"/>
              </a:rPr>
              <a:t> </a:t>
            </a:r>
            <a:r>
              <a:rPr sz="1600" spc="4" dirty="0" smtClean="0">
                <a:latin typeface="Arial"/>
                <a:cs typeface="Arial"/>
              </a:rPr>
              <a:t>P</a:t>
            </a:r>
            <a:r>
              <a:rPr sz="1600" spc="0" dirty="0" smtClean="0">
                <a:latin typeface="Arial"/>
                <a:cs typeface="Arial"/>
              </a:rPr>
              <a:t>D</a:t>
            </a:r>
            <a:r>
              <a:rPr sz="1600" spc="62" dirty="0" smtClean="0">
                <a:latin typeface="Arial"/>
                <a:cs typeface="Arial"/>
              </a:rPr>
              <a:t> </a:t>
            </a:r>
            <a:r>
              <a:rPr sz="1600" spc="0" dirty="0" smtClean="0">
                <a:latin typeface="Arial"/>
                <a:cs typeface="Arial"/>
              </a:rPr>
              <a:t>at</a:t>
            </a:r>
            <a:r>
              <a:rPr sz="1600" spc="71" dirty="0" smtClean="0">
                <a:latin typeface="Arial"/>
                <a:cs typeface="Arial"/>
              </a:rPr>
              <a:t> </a:t>
            </a:r>
            <a:r>
              <a:rPr sz="1600" spc="0" dirty="0" smtClean="0">
                <a:latin typeface="Arial"/>
                <a:cs typeface="Arial"/>
              </a:rPr>
              <a:t>the</a:t>
            </a:r>
            <a:r>
              <a:rPr sz="1600" spc="62" dirty="0" smtClean="0">
                <a:latin typeface="Arial"/>
                <a:cs typeface="Arial"/>
              </a:rPr>
              <a:t> </a:t>
            </a:r>
            <a:r>
              <a:rPr sz="1600" spc="0" dirty="0" smtClean="0">
                <a:latin typeface="Arial"/>
                <a:cs typeface="Arial"/>
              </a:rPr>
              <a:t>ends</a:t>
            </a:r>
            <a:r>
              <a:rPr sz="1600" spc="60" dirty="0" smtClean="0">
                <a:latin typeface="Arial"/>
                <a:cs typeface="Arial"/>
              </a:rPr>
              <a:t> </a:t>
            </a:r>
            <a:r>
              <a:rPr sz="1600" spc="0" dirty="0" smtClean="0">
                <a:latin typeface="Arial"/>
                <a:cs typeface="Arial"/>
              </a:rPr>
              <a:t>of</a:t>
            </a:r>
            <a:r>
              <a:rPr sz="1600" spc="71" dirty="0" smtClean="0">
                <a:latin typeface="Arial"/>
                <a:cs typeface="Arial"/>
              </a:rPr>
              <a:t> </a:t>
            </a:r>
            <a:r>
              <a:rPr sz="1600" spc="0" smtClean="0">
                <a:latin typeface="Arial"/>
                <a:cs typeface="Arial"/>
              </a:rPr>
              <a:t>a</a:t>
            </a:r>
            <a:r>
              <a:rPr sz="1600" spc="75" smtClean="0">
                <a:latin typeface="Arial"/>
                <a:cs typeface="Arial"/>
              </a:rPr>
              <a:t> </a:t>
            </a:r>
            <a:r>
              <a:rPr sz="1600" spc="4" smtClean="0">
                <a:latin typeface="Arial"/>
                <a:cs typeface="Arial"/>
              </a:rPr>
              <a:t>s</a:t>
            </a:r>
            <a:r>
              <a:rPr sz="1600" spc="9" smtClean="0">
                <a:latin typeface="Arial"/>
                <a:cs typeface="Arial"/>
              </a:rPr>
              <a:t>t</a:t>
            </a:r>
            <a:r>
              <a:rPr sz="1600" spc="0" smtClean="0">
                <a:latin typeface="Arial"/>
                <a:cs typeface="Arial"/>
              </a:rPr>
              <a:t>rip</a:t>
            </a:r>
            <a:r>
              <a:rPr lang="en-US" sz="1600" spc="0" dirty="0" smtClean="0">
                <a:latin typeface="Arial"/>
                <a:cs typeface="Arial"/>
              </a:rPr>
              <a:t>,</a:t>
            </a:r>
            <a:endParaRPr sz="1600">
              <a:latin typeface="Arial"/>
              <a:cs typeface="Arial"/>
            </a:endParaRPr>
          </a:p>
          <a:p>
            <a:pPr marL="287020" marR="30403">
              <a:lnSpc>
                <a:spcPct val="95825"/>
              </a:lnSpc>
              <a:spcBef>
                <a:spcPts val="569"/>
              </a:spcBef>
            </a:pPr>
            <a:r>
              <a:rPr sz="1600" spc="4" dirty="0" smtClean="0">
                <a:latin typeface="Arial"/>
                <a:cs typeface="Arial"/>
              </a:rPr>
              <a:t>i</a:t>
            </a:r>
            <a:r>
              <a:rPr sz="1600" spc="0" dirty="0" smtClean="0">
                <a:latin typeface="Arial"/>
                <a:cs typeface="Arial"/>
              </a:rPr>
              <a:t>ts</a:t>
            </a:r>
            <a:r>
              <a:rPr sz="1600" spc="-15"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trophoretic</a:t>
            </a:r>
            <a:r>
              <a:rPr sz="1600" spc="-89" dirty="0" smtClean="0">
                <a:latin typeface="Arial"/>
                <a:cs typeface="Arial"/>
              </a:rPr>
              <a:t> </a:t>
            </a:r>
            <a:r>
              <a:rPr sz="1600" spc="0" dirty="0" smtClean="0">
                <a:latin typeface="Arial"/>
                <a:cs typeface="Arial"/>
              </a:rPr>
              <a:t>mob</a:t>
            </a:r>
            <a:r>
              <a:rPr sz="1600" spc="9" dirty="0" smtClean="0">
                <a:latin typeface="Arial"/>
                <a:cs typeface="Arial"/>
              </a:rPr>
              <a:t>i</a:t>
            </a:r>
            <a:r>
              <a:rPr sz="1600" spc="4" dirty="0" smtClean="0">
                <a:latin typeface="Arial"/>
                <a:cs typeface="Arial"/>
              </a:rPr>
              <a:t>li</a:t>
            </a:r>
            <a:r>
              <a:rPr sz="1600" spc="0" dirty="0" smtClean="0">
                <a:latin typeface="Arial"/>
                <a:cs typeface="Arial"/>
              </a:rPr>
              <a:t>t</a:t>
            </a:r>
            <a:r>
              <a:rPr sz="1600" spc="-134" dirty="0" smtClean="0">
                <a:latin typeface="Arial"/>
                <a:cs typeface="Arial"/>
              </a:rPr>
              <a:t>y</a:t>
            </a:r>
            <a:r>
              <a:rPr sz="1600" spc="0" dirty="0" smtClean="0">
                <a:latin typeface="Arial"/>
                <a:cs typeface="Arial"/>
              </a:rPr>
              <a:t>.</a:t>
            </a:r>
            <a:endParaRPr sz="1600">
              <a:latin typeface="Arial"/>
              <a:cs typeface="Arial"/>
            </a:endParaRPr>
          </a:p>
        </p:txBody>
      </p:sp>
      <p:sp>
        <p:nvSpPr>
          <p:cNvPr id="12" name="object 12"/>
          <p:cNvSpPr txBox="1"/>
          <p:nvPr/>
        </p:nvSpPr>
        <p:spPr>
          <a:xfrm>
            <a:off x="4503547" y="2606514"/>
            <a:ext cx="1160880" cy="228091"/>
          </a:xfrm>
          <a:prstGeom prst="rect">
            <a:avLst/>
          </a:prstGeom>
        </p:spPr>
        <p:txBody>
          <a:bodyPr wrap="square" lIns="0" tIns="0" rIns="0" bIns="0" rtlCol="0">
            <a:noAutofit/>
          </a:bodyPr>
          <a:lstStyle/>
          <a:p>
            <a:pPr marL="12700">
              <a:lnSpc>
                <a:spcPts val="1730"/>
              </a:lnSpc>
              <a:spcBef>
                <a:spcPts val="86"/>
              </a:spcBef>
            </a:pPr>
            <a:r>
              <a:rPr sz="1600" spc="4" dirty="0" smtClean="0">
                <a:latin typeface="Arial"/>
                <a:cs typeface="Arial"/>
              </a:rPr>
              <a:t>c</a:t>
            </a:r>
            <a:r>
              <a:rPr sz="1600" spc="0" dirty="0" smtClean="0">
                <a:latin typeface="Arial"/>
                <a:cs typeface="Arial"/>
              </a:rPr>
              <a:t>ompo</a:t>
            </a:r>
            <a:r>
              <a:rPr sz="1600" spc="4" dirty="0" smtClean="0">
                <a:latin typeface="Arial"/>
                <a:cs typeface="Arial"/>
              </a:rPr>
              <a:t>n</a:t>
            </a:r>
            <a:r>
              <a:rPr sz="1600" spc="0" dirty="0" smtClean="0">
                <a:latin typeface="Arial"/>
                <a:cs typeface="Arial"/>
              </a:rPr>
              <a:t>ents</a:t>
            </a:r>
            <a:endParaRPr sz="1600">
              <a:latin typeface="Arial"/>
              <a:cs typeface="Arial"/>
            </a:endParaRPr>
          </a:p>
        </p:txBody>
      </p:sp>
      <p:sp>
        <p:nvSpPr>
          <p:cNvPr id="11" name="object 11"/>
          <p:cNvSpPr txBox="1"/>
          <p:nvPr/>
        </p:nvSpPr>
        <p:spPr>
          <a:xfrm>
            <a:off x="5677281" y="2606514"/>
            <a:ext cx="833735"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m</a:t>
            </a:r>
            <a:r>
              <a:rPr sz="1600" spc="4" dirty="0" smtClean="0">
                <a:latin typeface="Arial"/>
                <a:cs typeface="Arial"/>
              </a:rPr>
              <a:t>i</a:t>
            </a:r>
            <a:r>
              <a:rPr sz="1600" spc="0" dirty="0" smtClean="0">
                <a:latin typeface="Arial"/>
                <a:cs typeface="Arial"/>
              </a:rPr>
              <a:t>grates</a:t>
            </a:r>
            <a:endParaRPr sz="1600">
              <a:latin typeface="Arial"/>
              <a:cs typeface="Arial"/>
            </a:endParaRPr>
          </a:p>
        </p:txBody>
      </p:sp>
      <p:sp>
        <p:nvSpPr>
          <p:cNvPr id="10" name="object 10"/>
          <p:cNvSpPr txBox="1"/>
          <p:nvPr/>
        </p:nvSpPr>
        <p:spPr>
          <a:xfrm>
            <a:off x="6523101" y="2606514"/>
            <a:ext cx="228049" cy="228091"/>
          </a:xfrm>
          <a:prstGeom prst="rect">
            <a:avLst/>
          </a:prstGeom>
        </p:spPr>
        <p:txBody>
          <a:bodyPr wrap="square" lIns="0" tIns="0" rIns="0" bIns="0" rtlCol="0">
            <a:noAutofit/>
          </a:bodyPr>
          <a:lstStyle/>
          <a:p>
            <a:pPr marL="12700">
              <a:lnSpc>
                <a:spcPts val="1730"/>
              </a:lnSpc>
              <a:spcBef>
                <a:spcPts val="86"/>
              </a:spcBef>
            </a:pPr>
            <a:r>
              <a:rPr sz="1600" spc="14" dirty="0" smtClean="0">
                <a:latin typeface="Arial"/>
                <a:cs typeface="Arial"/>
              </a:rPr>
              <a:t>at</a:t>
            </a:r>
            <a:endParaRPr sz="1600">
              <a:latin typeface="Arial"/>
              <a:cs typeface="Arial"/>
            </a:endParaRPr>
          </a:p>
        </p:txBody>
      </p:sp>
      <p:sp>
        <p:nvSpPr>
          <p:cNvPr id="9" name="object 9"/>
          <p:cNvSpPr txBox="1"/>
          <p:nvPr/>
        </p:nvSpPr>
        <p:spPr>
          <a:xfrm>
            <a:off x="6760845" y="2606514"/>
            <a:ext cx="168500"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a</a:t>
            </a:r>
            <a:endParaRPr sz="1600">
              <a:latin typeface="Arial"/>
              <a:cs typeface="Arial"/>
            </a:endParaRPr>
          </a:p>
        </p:txBody>
      </p:sp>
      <p:sp>
        <p:nvSpPr>
          <p:cNvPr id="8" name="object 8"/>
          <p:cNvSpPr txBox="1"/>
          <p:nvPr/>
        </p:nvSpPr>
        <p:spPr>
          <a:xfrm>
            <a:off x="6942201" y="2606514"/>
            <a:ext cx="405042"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rate</a:t>
            </a:r>
            <a:endParaRPr sz="1600">
              <a:latin typeface="Arial"/>
              <a:cs typeface="Arial"/>
            </a:endParaRPr>
          </a:p>
        </p:txBody>
      </p:sp>
      <p:sp>
        <p:nvSpPr>
          <p:cNvPr id="7" name="object 7"/>
          <p:cNvSpPr txBox="1"/>
          <p:nvPr/>
        </p:nvSpPr>
        <p:spPr>
          <a:xfrm>
            <a:off x="7358633" y="2606514"/>
            <a:ext cx="1072912" cy="228091"/>
          </a:xfrm>
          <a:prstGeom prst="rect">
            <a:avLst/>
          </a:prstGeom>
        </p:spPr>
        <p:txBody>
          <a:bodyPr wrap="square" lIns="0" tIns="0" rIns="0" bIns="0" rtlCol="0">
            <a:noAutofit/>
          </a:bodyPr>
          <a:lstStyle/>
          <a:p>
            <a:pPr marL="12700">
              <a:lnSpc>
                <a:spcPts val="1730"/>
              </a:lnSpc>
              <a:spcBef>
                <a:spcPts val="86"/>
              </a:spcBef>
            </a:pPr>
            <a:r>
              <a:rPr sz="1600" spc="0" dirty="0" smtClean="0">
                <a:latin typeface="Arial"/>
                <a:cs typeface="Arial"/>
              </a:rPr>
              <a:t>d</a:t>
            </a:r>
            <a:r>
              <a:rPr sz="1600" spc="9" dirty="0" smtClean="0">
                <a:latin typeface="Arial"/>
                <a:cs typeface="Arial"/>
              </a:rPr>
              <a:t>e</a:t>
            </a:r>
            <a:r>
              <a:rPr sz="1600" spc="0" dirty="0" smtClean="0">
                <a:latin typeface="Arial"/>
                <a:cs typeface="Arial"/>
              </a:rPr>
              <a:t>te</a:t>
            </a:r>
            <a:r>
              <a:rPr sz="1600" spc="9" dirty="0" smtClean="0">
                <a:latin typeface="Arial"/>
                <a:cs typeface="Arial"/>
              </a:rPr>
              <a:t>r</a:t>
            </a:r>
            <a:r>
              <a:rPr sz="1600" spc="0" dirty="0" smtClean="0">
                <a:latin typeface="Arial"/>
                <a:cs typeface="Arial"/>
              </a:rPr>
              <a:t>m</a:t>
            </a:r>
            <a:r>
              <a:rPr sz="1600" spc="4" dirty="0" smtClean="0">
                <a:latin typeface="Arial"/>
                <a:cs typeface="Arial"/>
              </a:rPr>
              <a:t>i</a:t>
            </a:r>
            <a:r>
              <a:rPr sz="1600" spc="0" dirty="0" smtClean="0">
                <a:latin typeface="Arial"/>
                <a:cs typeface="Arial"/>
              </a:rPr>
              <a:t>ned</a:t>
            </a:r>
            <a:endParaRPr sz="1600">
              <a:latin typeface="Arial"/>
              <a:cs typeface="Arial"/>
            </a:endParaRPr>
          </a:p>
        </p:txBody>
      </p:sp>
      <p:sp>
        <p:nvSpPr>
          <p:cNvPr id="6" name="object 6"/>
          <p:cNvSpPr txBox="1"/>
          <p:nvPr/>
        </p:nvSpPr>
        <p:spPr>
          <a:xfrm>
            <a:off x="8443722" y="2606514"/>
            <a:ext cx="273046" cy="228091"/>
          </a:xfrm>
          <a:prstGeom prst="rect">
            <a:avLst/>
          </a:prstGeom>
        </p:spPr>
        <p:txBody>
          <a:bodyPr wrap="square" lIns="0" tIns="0" rIns="0" bIns="0" rtlCol="0">
            <a:noAutofit/>
          </a:bodyPr>
          <a:lstStyle/>
          <a:p>
            <a:pPr marL="12700">
              <a:lnSpc>
                <a:spcPts val="1730"/>
              </a:lnSpc>
              <a:spcBef>
                <a:spcPts val="86"/>
              </a:spcBef>
            </a:pPr>
            <a:r>
              <a:rPr sz="1600" spc="14" dirty="0" smtClean="0">
                <a:latin typeface="Arial"/>
                <a:cs typeface="Arial"/>
              </a:rPr>
              <a:t>by</a:t>
            </a:r>
            <a:endParaRPr sz="1600">
              <a:latin typeface="Arial"/>
              <a:cs typeface="Arial"/>
            </a:endParaRPr>
          </a:p>
        </p:txBody>
      </p:sp>
      <p:sp>
        <p:nvSpPr>
          <p:cNvPr id="5" name="object 5"/>
          <p:cNvSpPr txBox="1"/>
          <p:nvPr/>
        </p:nvSpPr>
        <p:spPr>
          <a:xfrm>
            <a:off x="307340" y="3502626"/>
            <a:ext cx="7617460" cy="1374394"/>
          </a:xfrm>
          <a:prstGeom prst="rect">
            <a:avLst/>
          </a:prstGeom>
        </p:spPr>
        <p:txBody>
          <a:bodyPr wrap="square" lIns="0" tIns="0" rIns="0" bIns="0" rtlCol="0">
            <a:noAutofit/>
          </a:bodyPr>
          <a:lstStyle/>
          <a:p>
            <a:pPr marL="12700" marR="30403">
              <a:lnSpc>
                <a:spcPts val="1730"/>
              </a:lnSpc>
              <a:spcBef>
                <a:spcPts val="86"/>
              </a:spcBef>
            </a:pPr>
            <a:r>
              <a:rPr sz="1600" b="1" spc="-50" dirty="0" smtClean="0">
                <a:solidFill>
                  <a:srgbClr val="E75C00"/>
                </a:solidFill>
                <a:latin typeface="Arial"/>
                <a:cs typeface="Arial"/>
              </a:rPr>
              <a:t>A</a:t>
            </a:r>
            <a:r>
              <a:rPr sz="1600" b="1" spc="0" dirty="0" smtClean="0">
                <a:solidFill>
                  <a:srgbClr val="E75C00"/>
                </a:solidFill>
                <a:latin typeface="Arial"/>
                <a:cs typeface="Arial"/>
              </a:rPr>
              <a:t>D</a:t>
            </a:r>
            <a:r>
              <a:rPr sz="1600" b="1" spc="-104" dirty="0" smtClean="0">
                <a:solidFill>
                  <a:srgbClr val="E75C00"/>
                </a:solidFill>
                <a:latin typeface="Arial"/>
                <a:cs typeface="Arial"/>
              </a:rPr>
              <a:t>V</a:t>
            </a:r>
            <a:r>
              <a:rPr sz="1600" b="1" spc="-34" dirty="0" smtClean="0">
                <a:solidFill>
                  <a:srgbClr val="E75C00"/>
                </a:solidFill>
                <a:latin typeface="Arial"/>
                <a:cs typeface="Arial"/>
              </a:rPr>
              <a:t>A</a:t>
            </a:r>
            <a:r>
              <a:rPr sz="1600" b="1" spc="0" dirty="0" smtClean="0">
                <a:solidFill>
                  <a:srgbClr val="E75C00"/>
                </a:solidFill>
                <a:latin typeface="Arial"/>
                <a:cs typeface="Arial"/>
              </a:rPr>
              <a:t>N</a:t>
            </a:r>
            <a:r>
              <a:rPr sz="1600" b="1" spc="-109" dirty="0" smtClean="0">
                <a:solidFill>
                  <a:srgbClr val="E75C00"/>
                </a:solidFill>
                <a:latin typeface="Arial"/>
                <a:cs typeface="Arial"/>
              </a:rPr>
              <a:t>T</a:t>
            </a:r>
            <a:r>
              <a:rPr sz="1600" b="1" spc="0" dirty="0" smtClean="0">
                <a:solidFill>
                  <a:srgbClr val="E75C00"/>
                </a:solidFill>
                <a:latin typeface="Arial"/>
                <a:cs typeface="Arial"/>
              </a:rPr>
              <a:t>A</a:t>
            </a:r>
            <a:r>
              <a:rPr sz="1600" b="1" spc="-4" dirty="0" smtClean="0">
                <a:solidFill>
                  <a:srgbClr val="E75C00"/>
                </a:solidFill>
                <a:latin typeface="Arial"/>
                <a:cs typeface="Arial"/>
              </a:rPr>
              <a:t>G</a:t>
            </a:r>
            <a:r>
              <a:rPr sz="1600" b="1" spc="0" dirty="0" smtClean="0">
                <a:solidFill>
                  <a:srgbClr val="E75C00"/>
                </a:solidFill>
                <a:latin typeface="Arial"/>
                <a:cs typeface="Arial"/>
              </a:rPr>
              <a:t>E</a:t>
            </a:r>
            <a:r>
              <a:rPr sz="1600" b="1" spc="9" dirty="0" smtClean="0">
                <a:solidFill>
                  <a:srgbClr val="E75C00"/>
                </a:solidFill>
                <a:latin typeface="Arial"/>
                <a:cs typeface="Arial"/>
              </a:rPr>
              <a:t>S</a:t>
            </a:r>
            <a:r>
              <a:rPr sz="1600" b="1" spc="0" dirty="0" smtClean="0">
                <a:solidFill>
                  <a:srgbClr val="E75C00"/>
                </a:solidFill>
                <a:latin typeface="Arial"/>
                <a:cs typeface="Arial"/>
              </a:rPr>
              <a:t>:</a:t>
            </a:r>
            <a:endParaRPr sz="1600">
              <a:latin typeface="Arial"/>
              <a:cs typeface="Arial"/>
            </a:endParaRPr>
          </a:p>
          <a:p>
            <a:pPr marL="12700" marR="30403">
              <a:lnSpc>
                <a:spcPct val="95825"/>
              </a:lnSpc>
              <a:spcBef>
                <a:spcPts val="907"/>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74" dirty="0" smtClean="0">
                <a:solidFill>
                  <a:srgbClr val="FD8537"/>
                </a:solidFill>
                <a:latin typeface="Times New Roman"/>
                <a:cs typeface="Times New Roman"/>
              </a:rPr>
              <a:t> </a:t>
            </a:r>
            <a:r>
              <a:rPr sz="1600" spc="0" dirty="0" smtClean="0">
                <a:latin typeface="Arial"/>
                <a:cs typeface="Arial"/>
              </a:rPr>
              <a:t>Useful</a:t>
            </a:r>
            <a:r>
              <a:rPr sz="1600" spc="-45" dirty="0" smtClean="0">
                <a:latin typeface="Arial"/>
                <a:cs typeface="Arial"/>
              </a:rPr>
              <a:t> </a:t>
            </a:r>
            <a:r>
              <a:rPr sz="1600" spc="4" dirty="0" smtClean="0">
                <a:latin typeface="Arial"/>
                <a:cs typeface="Arial"/>
              </a:rPr>
              <a:t>i</a:t>
            </a:r>
            <a:r>
              <a:rPr sz="1600" spc="0" dirty="0" smtClean="0">
                <a:latin typeface="Arial"/>
                <a:cs typeface="Arial"/>
              </a:rPr>
              <a:t>n</a:t>
            </a:r>
            <a:r>
              <a:rPr sz="1600" spc="-22" dirty="0" smtClean="0">
                <a:latin typeface="Arial"/>
                <a:cs typeface="Arial"/>
              </a:rPr>
              <a:t> </a:t>
            </a:r>
            <a:r>
              <a:rPr sz="1600" spc="0" dirty="0" smtClean="0">
                <a:latin typeface="Arial"/>
                <a:cs typeface="Arial"/>
              </a:rPr>
              <a:t>bio</a:t>
            </a:r>
            <a:r>
              <a:rPr sz="1600" spc="4" dirty="0" smtClean="0">
                <a:latin typeface="Arial"/>
                <a:cs typeface="Arial"/>
              </a:rPr>
              <a:t>c</a:t>
            </a:r>
            <a:r>
              <a:rPr sz="1600" spc="0" dirty="0" smtClean="0">
                <a:latin typeface="Arial"/>
                <a:cs typeface="Arial"/>
              </a:rPr>
              <a:t>hemi</a:t>
            </a:r>
            <a:r>
              <a:rPr sz="1600" spc="9" dirty="0" smtClean="0">
                <a:latin typeface="Arial"/>
                <a:cs typeface="Arial"/>
              </a:rPr>
              <a:t>c</a:t>
            </a:r>
            <a:r>
              <a:rPr sz="1600" spc="0" dirty="0" smtClean="0">
                <a:latin typeface="Arial"/>
                <a:cs typeface="Arial"/>
              </a:rPr>
              <a:t>al</a:t>
            </a:r>
            <a:r>
              <a:rPr sz="1600" spc="-99" dirty="0" smtClean="0">
                <a:latin typeface="Arial"/>
                <a:cs typeface="Arial"/>
              </a:rPr>
              <a:t> </a:t>
            </a:r>
            <a:r>
              <a:rPr sz="1600" spc="4" dirty="0" smtClean="0">
                <a:latin typeface="Arial"/>
                <a:cs typeface="Arial"/>
              </a:rPr>
              <a:t>i</a:t>
            </a:r>
            <a:r>
              <a:rPr sz="1600" spc="0" dirty="0" smtClean="0">
                <a:latin typeface="Arial"/>
                <a:cs typeface="Arial"/>
              </a:rPr>
              <a:t>nve</a:t>
            </a:r>
            <a:r>
              <a:rPr sz="1600" spc="4" dirty="0" smtClean="0">
                <a:latin typeface="Arial"/>
                <a:cs typeface="Arial"/>
              </a:rPr>
              <a:t>s</a:t>
            </a:r>
            <a:r>
              <a:rPr sz="1600" spc="0" dirty="0" smtClean="0">
                <a:latin typeface="Arial"/>
                <a:cs typeface="Arial"/>
              </a:rPr>
              <a:t>t</a:t>
            </a:r>
            <a:r>
              <a:rPr sz="1600" spc="4" dirty="0" smtClean="0">
                <a:latin typeface="Arial"/>
                <a:cs typeface="Arial"/>
              </a:rPr>
              <a:t>i</a:t>
            </a:r>
            <a:r>
              <a:rPr sz="1600" spc="0" dirty="0" smtClean="0">
                <a:latin typeface="Arial"/>
                <a:cs typeface="Arial"/>
              </a:rPr>
              <a:t>gation</a:t>
            </a:r>
            <a:r>
              <a:rPr sz="1600" spc="14" dirty="0" smtClean="0">
                <a:latin typeface="Arial"/>
                <a:cs typeface="Arial"/>
              </a:rPr>
              <a:t>s</a:t>
            </a:r>
            <a:r>
              <a:rPr sz="1600" spc="0" dirty="0" smtClean="0">
                <a:latin typeface="Arial"/>
                <a:cs typeface="Arial"/>
              </a:rPr>
              <a:t>.</a:t>
            </a:r>
            <a:endParaRPr sz="1600">
              <a:latin typeface="Arial"/>
              <a:cs typeface="Arial"/>
            </a:endParaRPr>
          </a:p>
          <a:p>
            <a:pPr marL="12700">
              <a:lnSpc>
                <a:spcPct val="95825"/>
              </a:lnSpc>
              <a:spcBef>
                <a:spcPts val="125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74" dirty="0" smtClean="0">
                <a:solidFill>
                  <a:srgbClr val="FD8537"/>
                </a:solidFill>
                <a:latin typeface="Times New Roman"/>
                <a:cs typeface="Times New Roman"/>
              </a:rPr>
              <a:t> </a:t>
            </a:r>
            <a:r>
              <a:rPr sz="1600" spc="0" smtClean="0">
                <a:latin typeface="Arial"/>
                <a:cs typeface="Arial"/>
              </a:rPr>
              <a:t>S</a:t>
            </a:r>
            <a:r>
              <a:rPr sz="1600" spc="4" smtClean="0">
                <a:latin typeface="Arial"/>
                <a:cs typeface="Arial"/>
              </a:rPr>
              <a:t>m</a:t>
            </a:r>
            <a:r>
              <a:rPr sz="1600" spc="0" smtClean="0">
                <a:latin typeface="Arial"/>
                <a:cs typeface="Arial"/>
              </a:rPr>
              <a:t>a</a:t>
            </a:r>
            <a:r>
              <a:rPr sz="1600" spc="4" smtClean="0">
                <a:latin typeface="Arial"/>
                <a:cs typeface="Arial"/>
              </a:rPr>
              <a:t>l</a:t>
            </a:r>
            <a:r>
              <a:rPr sz="1600" spc="0" smtClean="0">
                <a:latin typeface="Arial"/>
                <a:cs typeface="Arial"/>
              </a:rPr>
              <a:t>l</a:t>
            </a:r>
            <a:r>
              <a:rPr sz="1600" spc="-49" smtClean="0">
                <a:latin typeface="Arial"/>
                <a:cs typeface="Arial"/>
              </a:rPr>
              <a:t> </a:t>
            </a:r>
            <a:r>
              <a:rPr sz="1600" spc="0" smtClean="0">
                <a:latin typeface="Arial"/>
                <a:cs typeface="Arial"/>
              </a:rPr>
              <a:t>quan</a:t>
            </a:r>
            <a:r>
              <a:rPr lang="en-US" sz="1600" dirty="0" smtClean="0">
                <a:latin typeface="Arial"/>
                <a:cs typeface="Arial"/>
              </a:rPr>
              <a:t>t</a:t>
            </a:r>
            <a:r>
              <a:rPr sz="1600" spc="4" smtClean="0">
                <a:latin typeface="Arial"/>
                <a:cs typeface="Arial"/>
              </a:rPr>
              <a:t>i</a:t>
            </a:r>
            <a:r>
              <a:rPr sz="1600" spc="0" smtClean="0">
                <a:latin typeface="Arial"/>
                <a:cs typeface="Arial"/>
              </a:rPr>
              <a:t>ty</a:t>
            </a:r>
            <a:r>
              <a:rPr sz="1600" spc="-51" smtClean="0">
                <a:latin typeface="Arial"/>
                <a:cs typeface="Arial"/>
              </a:rPr>
              <a:t> </a:t>
            </a:r>
            <a:r>
              <a:rPr sz="1600" spc="0" dirty="0" smtClean="0">
                <a:latin typeface="Arial"/>
                <a:cs typeface="Arial"/>
              </a:rPr>
              <a:t>of</a:t>
            </a:r>
            <a:r>
              <a:rPr sz="1600" spc="1" dirty="0" smtClean="0">
                <a:latin typeface="Arial"/>
                <a:cs typeface="Arial"/>
              </a:rPr>
              <a:t> </a:t>
            </a:r>
            <a:r>
              <a:rPr sz="1600" spc="4" dirty="0" smtClean="0">
                <a:latin typeface="Arial"/>
                <a:cs typeface="Arial"/>
              </a:rPr>
              <a:t>s</a:t>
            </a:r>
            <a:r>
              <a:rPr sz="1600" spc="0" dirty="0" smtClean="0">
                <a:latin typeface="Arial"/>
                <a:cs typeface="Arial"/>
              </a:rPr>
              <a:t>amp</a:t>
            </a:r>
            <a:r>
              <a:rPr sz="1600" spc="9" dirty="0" smtClean="0">
                <a:latin typeface="Arial"/>
                <a:cs typeface="Arial"/>
              </a:rPr>
              <a:t>l</a:t>
            </a:r>
            <a:r>
              <a:rPr sz="1600" spc="0" dirty="0" smtClean="0">
                <a:latin typeface="Arial"/>
                <a:cs typeface="Arial"/>
              </a:rPr>
              <a:t>e</a:t>
            </a:r>
            <a:r>
              <a:rPr sz="1600" spc="-51" dirty="0" smtClean="0">
                <a:latin typeface="Arial"/>
                <a:cs typeface="Arial"/>
              </a:rPr>
              <a:t> </a:t>
            </a:r>
            <a:r>
              <a:rPr sz="1600" spc="4" dirty="0" smtClean="0">
                <a:latin typeface="Arial"/>
                <a:cs typeface="Arial"/>
              </a:rPr>
              <a:t>c</a:t>
            </a:r>
            <a:r>
              <a:rPr sz="1600" spc="0" dirty="0" smtClean="0">
                <a:latin typeface="Arial"/>
                <a:cs typeface="Arial"/>
              </a:rPr>
              <a:t>an</a:t>
            </a:r>
            <a:r>
              <a:rPr sz="1600" spc="-20" dirty="0" smtClean="0">
                <a:latin typeface="Arial"/>
                <a:cs typeface="Arial"/>
              </a:rPr>
              <a:t> </a:t>
            </a:r>
            <a:r>
              <a:rPr sz="1600" spc="0" dirty="0" smtClean="0">
                <a:latin typeface="Arial"/>
                <a:cs typeface="Arial"/>
              </a:rPr>
              <a:t>be</a:t>
            </a:r>
            <a:r>
              <a:rPr sz="1600" spc="-2" dirty="0" smtClean="0">
                <a:latin typeface="Arial"/>
                <a:cs typeface="Arial"/>
              </a:rPr>
              <a:t> </a:t>
            </a:r>
            <a:r>
              <a:rPr sz="1600" spc="0" dirty="0" smtClean="0">
                <a:latin typeface="Arial"/>
                <a:cs typeface="Arial"/>
              </a:rPr>
              <a:t>ana</a:t>
            </a:r>
            <a:r>
              <a:rPr sz="1600" spc="4" dirty="0" smtClean="0">
                <a:latin typeface="Arial"/>
                <a:cs typeface="Arial"/>
              </a:rPr>
              <a:t>l</a:t>
            </a:r>
            <a:r>
              <a:rPr sz="1600" spc="-19" dirty="0" smtClean="0">
                <a:latin typeface="Arial"/>
                <a:cs typeface="Arial"/>
              </a:rPr>
              <a:t>y</a:t>
            </a:r>
            <a:r>
              <a:rPr sz="1600" spc="4" dirty="0" smtClean="0">
                <a:latin typeface="Arial"/>
                <a:cs typeface="Arial"/>
              </a:rPr>
              <a:t>s</a:t>
            </a:r>
            <a:r>
              <a:rPr sz="1600" spc="0" dirty="0" smtClean="0">
                <a:latin typeface="Arial"/>
                <a:cs typeface="Arial"/>
              </a:rPr>
              <a:t>e</a:t>
            </a:r>
            <a:r>
              <a:rPr sz="1600" spc="4" dirty="0" smtClean="0">
                <a:latin typeface="Arial"/>
                <a:cs typeface="Arial"/>
              </a:rPr>
              <a:t>d</a:t>
            </a:r>
            <a:r>
              <a:rPr sz="1600" spc="0" dirty="0" smtClean="0">
                <a:latin typeface="Arial"/>
                <a:cs typeface="Arial"/>
              </a:rPr>
              <a:t>.</a:t>
            </a:r>
            <a:endParaRPr sz="1600">
              <a:latin typeface="Arial"/>
              <a:cs typeface="Arial"/>
            </a:endParaRPr>
          </a:p>
          <a:p>
            <a:pPr marL="12700" marR="30403">
              <a:lnSpc>
                <a:spcPct val="95825"/>
              </a:lnSpc>
              <a:spcBef>
                <a:spcPts val="125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74" dirty="0" smtClean="0">
                <a:solidFill>
                  <a:srgbClr val="FD8537"/>
                </a:solidFill>
                <a:latin typeface="Times New Roman"/>
                <a:cs typeface="Times New Roman"/>
              </a:rPr>
              <a:t> </a:t>
            </a:r>
            <a:r>
              <a:rPr sz="1600" spc="0" dirty="0" smtClean="0">
                <a:latin typeface="Arial"/>
                <a:cs typeface="Arial"/>
              </a:rPr>
              <a:t>Co</a:t>
            </a:r>
            <a:r>
              <a:rPr sz="1600" spc="4" dirty="0" smtClean="0">
                <a:latin typeface="Arial"/>
                <a:cs typeface="Arial"/>
              </a:rPr>
              <a:t>s</a:t>
            </a:r>
            <a:r>
              <a:rPr sz="1600" spc="0" dirty="0" smtClean="0">
                <a:latin typeface="Arial"/>
                <a:cs typeface="Arial"/>
              </a:rPr>
              <a:t>t</a:t>
            </a:r>
            <a:r>
              <a:rPr sz="1600" spc="-38" dirty="0" smtClean="0">
                <a:latin typeface="Arial"/>
                <a:cs typeface="Arial"/>
              </a:rPr>
              <a:t> </a:t>
            </a:r>
            <a:r>
              <a:rPr sz="1600" spc="4" dirty="0" smtClean="0">
                <a:latin typeface="Arial"/>
                <a:cs typeface="Arial"/>
              </a:rPr>
              <a:t>i</a:t>
            </a:r>
            <a:r>
              <a:rPr sz="1600" spc="0" dirty="0" smtClean="0">
                <a:latin typeface="Arial"/>
                <a:cs typeface="Arial"/>
              </a:rPr>
              <a:t>s</a:t>
            </a:r>
            <a:r>
              <a:rPr sz="1600" spc="-1" dirty="0" smtClean="0">
                <a:latin typeface="Arial"/>
                <a:cs typeface="Arial"/>
              </a:rPr>
              <a:t> </a:t>
            </a:r>
            <a:r>
              <a:rPr sz="1600" spc="4" dirty="0" smtClean="0">
                <a:latin typeface="Arial"/>
                <a:cs typeface="Arial"/>
              </a:rPr>
              <a:t>l</a:t>
            </a:r>
            <a:r>
              <a:rPr sz="1600" spc="0" dirty="0" smtClean="0">
                <a:latin typeface="Arial"/>
                <a:cs typeface="Arial"/>
              </a:rPr>
              <a:t>ow</a:t>
            </a:r>
            <a:r>
              <a:rPr sz="1600" spc="-33" dirty="0" smtClean="0">
                <a:latin typeface="Arial"/>
                <a:cs typeface="Arial"/>
              </a:rPr>
              <a:t> </a:t>
            </a:r>
            <a:r>
              <a:rPr sz="1600" spc="0" dirty="0" smtClean="0">
                <a:latin typeface="Arial"/>
                <a:cs typeface="Arial"/>
              </a:rPr>
              <a:t>and</a:t>
            </a:r>
            <a:r>
              <a:rPr sz="1600" spc="-11" dirty="0" smtClean="0">
                <a:latin typeface="Arial"/>
                <a:cs typeface="Arial"/>
              </a:rPr>
              <a:t> </a:t>
            </a:r>
            <a:r>
              <a:rPr sz="1600" spc="0" dirty="0" smtClean="0">
                <a:latin typeface="Arial"/>
                <a:cs typeface="Arial"/>
              </a:rPr>
              <a:t>ea</a:t>
            </a:r>
            <a:r>
              <a:rPr sz="1600" spc="4" dirty="0" smtClean="0">
                <a:latin typeface="Arial"/>
                <a:cs typeface="Arial"/>
              </a:rPr>
              <a:t>s</a:t>
            </a:r>
            <a:r>
              <a:rPr sz="1600" spc="0" dirty="0" smtClean="0">
                <a:latin typeface="Arial"/>
                <a:cs typeface="Arial"/>
              </a:rPr>
              <a:t>y</a:t>
            </a:r>
            <a:r>
              <a:rPr sz="1600" spc="-33" dirty="0" smtClean="0">
                <a:latin typeface="Arial"/>
                <a:cs typeface="Arial"/>
              </a:rPr>
              <a:t> </a:t>
            </a:r>
            <a:r>
              <a:rPr sz="1600" spc="0" dirty="0" smtClean="0">
                <a:latin typeface="Arial"/>
                <a:cs typeface="Arial"/>
              </a:rPr>
              <a:t>ma</a:t>
            </a:r>
            <a:r>
              <a:rPr sz="1600" spc="9" dirty="0" smtClean="0">
                <a:latin typeface="Arial"/>
                <a:cs typeface="Arial"/>
              </a:rPr>
              <a:t>i</a:t>
            </a:r>
            <a:r>
              <a:rPr sz="1600" spc="0" dirty="0" smtClean="0">
                <a:latin typeface="Arial"/>
                <a:cs typeface="Arial"/>
              </a:rPr>
              <a:t>ntenan</a:t>
            </a:r>
            <a:r>
              <a:rPr sz="1600" spc="9" dirty="0" smtClean="0">
                <a:latin typeface="Arial"/>
                <a:cs typeface="Arial"/>
              </a:rPr>
              <a:t>c</a:t>
            </a:r>
            <a:r>
              <a:rPr sz="1600" spc="4" dirty="0" smtClean="0">
                <a:latin typeface="Arial"/>
                <a:cs typeface="Arial"/>
              </a:rPr>
              <a:t>e</a:t>
            </a:r>
            <a:r>
              <a:rPr sz="1400" spc="0" dirty="0" smtClean="0">
                <a:latin typeface="Arial"/>
                <a:cs typeface="Arial"/>
              </a:rPr>
              <a:t>.</a:t>
            </a:r>
            <a:endParaRPr sz="1400">
              <a:latin typeface="Arial"/>
              <a:cs typeface="Arial"/>
            </a:endParaRPr>
          </a:p>
        </p:txBody>
      </p:sp>
      <p:sp>
        <p:nvSpPr>
          <p:cNvPr id="4" name="object 4"/>
          <p:cNvSpPr txBox="1"/>
          <p:nvPr/>
        </p:nvSpPr>
        <p:spPr>
          <a:xfrm>
            <a:off x="307340" y="5327242"/>
            <a:ext cx="6356869" cy="587952"/>
          </a:xfrm>
          <a:prstGeom prst="rect">
            <a:avLst/>
          </a:prstGeom>
        </p:spPr>
        <p:txBody>
          <a:bodyPr wrap="square" lIns="0" tIns="0" rIns="0" bIns="0" rtlCol="0">
            <a:noAutofit/>
          </a:bodyPr>
          <a:lstStyle/>
          <a:p>
            <a:pPr marL="12700" marR="30403">
              <a:lnSpc>
                <a:spcPts val="1735"/>
              </a:lnSpc>
              <a:spcBef>
                <a:spcPts val="86"/>
              </a:spcBef>
            </a:pPr>
            <a:r>
              <a:rPr sz="1600" b="1" spc="0" smtClean="0">
                <a:solidFill>
                  <a:srgbClr val="E75C00"/>
                </a:solidFill>
                <a:latin typeface="Arial"/>
                <a:cs typeface="Arial"/>
              </a:rPr>
              <a:t>DIS</a:t>
            </a:r>
            <a:r>
              <a:rPr sz="1600" b="1" spc="-50" smtClean="0">
                <a:solidFill>
                  <a:srgbClr val="E75C00"/>
                </a:solidFill>
                <a:latin typeface="Arial"/>
                <a:cs typeface="Arial"/>
              </a:rPr>
              <a:t>A</a:t>
            </a:r>
            <a:r>
              <a:rPr sz="1600" b="1" spc="0" smtClean="0">
                <a:solidFill>
                  <a:srgbClr val="E75C00"/>
                </a:solidFill>
                <a:latin typeface="Arial"/>
                <a:cs typeface="Arial"/>
              </a:rPr>
              <a:t>D</a:t>
            </a:r>
            <a:r>
              <a:rPr sz="1600" b="1" spc="-109" smtClean="0">
                <a:solidFill>
                  <a:srgbClr val="E75C00"/>
                </a:solidFill>
                <a:latin typeface="Arial"/>
                <a:cs typeface="Arial"/>
              </a:rPr>
              <a:t>V</a:t>
            </a:r>
            <a:r>
              <a:rPr sz="1600" b="1" spc="-39" smtClean="0">
                <a:solidFill>
                  <a:srgbClr val="E75C00"/>
                </a:solidFill>
                <a:latin typeface="Arial"/>
                <a:cs typeface="Arial"/>
              </a:rPr>
              <a:t>A</a:t>
            </a:r>
            <a:r>
              <a:rPr sz="1600" b="1" spc="0" smtClean="0">
                <a:solidFill>
                  <a:srgbClr val="E75C00"/>
                </a:solidFill>
                <a:latin typeface="Arial"/>
                <a:cs typeface="Arial"/>
              </a:rPr>
              <a:t>N</a:t>
            </a:r>
            <a:r>
              <a:rPr sz="1600" b="1" spc="-114" smtClean="0">
                <a:solidFill>
                  <a:srgbClr val="E75C00"/>
                </a:solidFill>
                <a:latin typeface="Arial"/>
                <a:cs typeface="Arial"/>
              </a:rPr>
              <a:t>T</a:t>
            </a:r>
            <a:r>
              <a:rPr sz="1600" b="1" spc="0" smtClean="0">
                <a:solidFill>
                  <a:srgbClr val="E75C00"/>
                </a:solidFill>
                <a:latin typeface="Arial"/>
                <a:cs typeface="Arial"/>
              </a:rPr>
              <a:t>A</a:t>
            </a:r>
            <a:r>
              <a:rPr sz="1600" b="1" spc="-9" smtClean="0">
                <a:solidFill>
                  <a:srgbClr val="E75C00"/>
                </a:solidFill>
                <a:latin typeface="Arial"/>
                <a:cs typeface="Arial"/>
              </a:rPr>
              <a:t>G</a:t>
            </a:r>
            <a:r>
              <a:rPr sz="1600" b="1" spc="0" smtClean="0">
                <a:solidFill>
                  <a:srgbClr val="E75C00"/>
                </a:solidFill>
                <a:latin typeface="Arial"/>
                <a:cs typeface="Arial"/>
              </a:rPr>
              <a:t>E</a:t>
            </a:r>
            <a:r>
              <a:rPr sz="1600" b="1" spc="9" smtClean="0">
                <a:solidFill>
                  <a:srgbClr val="E75C00"/>
                </a:solidFill>
                <a:latin typeface="Arial"/>
                <a:cs typeface="Arial"/>
              </a:rPr>
              <a:t>S</a:t>
            </a:r>
            <a:r>
              <a:rPr sz="1600" b="1" spc="0" smtClean="0">
                <a:solidFill>
                  <a:srgbClr val="E75C00"/>
                </a:solidFill>
                <a:latin typeface="Arial"/>
                <a:cs typeface="Arial"/>
              </a:rPr>
              <a:t>:</a:t>
            </a:r>
            <a:endParaRPr sz="1600">
              <a:latin typeface="Arial"/>
              <a:cs typeface="Arial"/>
            </a:endParaRPr>
          </a:p>
          <a:p>
            <a:pPr marL="12700">
              <a:lnSpc>
                <a:spcPct val="95825"/>
              </a:lnSpc>
              <a:spcBef>
                <a:spcPts val="905"/>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74" dirty="0" smtClean="0">
                <a:solidFill>
                  <a:srgbClr val="FD8537"/>
                </a:solidFill>
                <a:latin typeface="Times New Roman"/>
                <a:cs typeface="Times New Roman"/>
              </a:rPr>
              <a:t> </a:t>
            </a:r>
            <a:r>
              <a:rPr sz="1600" spc="0" dirty="0" smtClean="0">
                <a:latin typeface="Arial"/>
                <a:cs typeface="Arial"/>
              </a:rPr>
              <a:t>Un</a:t>
            </a:r>
            <a:r>
              <a:rPr sz="1600" spc="4" dirty="0" smtClean="0">
                <a:latin typeface="Arial"/>
                <a:cs typeface="Arial"/>
              </a:rPr>
              <a:t>s</a:t>
            </a:r>
            <a:r>
              <a:rPr sz="1600" spc="0" dirty="0" smtClean="0">
                <a:latin typeface="Arial"/>
                <a:cs typeface="Arial"/>
              </a:rPr>
              <a:t>u</a:t>
            </a:r>
            <a:r>
              <a:rPr sz="1600" spc="4" dirty="0" smtClean="0">
                <a:latin typeface="Arial"/>
                <a:cs typeface="Arial"/>
              </a:rPr>
              <a:t>i</a:t>
            </a:r>
            <a:r>
              <a:rPr sz="1600" spc="0" dirty="0" smtClean="0">
                <a:latin typeface="Arial"/>
                <a:cs typeface="Arial"/>
              </a:rPr>
              <a:t>tab</a:t>
            </a:r>
            <a:r>
              <a:rPr sz="1600" spc="4" dirty="0" smtClean="0">
                <a:latin typeface="Arial"/>
                <a:cs typeface="Arial"/>
              </a:rPr>
              <a:t>l</a:t>
            </a:r>
            <a:r>
              <a:rPr sz="1600" spc="0" dirty="0" smtClean="0">
                <a:latin typeface="Arial"/>
                <a:cs typeface="Arial"/>
              </a:rPr>
              <a:t>e</a:t>
            </a:r>
            <a:r>
              <a:rPr sz="1600" spc="-90" dirty="0" smtClean="0">
                <a:latin typeface="Arial"/>
                <a:cs typeface="Arial"/>
              </a:rPr>
              <a:t> </a:t>
            </a:r>
            <a:r>
              <a:rPr sz="1600" spc="0" dirty="0" smtClean="0">
                <a:latin typeface="Arial"/>
                <a:cs typeface="Arial"/>
              </a:rPr>
              <a:t>for</a:t>
            </a:r>
            <a:r>
              <a:rPr sz="1600" spc="-8" dirty="0" smtClean="0">
                <a:latin typeface="Arial"/>
                <a:cs typeface="Arial"/>
              </a:rPr>
              <a:t> </a:t>
            </a:r>
            <a:r>
              <a:rPr sz="1600" spc="0" dirty="0" smtClean="0">
                <a:latin typeface="Arial"/>
                <a:cs typeface="Arial"/>
              </a:rPr>
              <a:t>a</a:t>
            </a:r>
            <a:r>
              <a:rPr sz="1600" spc="4" dirty="0" smtClean="0">
                <a:latin typeface="Arial"/>
                <a:cs typeface="Arial"/>
              </a:rPr>
              <a:t>cc</a:t>
            </a:r>
            <a:r>
              <a:rPr sz="1600" spc="0" dirty="0" smtClean="0">
                <a:latin typeface="Arial"/>
                <a:cs typeface="Arial"/>
              </a:rPr>
              <a:t>urate</a:t>
            </a:r>
            <a:r>
              <a:rPr sz="1600" spc="-46" dirty="0" smtClean="0">
                <a:latin typeface="Arial"/>
                <a:cs typeface="Arial"/>
              </a:rPr>
              <a:t> </a:t>
            </a:r>
            <a:r>
              <a:rPr sz="1600" spc="0" dirty="0" smtClean="0">
                <a:latin typeface="Arial"/>
                <a:cs typeface="Arial"/>
              </a:rPr>
              <a:t>mob</a:t>
            </a:r>
            <a:r>
              <a:rPr sz="1600" spc="9" dirty="0" smtClean="0">
                <a:latin typeface="Arial"/>
                <a:cs typeface="Arial"/>
              </a:rPr>
              <a:t>i</a:t>
            </a:r>
            <a:r>
              <a:rPr sz="1600" spc="4" dirty="0" smtClean="0">
                <a:latin typeface="Arial"/>
                <a:cs typeface="Arial"/>
              </a:rPr>
              <a:t>li</a:t>
            </a:r>
            <a:r>
              <a:rPr sz="1600" spc="0" dirty="0" smtClean="0">
                <a:latin typeface="Arial"/>
                <a:cs typeface="Arial"/>
              </a:rPr>
              <a:t>ty</a:t>
            </a:r>
            <a:r>
              <a:rPr sz="1600" spc="-54" dirty="0" smtClean="0">
                <a:latin typeface="Arial"/>
                <a:cs typeface="Arial"/>
              </a:rPr>
              <a:t> </a:t>
            </a:r>
            <a:r>
              <a:rPr sz="1600" spc="0" dirty="0" smtClean="0">
                <a:latin typeface="Arial"/>
                <a:cs typeface="Arial"/>
              </a:rPr>
              <a:t>and</a:t>
            </a:r>
            <a:r>
              <a:rPr sz="1600" spc="-26" dirty="0" smtClean="0">
                <a:latin typeface="Arial"/>
                <a:cs typeface="Arial"/>
              </a:rPr>
              <a:t> </a:t>
            </a:r>
            <a:r>
              <a:rPr sz="1600" spc="4" dirty="0" smtClean="0">
                <a:latin typeface="Arial"/>
                <a:cs typeface="Arial"/>
              </a:rPr>
              <a:t>is</a:t>
            </a:r>
            <a:r>
              <a:rPr sz="1600" spc="0" dirty="0" smtClean="0">
                <a:latin typeface="Arial"/>
                <a:cs typeface="Arial"/>
              </a:rPr>
              <a:t>oe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tric</a:t>
            </a:r>
            <a:r>
              <a:rPr sz="1600" spc="-81" dirty="0" smtClean="0">
                <a:latin typeface="Arial"/>
                <a:cs typeface="Arial"/>
              </a:rPr>
              <a:t> </a:t>
            </a:r>
            <a:r>
              <a:rPr sz="1600" spc="0" dirty="0" smtClean="0">
                <a:latin typeface="Arial"/>
                <a:cs typeface="Arial"/>
              </a:rPr>
              <a:t>po</a:t>
            </a:r>
            <a:r>
              <a:rPr sz="1600" spc="4" dirty="0" smtClean="0">
                <a:latin typeface="Arial"/>
                <a:cs typeface="Arial"/>
              </a:rPr>
              <a:t>i</a:t>
            </a:r>
            <a:r>
              <a:rPr sz="1600" spc="0" dirty="0" smtClean="0">
                <a:latin typeface="Arial"/>
                <a:cs typeface="Arial"/>
              </a:rPr>
              <a:t>nt</a:t>
            </a:r>
            <a:r>
              <a:rPr sz="1600" spc="-29" dirty="0" smtClean="0">
                <a:latin typeface="Arial"/>
                <a:cs typeface="Arial"/>
              </a:rPr>
              <a:t> </a:t>
            </a:r>
            <a:r>
              <a:rPr sz="1600" spc="0" dirty="0" smtClean="0">
                <a:latin typeface="Arial"/>
                <a:cs typeface="Arial"/>
              </a:rPr>
              <a:t>determ</a:t>
            </a:r>
            <a:r>
              <a:rPr sz="1600" spc="4" dirty="0" smtClean="0">
                <a:latin typeface="Arial"/>
                <a:cs typeface="Arial"/>
              </a:rPr>
              <a:t>i</a:t>
            </a:r>
            <a:r>
              <a:rPr sz="1600" spc="0" dirty="0" smtClean="0">
                <a:latin typeface="Arial"/>
                <a:cs typeface="Arial"/>
              </a:rPr>
              <a:t>nat</a:t>
            </a:r>
            <a:r>
              <a:rPr sz="1600" spc="4" dirty="0" smtClean="0">
                <a:latin typeface="Arial"/>
                <a:cs typeface="Arial"/>
              </a:rPr>
              <a:t>i</a:t>
            </a:r>
            <a:r>
              <a:rPr sz="1600" spc="0" dirty="0" smtClean="0">
                <a:latin typeface="Arial"/>
                <a:cs typeface="Arial"/>
              </a:rPr>
              <a:t>o</a:t>
            </a:r>
            <a:r>
              <a:rPr sz="1600" spc="4" dirty="0" smtClean="0">
                <a:latin typeface="Arial"/>
                <a:cs typeface="Arial"/>
              </a:rPr>
              <a:t>n</a:t>
            </a:r>
            <a:r>
              <a:rPr sz="1600" spc="0" dirty="0" smtClean="0">
                <a:latin typeface="Arial"/>
                <a:cs typeface="Arial"/>
              </a:rPr>
              <a:t>.</a:t>
            </a:r>
            <a:endParaRPr sz="1600">
              <a:latin typeface="Arial"/>
              <a:cs typeface="Arial"/>
            </a:endParaRPr>
          </a:p>
        </p:txBody>
      </p:sp>
      <p:sp>
        <p:nvSpPr>
          <p:cNvPr id="3" name="object 3"/>
          <p:cNvSpPr txBox="1"/>
          <p:nvPr/>
        </p:nvSpPr>
        <p:spPr>
          <a:xfrm>
            <a:off x="8372602" y="5904067"/>
            <a:ext cx="151285"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5</a:t>
            </a:r>
            <a:endParaRPr sz="1400">
              <a:latin typeface="Arial"/>
              <a:cs typeface="Arial"/>
            </a:endParaRPr>
          </a:p>
        </p:txBody>
      </p:sp>
      <p:sp>
        <p:nvSpPr>
          <p:cNvPr id="2" name="object 2"/>
          <p:cNvSpPr txBox="1"/>
          <p:nvPr/>
        </p:nvSpPr>
        <p:spPr>
          <a:xfrm>
            <a:off x="307340" y="6080294"/>
            <a:ext cx="8407132" cy="545084"/>
          </a:xfrm>
          <a:prstGeom prst="rect">
            <a:avLst/>
          </a:prstGeom>
        </p:spPr>
        <p:txBody>
          <a:bodyPr wrap="square" lIns="0" tIns="0" rIns="0" bIns="0" rtlCol="0">
            <a:noAutofit/>
          </a:bodyPr>
          <a:lstStyle/>
          <a:p>
            <a:pPr marL="12700">
              <a:lnSpc>
                <a:spcPts val="1730"/>
              </a:lnSpc>
              <a:spcBef>
                <a:spcPts val="86"/>
              </a:spcBef>
            </a:pPr>
            <a:r>
              <a:rPr sz="1100" spc="0" dirty="0" smtClean="0">
                <a:solidFill>
                  <a:srgbClr val="FD8537"/>
                </a:solidFill>
                <a:latin typeface="Wingdings"/>
                <a:cs typeface="Wingdings"/>
              </a:rPr>
              <a:t></a:t>
            </a:r>
            <a:r>
              <a:rPr sz="1100" spc="0" dirty="0" smtClean="0">
                <a:solidFill>
                  <a:srgbClr val="FD8537"/>
                </a:solidFill>
                <a:latin typeface="Times New Roman"/>
                <a:cs typeface="Times New Roman"/>
              </a:rPr>
              <a:t>   </a:t>
            </a:r>
            <a:r>
              <a:rPr sz="1100" spc="74" dirty="0" smtClean="0">
                <a:solidFill>
                  <a:srgbClr val="FD8537"/>
                </a:solidFill>
                <a:latin typeface="Times New Roman"/>
                <a:cs typeface="Times New Roman"/>
              </a:rPr>
              <a:t> </a:t>
            </a:r>
            <a:r>
              <a:rPr sz="1600" spc="0" dirty="0" smtClean="0">
                <a:latin typeface="Arial"/>
                <a:cs typeface="Arial"/>
              </a:rPr>
              <a:t>Due</a:t>
            </a:r>
            <a:r>
              <a:rPr sz="1600" spc="308" dirty="0" smtClean="0">
                <a:latin typeface="Arial"/>
                <a:cs typeface="Arial"/>
              </a:rPr>
              <a:t> </a:t>
            </a:r>
            <a:r>
              <a:rPr sz="1600" spc="0" dirty="0" smtClean="0">
                <a:latin typeface="Arial"/>
                <a:cs typeface="Arial"/>
              </a:rPr>
              <a:t>to</a:t>
            </a:r>
            <a:r>
              <a:rPr sz="1600" spc="349" dirty="0" smtClean="0">
                <a:latin typeface="Arial"/>
                <a:cs typeface="Arial"/>
              </a:rPr>
              <a:t> </a:t>
            </a:r>
            <a:r>
              <a:rPr sz="1600" spc="0" dirty="0" smtClean="0">
                <a:latin typeface="Arial"/>
                <a:cs typeface="Arial"/>
              </a:rPr>
              <a:t>the</a:t>
            </a:r>
            <a:r>
              <a:rPr sz="1600" spc="315" dirty="0" smtClean="0">
                <a:latin typeface="Arial"/>
                <a:cs typeface="Arial"/>
              </a:rPr>
              <a:t> </a:t>
            </a:r>
            <a:r>
              <a:rPr sz="1600" spc="9" dirty="0" smtClean="0">
                <a:latin typeface="Arial"/>
                <a:cs typeface="Arial"/>
              </a:rPr>
              <a:t>p</a:t>
            </a:r>
            <a:r>
              <a:rPr sz="1600" spc="0" dirty="0" smtClean="0">
                <a:latin typeface="Arial"/>
                <a:cs typeface="Arial"/>
              </a:rPr>
              <a:t>re</a:t>
            </a:r>
            <a:r>
              <a:rPr sz="1600" spc="14" dirty="0" smtClean="0">
                <a:latin typeface="Arial"/>
                <a:cs typeface="Arial"/>
              </a:rPr>
              <a:t>s</a:t>
            </a:r>
            <a:r>
              <a:rPr sz="1600" spc="0" dirty="0" smtClean="0">
                <a:latin typeface="Arial"/>
                <a:cs typeface="Arial"/>
              </a:rPr>
              <a:t>en</a:t>
            </a:r>
            <a:r>
              <a:rPr sz="1600" spc="4" dirty="0" smtClean="0">
                <a:latin typeface="Arial"/>
                <a:cs typeface="Arial"/>
              </a:rPr>
              <a:t>c</a:t>
            </a:r>
            <a:r>
              <a:rPr sz="1600" spc="0" dirty="0" smtClean="0">
                <a:latin typeface="Arial"/>
                <a:cs typeface="Arial"/>
              </a:rPr>
              <a:t>e</a:t>
            </a:r>
            <a:r>
              <a:rPr sz="1600" spc="277" dirty="0" smtClean="0">
                <a:latin typeface="Arial"/>
                <a:cs typeface="Arial"/>
              </a:rPr>
              <a:t> </a:t>
            </a:r>
            <a:r>
              <a:rPr sz="1600" spc="0" dirty="0" smtClean="0">
                <a:latin typeface="Arial"/>
                <a:cs typeface="Arial"/>
              </a:rPr>
              <a:t>of</a:t>
            </a:r>
            <a:r>
              <a:rPr sz="1600" spc="334" dirty="0" smtClean="0">
                <a:latin typeface="Arial"/>
                <a:cs typeface="Arial"/>
              </a:rPr>
              <a:t> </a:t>
            </a:r>
            <a:r>
              <a:rPr sz="1600" spc="4" dirty="0" smtClean="0">
                <a:latin typeface="Arial"/>
                <a:cs typeface="Arial"/>
              </a:rPr>
              <a:t>s</a:t>
            </a:r>
            <a:r>
              <a:rPr sz="1600" spc="0" dirty="0" smtClean="0">
                <a:latin typeface="Arial"/>
                <a:cs typeface="Arial"/>
              </a:rPr>
              <a:t>uppo</a:t>
            </a:r>
            <a:r>
              <a:rPr sz="1600" spc="9" dirty="0" smtClean="0">
                <a:latin typeface="Arial"/>
                <a:cs typeface="Arial"/>
              </a:rPr>
              <a:t>r</a:t>
            </a:r>
            <a:r>
              <a:rPr sz="1600" spc="0" dirty="0" smtClean="0">
                <a:latin typeface="Arial"/>
                <a:cs typeface="Arial"/>
              </a:rPr>
              <a:t>t</a:t>
            </a:r>
            <a:r>
              <a:rPr sz="1600" spc="4" dirty="0" smtClean="0">
                <a:latin typeface="Arial"/>
                <a:cs typeface="Arial"/>
              </a:rPr>
              <a:t>i</a:t>
            </a:r>
            <a:r>
              <a:rPr sz="1600" spc="0" dirty="0" smtClean="0">
                <a:latin typeface="Arial"/>
                <a:cs typeface="Arial"/>
              </a:rPr>
              <a:t>ng</a:t>
            </a:r>
            <a:r>
              <a:rPr sz="1600" spc="268" dirty="0" smtClean="0">
                <a:latin typeface="Arial"/>
                <a:cs typeface="Arial"/>
              </a:rPr>
              <a:t> </a:t>
            </a:r>
            <a:r>
              <a:rPr sz="1600" spc="0" dirty="0" smtClean="0">
                <a:latin typeface="Arial"/>
                <a:cs typeface="Arial"/>
              </a:rPr>
              <a:t>med</a:t>
            </a:r>
            <a:r>
              <a:rPr sz="1600" spc="9" dirty="0" smtClean="0">
                <a:latin typeface="Arial"/>
                <a:cs typeface="Arial"/>
              </a:rPr>
              <a:t>i</a:t>
            </a:r>
            <a:r>
              <a:rPr sz="1600" spc="0" dirty="0" smtClean="0">
                <a:latin typeface="Arial"/>
                <a:cs typeface="Arial"/>
              </a:rPr>
              <a:t>um,</a:t>
            </a:r>
            <a:r>
              <a:rPr sz="1600" spc="306" dirty="0" smtClean="0">
                <a:latin typeface="Arial"/>
                <a:cs typeface="Arial"/>
              </a:rPr>
              <a:t> </a:t>
            </a:r>
            <a:r>
              <a:rPr sz="1600" spc="0" dirty="0" smtClean="0">
                <a:latin typeface="Arial"/>
                <a:cs typeface="Arial"/>
              </a:rPr>
              <a:t>te</a:t>
            </a:r>
            <a:r>
              <a:rPr sz="1600" spc="4" dirty="0" smtClean="0">
                <a:latin typeface="Arial"/>
                <a:cs typeface="Arial"/>
              </a:rPr>
              <a:t>c</a:t>
            </a:r>
            <a:r>
              <a:rPr sz="1600" spc="0" dirty="0" smtClean="0">
                <a:latin typeface="Arial"/>
                <a:cs typeface="Arial"/>
              </a:rPr>
              <a:t>hn</a:t>
            </a:r>
            <a:r>
              <a:rPr sz="1600" spc="4" dirty="0" smtClean="0">
                <a:latin typeface="Arial"/>
                <a:cs typeface="Arial"/>
              </a:rPr>
              <a:t>ic</a:t>
            </a:r>
            <a:r>
              <a:rPr sz="1600" spc="-9" dirty="0" smtClean="0">
                <a:latin typeface="Arial"/>
                <a:cs typeface="Arial"/>
              </a:rPr>
              <a:t>a</a:t>
            </a:r>
            <a:r>
              <a:rPr sz="1600" spc="0" dirty="0" smtClean="0">
                <a:latin typeface="Arial"/>
                <a:cs typeface="Arial"/>
              </a:rPr>
              <a:t>l</a:t>
            </a:r>
            <a:r>
              <a:rPr sz="1600" spc="285" dirty="0" smtClean="0">
                <a:latin typeface="Arial"/>
                <a:cs typeface="Arial"/>
              </a:rPr>
              <a:t> </a:t>
            </a:r>
            <a:r>
              <a:rPr sz="1600" spc="4" dirty="0" smtClean="0">
                <a:latin typeface="Arial"/>
                <a:cs typeface="Arial"/>
              </a:rPr>
              <a:t>c</a:t>
            </a:r>
            <a:r>
              <a:rPr sz="1600" spc="0" dirty="0" smtClean="0">
                <a:latin typeface="Arial"/>
                <a:cs typeface="Arial"/>
              </a:rPr>
              <a:t>ompli</a:t>
            </a:r>
            <a:r>
              <a:rPr sz="1600" spc="9" dirty="0" smtClean="0">
                <a:latin typeface="Arial"/>
                <a:cs typeface="Arial"/>
              </a:rPr>
              <a:t>c</a:t>
            </a:r>
            <a:r>
              <a:rPr sz="1600" spc="0" dirty="0" smtClean="0">
                <a:latin typeface="Arial"/>
                <a:cs typeface="Arial"/>
              </a:rPr>
              <a:t>a</a:t>
            </a:r>
            <a:r>
              <a:rPr sz="1600" spc="-9" dirty="0" smtClean="0">
                <a:latin typeface="Arial"/>
                <a:cs typeface="Arial"/>
              </a:rPr>
              <a:t>t</a:t>
            </a:r>
            <a:r>
              <a:rPr sz="1600" spc="-4" dirty="0" smtClean="0">
                <a:latin typeface="Arial"/>
                <a:cs typeface="Arial"/>
              </a:rPr>
              <a:t>i</a:t>
            </a:r>
            <a:r>
              <a:rPr sz="1600" spc="0" dirty="0" smtClean="0">
                <a:latin typeface="Arial"/>
                <a:cs typeface="Arial"/>
              </a:rPr>
              <a:t>ons</a:t>
            </a:r>
            <a:r>
              <a:rPr sz="1600" spc="251" dirty="0" smtClean="0">
                <a:latin typeface="Arial"/>
                <a:cs typeface="Arial"/>
              </a:rPr>
              <a:t> </a:t>
            </a:r>
            <a:r>
              <a:rPr sz="1600" spc="4" dirty="0" smtClean="0">
                <a:latin typeface="Arial"/>
                <a:cs typeface="Arial"/>
              </a:rPr>
              <a:t>s</a:t>
            </a:r>
            <a:r>
              <a:rPr sz="1600" spc="0" dirty="0" smtClean="0">
                <a:latin typeface="Arial"/>
                <a:cs typeface="Arial"/>
              </a:rPr>
              <a:t>u</a:t>
            </a:r>
            <a:r>
              <a:rPr sz="1600" spc="4" dirty="0" smtClean="0">
                <a:latin typeface="Arial"/>
                <a:cs typeface="Arial"/>
              </a:rPr>
              <a:t>c</a:t>
            </a:r>
            <a:r>
              <a:rPr sz="1600" spc="0" dirty="0" smtClean="0">
                <a:latin typeface="Arial"/>
                <a:cs typeface="Arial"/>
              </a:rPr>
              <a:t>h</a:t>
            </a:r>
            <a:r>
              <a:rPr sz="1600" spc="309" dirty="0" smtClean="0">
                <a:latin typeface="Arial"/>
                <a:cs typeface="Arial"/>
              </a:rPr>
              <a:t> </a:t>
            </a:r>
            <a:r>
              <a:rPr sz="1600" spc="0" dirty="0" smtClean="0">
                <a:latin typeface="Arial"/>
                <a:cs typeface="Arial"/>
              </a:rPr>
              <a:t>as</a:t>
            </a:r>
            <a:r>
              <a:rPr sz="1600" spc="326" dirty="0" smtClean="0">
                <a:latin typeface="Arial"/>
                <a:cs typeface="Arial"/>
              </a:rPr>
              <a:t> </a:t>
            </a:r>
            <a:r>
              <a:rPr sz="1600" spc="4" dirty="0" smtClean="0">
                <a:latin typeface="Arial"/>
                <a:cs typeface="Arial"/>
              </a:rPr>
              <a:t>c</a:t>
            </a:r>
            <a:r>
              <a:rPr sz="1600" spc="9" dirty="0" smtClean="0">
                <a:latin typeface="Arial"/>
                <a:cs typeface="Arial"/>
              </a:rPr>
              <a:t>a</a:t>
            </a:r>
            <a:r>
              <a:rPr sz="1600" spc="0" dirty="0" smtClean="0">
                <a:latin typeface="Arial"/>
                <a:cs typeface="Arial"/>
              </a:rPr>
              <a:t>p</a:t>
            </a:r>
            <a:r>
              <a:rPr sz="1600" spc="-4" dirty="0" smtClean="0">
                <a:latin typeface="Arial"/>
                <a:cs typeface="Arial"/>
              </a:rPr>
              <a:t>il</a:t>
            </a:r>
            <a:r>
              <a:rPr sz="1600" spc="4" dirty="0" smtClean="0">
                <a:latin typeface="Arial"/>
                <a:cs typeface="Arial"/>
              </a:rPr>
              <a:t>l</a:t>
            </a:r>
            <a:r>
              <a:rPr sz="1600" spc="0" dirty="0" smtClean="0">
                <a:latin typeface="Arial"/>
                <a:cs typeface="Arial"/>
              </a:rPr>
              <a:t>a</a:t>
            </a:r>
            <a:r>
              <a:rPr sz="1600" spc="9" dirty="0" smtClean="0">
                <a:latin typeface="Arial"/>
                <a:cs typeface="Arial"/>
              </a:rPr>
              <a:t>r</a:t>
            </a:r>
            <a:r>
              <a:rPr sz="1600" spc="0" dirty="0" smtClean="0">
                <a:latin typeface="Arial"/>
                <a:cs typeface="Arial"/>
              </a:rPr>
              <a:t>y</a:t>
            </a:r>
            <a:endParaRPr sz="1600">
              <a:latin typeface="Arial"/>
              <a:cs typeface="Arial"/>
            </a:endParaRPr>
          </a:p>
          <a:p>
            <a:pPr marL="287020" marR="30403">
              <a:lnSpc>
                <a:spcPct val="95825"/>
              </a:lnSpc>
              <a:spcBef>
                <a:spcPts val="569"/>
              </a:spcBef>
            </a:pPr>
            <a:r>
              <a:rPr sz="1600" spc="0" dirty="0" smtClean="0">
                <a:latin typeface="Arial"/>
                <a:cs typeface="Arial"/>
              </a:rPr>
              <a:t>f</a:t>
            </a:r>
            <a:r>
              <a:rPr sz="1600" spc="4" dirty="0" smtClean="0">
                <a:latin typeface="Arial"/>
                <a:cs typeface="Arial"/>
              </a:rPr>
              <a:t>l</a:t>
            </a:r>
            <a:r>
              <a:rPr sz="1600" spc="0" dirty="0" smtClean="0">
                <a:latin typeface="Arial"/>
                <a:cs typeface="Arial"/>
              </a:rPr>
              <a:t>o</a:t>
            </a:r>
            <a:r>
              <a:rPr sz="1600" spc="-94" dirty="0" smtClean="0">
                <a:latin typeface="Arial"/>
                <a:cs typeface="Arial"/>
              </a:rPr>
              <a:t>w</a:t>
            </a:r>
            <a:r>
              <a:rPr sz="1600" spc="0" dirty="0" smtClean="0">
                <a:latin typeface="Arial"/>
                <a:cs typeface="Arial"/>
              </a:rPr>
              <a:t>,</a:t>
            </a:r>
            <a:r>
              <a:rPr sz="1600" spc="-28" dirty="0" smtClean="0">
                <a:latin typeface="Arial"/>
                <a:cs typeface="Arial"/>
              </a:rPr>
              <a:t> </a:t>
            </a:r>
            <a:r>
              <a:rPr sz="1600" spc="0" dirty="0" smtClean="0">
                <a:latin typeface="Arial"/>
                <a:cs typeface="Arial"/>
              </a:rPr>
              <a:t>e</a:t>
            </a:r>
            <a:r>
              <a:rPr sz="1600" spc="4"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tro</a:t>
            </a:r>
            <a:r>
              <a:rPr sz="1600" spc="-33" dirty="0" smtClean="0">
                <a:latin typeface="Arial"/>
                <a:cs typeface="Arial"/>
              </a:rPr>
              <a:t> </a:t>
            </a:r>
            <a:r>
              <a:rPr sz="1600" spc="0" dirty="0" smtClean="0">
                <a:latin typeface="Arial"/>
                <a:cs typeface="Arial"/>
              </a:rPr>
              <a:t>o</a:t>
            </a:r>
            <a:r>
              <a:rPr sz="1600" spc="4" dirty="0" smtClean="0">
                <a:latin typeface="Arial"/>
                <a:cs typeface="Arial"/>
              </a:rPr>
              <a:t>s</a:t>
            </a:r>
            <a:r>
              <a:rPr sz="1600" spc="0" dirty="0" smtClean="0">
                <a:latin typeface="Arial"/>
                <a:cs typeface="Arial"/>
              </a:rPr>
              <a:t>mo</a:t>
            </a:r>
            <a:r>
              <a:rPr sz="1600" spc="9" dirty="0" smtClean="0">
                <a:latin typeface="Arial"/>
                <a:cs typeface="Arial"/>
              </a:rPr>
              <a:t>s</a:t>
            </a:r>
            <a:r>
              <a:rPr sz="1600" spc="4" dirty="0" smtClean="0">
                <a:latin typeface="Arial"/>
                <a:cs typeface="Arial"/>
              </a:rPr>
              <a:t>is</a:t>
            </a:r>
            <a:r>
              <a:rPr sz="1600" spc="0" dirty="0" smtClean="0">
                <a:latin typeface="Arial"/>
                <a:cs typeface="Arial"/>
              </a:rPr>
              <a:t>,</a:t>
            </a:r>
            <a:r>
              <a:rPr sz="1600" spc="-63" dirty="0" smtClean="0">
                <a:latin typeface="Arial"/>
                <a:cs typeface="Arial"/>
              </a:rPr>
              <a:t> </a:t>
            </a:r>
            <a:r>
              <a:rPr sz="1600" spc="0" dirty="0" smtClean="0">
                <a:latin typeface="Arial"/>
                <a:cs typeface="Arial"/>
              </a:rPr>
              <a:t>ad</a:t>
            </a:r>
            <a:r>
              <a:rPr sz="1600" spc="4" dirty="0" smtClean="0">
                <a:latin typeface="Arial"/>
                <a:cs typeface="Arial"/>
              </a:rPr>
              <a:t>s</a:t>
            </a:r>
            <a:r>
              <a:rPr sz="1600" spc="0" dirty="0" smtClean="0">
                <a:latin typeface="Arial"/>
                <a:cs typeface="Arial"/>
              </a:rPr>
              <a:t>orption</a:t>
            </a:r>
            <a:r>
              <a:rPr sz="1600" spc="-54" dirty="0" smtClean="0">
                <a:latin typeface="Arial"/>
                <a:cs typeface="Arial"/>
              </a:rPr>
              <a:t> </a:t>
            </a:r>
            <a:r>
              <a:rPr sz="1600" spc="0" dirty="0" smtClean="0">
                <a:latin typeface="Arial"/>
                <a:cs typeface="Arial"/>
              </a:rPr>
              <a:t>and</a:t>
            </a:r>
            <a:r>
              <a:rPr sz="1600" spc="-26" dirty="0" smtClean="0">
                <a:latin typeface="Arial"/>
                <a:cs typeface="Arial"/>
              </a:rPr>
              <a:t> </a:t>
            </a:r>
            <a:r>
              <a:rPr sz="1600" spc="0" dirty="0" smtClean="0">
                <a:latin typeface="Arial"/>
                <a:cs typeface="Arial"/>
              </a:rPr>
              <a:t>mo</a:t>
            </a:r>
            <a:r>
              <a:rPr sz="1600" spc="9" dirty="0" smtClean="0">
                <a:latin typeface="Arial"/>
                <a:cs typeface="Arial"/>
              </a:rPr>
              <a:t>l</a:t>
            </a:r>
            <a:r>
              <a:rPr sz="1600" spc="0" dirty="0" smtClean="0">
                <a:latin typeface="Arial"/>
                <a:cs typeface="Arial"/>
              </a:rPr>
              <a:t>e</a:t>
            </a:r>
            <a:r>
              <a:rPr sz="1600" spc="4" dirty="0" smtClean="0">
                <a:latin typeface="Arial"/>
                <a:cs typeface="Arial"/>
              </a:rPr>
              <a:t>c</a:t>
            </a:r>
            <a:r>
              <a:rPr sz="1600" spc="0" dirty="0" smtClean="0">
                <a:latin typeface="Arial"/>
                <a:cs typeface="Arial"/>
              </a:rPr>
              <a:t>u</a:t>
            </a:r>
            <a:r>
              <a:rPr sz="1600" spc="4" dirty="0" smtClean="0">
                <a:latin typeface="Arial"/>
                <a:cs typeface="Arial"/>
              </a:rPr>
              <a:t>l</a:t>
            </a:r>
            <a:r>
              <a:rPr sz="1600" spc="0" dirty="0" smtClean="0">
                <a:latin typeface="Arial"/>
                <a:cs typeface="Arial"/>
              </a:rPr>
              <a:t>ar</a:t>
            </a:r>
            <a:r>
              <a:rPr sz="1600" spc="-79" dirty="0" smtClean="0">
                <a:latin typeface="Arial"/>
                <a:cs typeface="Arial"/>
              </a:rPr>
              <a:t> </a:t>
            </a:r>
            <a:r>
              <a:rPr sz="1600" spc="4" dirty="0" smtClean="0">
                <a:latin typeface="Arial"/>
                <a:cs typeface="Arial"/>
              </a:rPr>
              <a:t>si</a:t>
            </a:r>
            <a:r>
              <a:rPr sz="1600" spc="0" dirty="0" smtClean="0">
                <a:latin typeface="Arial"/>
                <a:cs typeface="Arial"/>
              </a:rPr>
              <a:t>e</a:t>
            </a:r>
            <a:r>
              <a:rPr sz="1600" spc="4" dirty="0" smtClean="0">
                <a:latin typeface="Arial"/>
                <a:cs typeface="Arial"/>
              </a:rPr>
              <a:t>vi</a:t>
            </a:r>
            <a:r>
              <a:rPr sz="1600" spc="0" dirty="0" smtClean="0">
                <a:latin typeface="Arial"/>
                <a:cs typeface="Arial"/>
              </a:rPr>
              <a:t>ng</a:t>
            </a:r>
            <a:r>
              <a:rPr sz="1600" spc="-49" dirty="0" smtClean="0">
                <a:latin typeface="Arial"/>
                <a:cs typeface="Arial"/>
              </a:rPr>
              <a:t> </a:t>
            </a:r>
            <a:r>
              <a:rPr sz="1600" spc="0" dirty="0" smtClean="0">
                <a:latin typeface="Arial"/>
                <a:cs typeface="Arial"/>
              </a:rPr>
              <a:t>are</a:t>
            </a:r>
            <a:r>
              <a:rPr sz="1600" spc="-13" dirty="0" smtClean="0">
                <a:latin typeface="Arial"/>
                <a:cs typeface="Arial"/>
              </a:rPr>
              <a:t> </a:t>
            </a:r>
            <a:r>
              <a:rPr sz="1600" spc="4" dirty="0" smtClean="0">
                <a:latin typeface="Arial"/>
                <a:cs typeface="Arial"/>
              </a:rPr>
              <a:t>i</a:t>
            </a:r>
            <a:r>
              <a:rPr sz="1600" spc="0" dirty="0" smtClean="0">
                <a:latin typeface="Arial"/>
                <a:cs typeface="Arial"/>
              </a:rPr>
              <a:t>ntrodu</a:t>
            </a:r>
            <a:r>
              <a:rPr sz="1600" spc="4" dirty="0" smtClean="0">
                <a:latin typeface="Arial"/>
                <a:cs typeface="Arial"/>
              </a:rPr>
              <a:t>c</a:t>
            </a:r>
            <a:r>
              <a:rPr sz="1600" spc="0" dirty="0" smtClean="0">
                <a:latin typeface="Arial"/>
                <a:cs typeface="Arial"/>
              </a:rPr>
              <a:t>e</a:t>
            </a:r>
            <a:r>
              <a:rPr sz="1600" spc="4" dirty="0" smtClean="0">
                <a:latin typeface="Arial"/>
                <a:cs typeface="Arial"/>
              </a:rPr>
              <a:t>d</a:t>
            </a:r>
            <a:r>
              <a:rPr sz="1600" spc="0" dirty="0" smtClean="0">
                <a:latin typeface="Arial"/>
                <a:cs typeface="Arial"/>
              </a:rPr>
              <a:t>.</a:t>
            </a:r>
            <a:endParaRPr sz="16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20" name="object 20"/>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21" name="object 21"/>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8" name="object 18"/>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9" name="object 19"/>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7" name="object 17"/>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6" name="object 16"/>
          <p:cNvSpPr/>
          <p:nvPr/>
        </p:nvSpPr>
        <p:spPr>
          <a:xfrm>
            <a:off x="704088" y="144779"/>
            <a:ext cx="7770875" cy="659892"/>
          </a:xfrm>
          <a:prstGeom prst="rect">
            <a:avLst/>
          </a:prstGeom>
          <a:blipFill>
            <a:blip r:embed="rId2" cstate="print"/>
            <a:stretch>
              <a:fillRect/>
            </a:stretch>
          </a:blipFill>
        </p:spPr>
        <p:txBody>
          <a:bodyPr wrap="square" lIns="0" tIns="0" rIns="0" bIns="0" rtlCol="0">
            <a:noAutofit/>
          </a:bodyPr>
          <a:lstStyle/>
          <a:p>
            <a:endParaRPr>
              <a:solidFill>
                <a:srgbClr val="0070C0"/>
              </a:solidFill>
            </a:endParaRPr>
          </a:p>
        </p:txBody>
      </p:sp>
      <p:sp>
        <p:nvSpPr>
          <p:cNvPr id="15" name="object 15"/>
          <p:cNvSpPr/>
          <p:nvPr/>
        </p:nvSpPr>
        <p:spPr>
          <a:xfrm>
            <a:off x="4480560" y="1524000"/>
            <a:ext cx="103504" cy="381000"/>
          </a:xfrm>
          <a:custGeom>
            <a:avLst/>
            <a:gdLst/>
            <a:ahLst/>
            <a:cxnLst/>
            <a:rect l="l" t="t" r="r" b="b"/>
            <a:pathLst>
              <a:path w="103504" h="381000">
                <a:moveTo>
                  <a:pt x="57276" y="365251"/>
                </a:moveTo>
                <a:lnTo>
                  <a:pt x="46227" y="365251"/>
                </a:lnTo>
                <a:lnTo>
                  <a:pt x="45338" y="368426"/>
                </a:lnTo>
                <a:lnTo>
                  <a:pt x="4063" y="286765"/>
                </a:lnTo>
                <a:lnTo>
                  <a:pt x="1015" y="288544"/>
                </a:lnTo>
                <a:lnTo>
                  <a:pt x="0" y="292353"/>
                </a:lnTo>
                <a:lnTo>
                  <a:pt x="1777" y="295401"/>
                </a:lnTo>
                <a:lnTo>
                  <a:pt x="51688" y="381000"/>
                </a:lnTo>
                <a:lnTo>
                  <a:pt x="58038" y="368426"/>
                </a:lnTo>
                <a:lnTo>
                  <a:pt x="57276" y="365251"/>
                </a:lnTo>
                <a:close/>
              </a:path>
              <a:path w="103504" h="381000">
                <a:moveTo>
                  <a:pt x="51688" y="381000"/>
                </a:moveTo>
                <a:lnTo>
                  <a:pt x="101726" y="295401"/>
                </a:lnTo>
                <a:lnTo>
                  <a:pt x="103504" y="292353"/>
                </a:lnTo>
                <a:lnTo>
                  <a:pt x="102488" y="288544"/>
                </a:lnTo>
                <a:lnTo>
                  <a:pt x="99440" y="286765"/>
                </a:lnTo>
                <a:lnTo>
                  <a:pt x="96392" y="284988"/>
                </a:lnTo>
                <a:lnTo>
                  <a:pt x="92455" y="286003"/>
                </a:lnTo>
                <a:lnTo>
                  <a:pt x="90677" y="289051"/>
                </a:lnTo>
                <a:lnTo>
                  <a:pt x="58039" y="345004"/>
                </a:lnTo>
                <a:lnTo>
                  <a:pt x="51752" y="355781"/>
                </a:lnTo>
                <a:lnTo>
                  <a:pt x="45339" y="344786"/>
                </a:lnTo>
                <a:lnTo>
                  <a:pt x="12826" y="289051"/>
                </a:lnTo>
                <a:lnTo>
                  <a:pt x="11049" y="286003"/>
                </a:lnTo>
                <a:lnTo>
                  <a:pt x="7112" y="284988"/>
                </a:lnTo>
                <a:lnTo>
                  <a:pt x="4063" y="286765"/>
                </a:lnTo>
                <a:lnTo>
                  <a:pt x="45338" y="368426"/>
                </a:lnTo>
                <a:lnTo>
                  <a:pt x="46227" y="365251"/>
                </a:lnTo>
                <a:lnTo>
                  <a:pt x="57276" y="365251"/>
                </a:lnTo>
                <a:lnTo>
                  <a:pt x="58038" y="368426"/>
                </a:lnTo>
                <a:lnTo>
                  <a:pt x="51688" y="381000"/>
                </a:lnTo>
                <a:close/>
              </a:path>
              <a:path w="103504" h="381000">
                <a:moveTo>
                  <a:pt x="51752" y="355781"/>
                </a:moveTo>
                <a:lnTo>
                  <a:pt x="58039" y="345004"/>
                </a:lnTo>
                <a:lnTo>
                  <a:pt x="58038" y="0"/>
                </a:lnTo>
                <a:lnTo>
                  <a:pt x="45338" y="0"/>
                </a:lnTo>
                <a:lnTo>
                  <a:pt x="45339" y="344786"/>
                </a:lnTo>
                <a:lnTo>
                  <a:pt x="51752" y="355781"/>
                </a:lnTo>
                <a:close/>
              </a:path>
            </a:pathLst>
          </a:custGeom>
          <a:solidFill>
            <a:srgbClr val="FF6903"/>
          </a:solidFill>
        </p:spPr>
        <p:txBody>
          <a:bodyPr wrap="square" lIns="0" tIns="0" rIns="0" bIns="0" rtlCol="0">
            <a:noAutofit/>
          </a:bodyPr>
          <a:lstStyle/>
          <a:p>
            <a:endParaRPr/>
          </a:p>
        </p:txBody>
      </p:sp>
      <p:sp>
        <p:nvSpPr>
          <p:cNvPr id="14" name="object 14"/>
          <p:cNvSpPr/>
          <p:nvPr/>
        </p:nvSpPr>
        <p:spPr>
          <a:xfrm>
            <a:off x="4480941" y="2246122"/>
            <a:ext cx="103378" cy="286765"/>
          </a:xfrm>
          <a:custGeom>
            <a:avLst/>
            <a:gdLst/>
            <a:ahLst/>
            <a:cxnLst/>
            <a:rect l="l" t="t" r="r" b="b"/>
            <a:pathLst>
              <a:path w="103378" h="286765">
                <a:moveTo>
                  <a:pt x="43687" y="274065"/>
                </a:moveTo>
                <a:lnTo>
                  <a:pt x="44210" y="250550"/>
                </a:lnTo>
                <a:lnTo>
                  <a:pt x="12826" y="193928"/>
                </a:lnTo>
                <a:lnTo>
                  <a:pt x="11175" y="190880"/>
                </a:lnTo>
                <a:lnTo>
                  <a:pt x="7238" y="189737"/>
                </a:lnTo>
                <a:lnTo>
                  <a:pt x="4191" y="191388"/>
                </a:lnTo>
                <a:lnTo>
                  <a:pt x="1143" y="193166"/>
                </a:lnTo>
                <a:lnTo>
                  <a:pt x="0" y="196976"/>
                </a:lnTo>
                <a:lnTo>
                  <a:pt x="1778" y="200025"/>
                </a:lnTo>
                <a:lnTo>
                  <a:pt x="49784" y="286765"/>
                </a:lnTo>
                <a:lnTo>
                  <a:pt x="101600" y="202311"/>
                </a:lnTo>
                <a:lnTo>
                  <a:pt x="56387" y="274319"/>
                </a:lnTo>
                <a:lnTo>
                  <a:pt x="44704" y="270890"/>
                </a:lnTo>
                <a:lnTo>
                  <a:pt x="44210" y="250550"/>
                </a:lnTo>
                <a:lnTo>
                  <a:pt x="43687" y="274065"/>
                </a:lnTo>
                <a:close/>
              </a:path>
              <a:path w="103378" h="286765">
                <a:moveTo>
                  <a:pt x="92583" y="192658"/>
                </a:moveTo>
                <a:lnTo>
                  <a:pt x="90805" y="195706"/>
                </a:lnTo>
                <a:lnTo>
                  <a:pt x="56907" y="250989"/>
                </a:lnTo>
                <a:lnTo>
                  <a:pt x="55625" y="271144"/>
                </a:lnTo>
                <a:lnTo>
                  <a:pt x="50366" y="261656"/>
                </a:lnTo>
                <a:lnTo>
                  <a:pt x="49784" y="0"/>
                </a:lnTo>
                <a:lnTo>
                  <a:pt x="44210" y="250550"/>
                </a:lnTo>
                <a:lnTo>
                  <a:pt x="44704" y="270890"/>
                </a:lnTo>
                <a:lnTo>
                  <a:pt x="56387" y="274319"/>
                </a:lnTo>
                <a:lnTo>
                  <a:pt x="101600" y="202311"/>
                </a:lnTo>
                <a:lnTo>
                  <a:pt x="103378" y="199262"/>
                </a:lnTo>
                <a:lnTo>
                  <a:pt x="102488" y="195325"/>
                </a:lnTo>
                <a:lnTo>
                  <a:pt x="99568" y="193548"/>
                </a:lnTo>
                <a:lnTo>
                  <a:pt x="96520" y="191769"/>
                </a:lnTo>
                <a:lnTo>
                  <a:pt x="92583" y="192658"/>
                </a:lnTo>
                <a:close/>
              </a:path>
              <a:path w="103378" h="286765">
                <a:moveTo>
                  <a:pt x="50366" y="261656"/>
                </a:moveTo>
                <a:lnTo>
                  <a:pt x="55625" y="271144"/>
                </a:lnTo>
                <a:lnTo>
                  <a:pt x="56907" y="250989"/>
                </a:lnTo>
                <a:lnTo>
                  <a:pt x="62484" y="380"/>
                </a:lnTo>
                <a:lnTo>
                  <a:pt x="49784" y="0"/>
                </a:lnTo>
                <a:lnTo>
                  <a:pt x="50366" y="261656"/>
                </a:lnTo>
                <a:close/>
              </a:path>
            </a:pathLst>
          </a:custGeom>
          <a:solidFill>
            <a:srgbClr val="FF6903"/>
          </a:solidFill>
        </p:spPr>
        <p:txBody>
          <a:bodyPr wrap="square" lIns="0" tIns="0" rIns="0" bIns="0" rtlCol="0">
            <a:noAutofit/>
          </a:bodyPr>
          <a:lstStyle/>
          <a:p>
            <a:endParaRPr/>
          </a:p>
        </p:txBody>
      </p:sp>
      <p:sp>
        <p:nvSpPr>
          <p:cNvPr id="13" name="object 13"/>
          <p:cNvSpPr/>
          <p:nvPr/>
        </p:nvSpPr>
        <p:spPr>
          <a:xfrm>
            <a:off x="4465447" y="2895600"/>
            <a:ext cx="103377" cy="304800"/>
          </a:xfrm>
          <a:custGeom>
            <a:avLst/>
            <a:gdLst/>
            <a:ahLst/>
            <a:cxnLst/>
            <a:rect l="l" t="t" r="r" b="b"/>
            <a:pathLst>
              <a:path w="103377" h="304800">
                <a:moveTo>
                  <a:pt x="57150" y="289051"/>
                </a:moveTo>
                <a:lnTo>
                  <a:pt x="46227" y="289051"/>
                </a:lnTo>
                <a:lnTo>
                  <a:pt x="45338" y="292226"/>
                </a:lnTo>
                <a:lnTo>
                  <a:pt x="4063" y="210565"/>
                </a:lnTo>
                <a:lnTo>
                  <a:pt x="1015" y="212344"/>
                </a:lnTo>
                <a:lnTo>
                  <a:pt x="0" y="216153"/>
                </a:lnTo>
                <a:lnTo>
                  <a:pt x="1777" y="219201"/>
                </a:lnTo>
                <a:lnTo>
                  <a:pt x="51688" y="304800"/>
                </a:lnTo>
                <a:lnTo>
                  <a:pt x="58038" y="292226"/>
                </a:lnTo>
                <a:lnTo>
                  <a:pt x="57150" y="289051"/>
                </a:lnTo>
                <a:close/>
              </a:path>
              <a:path w="103377" h="304800">
                <a:moveTo>
                  <a:pt x="51688" y="304800"/>
                </a:moveTo>
                <a:lnTo>
                  <a:pt x="101600" y="219201"/>
                </a:lnTo>
                <a:lnTo>
                  <a:pt x="103377" y="216153"/>
                </a:lnTo>
                <a:lnTo>
                  <a:pt x="102362" y="212344"/>
                </a:lnTo>
                <a:lnTo>
                  <a:pt x="99313" y="210565"/>
                </a:lnTo>
                <a:lnTo>
                  <a:pt x="96265" y="208787"/>
                </a:lnTo>
                <a:lnTo>
                  <a:pt x="92455" y="209803"/>
                </a:lnTo>
                <a:lnTo>
                  <a:pt x="90677" y="212851"/>
                </a:lnTo>
                <a:lnTo>
                  <a:pt x="58038" y="268804"/>
                </a:lnTo>
                <a:lnTo>
                  <a:pt x="51689" y="279690"/>
                </a:lnTo>
                <a:lnTo>
                  <a:pt x="45338" y="268804"/>
                </a:lnTo>
                <a:lnTo>
                  <a:pt x="12700" y="212851"/>
                </a:lnTo>
                <a:lnTo>
                  <a:pt x="10922" y="209803"/>
                </a:lnTo>
                <a:lnTo>
                  <a:pt x="7112" y="208787"/>
                </a:lnTo>
                <a:lnTo>
                  <a:pt x="4063" y="210565"/>
                </a:lnTo>
                <a:lnTo>
                  <a:pt x="45338" y="292226"/>
                </a:lnTo>
                <a:lnTo>
                  <a:pt x="46227" y="289051"/>
                </a:lnTo>
                <a:lnTo>
                  <a:pt x="57150" y="289051"/>
                </a:lnTo>
                <a:lnTo>
                  <a:pt x="58038" y="292226"/>
                </a:lnTo>
                <a:lnTo>
                  <a:pt x="51688" y="304800"/>
                </a:lnTo>
                <a:close/>
              </a:path>
              <a:path w="103377" h="304800">
                <a:moveTo>
                  <a:pt x="51689" y="279690"/>
                </a:moveTo>
                <a:lnTo>
                  <a:pt x="58038" y="268804"/>
                </a:lnTo>
                <a:lnTo>
                  <a:pt x="58038" y="0"/>
                </a:lnTo>
                <a:lnTo>
                  <a:pt x="45338" y="0"/>
                </a:lnTo>
                <a:lnTo>
                  <a:pt x="45338" y="268804"/>
                </a:lnTo>
                <a:lnTo>
                  <a:pt x="51689" y="279690"/>
                </a:lnTo>
                <a:close/>
              </a:path>
            </a:pathLst>
          </a:custGeom>
          <a:solidFill>
            <a:srgbClr val="FF6903"/>
          </a:solidFill>
        </p:spPr>
        <p:txBody>
          <a:bodyPr wrap="square" lIns="0" tIns="0" rIns="0" bIns="0" rtlCol="0">
            <a:noAutofit/>
          </a:bodyPr>
          <a:lstStyle/>
          <a:p>
            <a:endParaRPr/>
          </a:p>
        </p:txBody>
      </p:sp>
      <p:sp>
        <p:nvSpPr>
          <p:cNvPr id="11" name="object 11"/>
          <p:cNvSpPr/>
          <p:nvPr/>
        </p:nvSpPr>
        <p:spPr>
          <a:xfrm>
            <a:off x="2302764" y="3589020"/>
            <a:ext cx="4277868" cy="659891"/>
          </a:xfrm>
          <a:prstGeom prst="rect">
            <a:avLst/>
          </a:prstGeom>
          <a:blipFill>
            <a:blip r:embed="rId3" cstate="print"/>
            <a:stretch>
              <a:fillRect/>
            </a:stretch>
          </a:blipFill>
        </p:spPr>
        <p:txBody>
          <a:bodyPr wrap="square" lIns="0" tIns="0" rIns="0" bIns="0" rtlCol="0">
            <a:noAutofit/>
          </a:bodyPr>
          <a:lstStyle/>
          <a:p>
            <a:endParaRPr/>
          </a:p>
        </p:txBody>
      </p:sp>
      <p:sp>
        <p:nvSpPr>
          <p:cNvPr id="12" name="object 12"/>
          <p:cNvSpPr/>
          <p:nvPr/>
        </p:nvSpPr>
        <p:spPr>
          <a:xfrm>
            <a:off x="6071616" y="3653028"/>
            <a:ext cx="731519" cy="594360"/>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txBox="1"/>
          <p:nvPr/>
        </p:nvSpPr>
        <p:spPr>
          <a:xfrm>
            <a:off x="2807589" y="1123116"/>
            <a:ext cx="4156887"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S</a:t>
            </a:r>
            <a:r>
              <a:rPr sz="1800" spc="-4" dirty="0" smtClean="0">
                <a:latin typeface="Arial"/>
                <a:cs typeface="Arial"/>
              </a:rPr>
              <a:t>a</a:t>
            </a:r>
            <a:r>
              <a:rPr sz="1800" spc="0" dirty="0" smtClean="0">
                <a:latin typeface="Arial"/>
                <a:cs typeface="Arial"/>
              </a:rPr>
              <a:t>tur</a:t>
            </a:r>
            <a:r>
              <a:rPr sz="1800" spc="-4" dirty="0" smtClean="0">
                <a:latin typeface="Arial"/>
                <a:cs typeface="Arial"/>
              </a:rPr>
              <a:t>a</a:t>
            </a:r>
            <a:r>
              <a:rPr sz="1800" spc="0" dirty="0" smtClean="0">
                <a:latin typeface="Arial"/>
                <a:cs typeface="Arial"/>
              </a:rPr>
              <a:t>tion</a:t>
            </a:r>
            <a:r>
              <a:rPr sz="1800" spc="4" dirty="0" smtClean="0">
                <a:latin typeface="Arial"/>
                <a:cs typeface="Arial"/>
              </a:rPr>
              <a:t> </a:t>
            </a:r>
            <a:r>
              <a:rPr sz="1800" spc="0" dirty="0" smtClean="0">
                <a:latin typeface="Arial"/>
                <a:cs typeface="Arial"/>
              </a:rPr>
              <a:t>of</a:t>
            </a:r>
            <a:r>
              <a:rPr sz="1800" spc="-4" dirty="0" smtClean="0">
                <a:latin typeface="Arial"/>
                <a:cs typeface="Arial"/>
              </a:rPr>
              <a:t> </a:t>
            </a:r>
            <a:r>
              <a:rPr sz="1800" spc="0" dirty="0" smtClean="0">
                <a:latin typeface="Arial"/>
                <a:cs typeface="Arial"/>
              </a:rPr>
              <a:t>the me</a:t>
            </a:r>
            <a:r>
              <a:rPr sz="1800" spc="-4" dirty="0" smtClean="0">
                <a:latin typeface="Arial"/>
                <a:cs typeface="Arial"/>
              </a:rPr>
              <a:t>d</a:t>
            </a:r>
            <a:r>
              <a:rPr sz="1800" spc="0" dirty="0" smtClean="0">
                <a:latin typeface="Arial"/>
                <a:cs typeface="Arial"/>
              </a:rPr>
              <a:t>i</a:t>
            </a:r>
            <a:r>
              <a:rPr sz="1800" spc="-9" dirty="0" smtClean="0">
                <a:latin typeface="Arial"/>
                <a:cs typeface="Arial"/>
              </a:rPr>
              <a:t>u</a:t>
            </a:r>
            <a:r>
              <a:rPr sz="1800" spc="0" dirty="0" smtClean="0">
                <a:latin typeface="Arial"/>
                <a:cs typeface="Arial"/>
              </a:rPr>
              <a:t>m</a:t>
            </a:r>
            <a:r>
              <a:rPr sz="1800" spc="14" dirty="0" smtClean="0">
                <a:latin typeface="Arial"/>
                <a:cs typeface="Arial"/>
              </a:rPr>
              <a:t> </a:t>
            </a:r>
            <a:r>
              <a:rPr sz="1800" spc="-39" dirty="0" smtClean="0">
                <a:latin typeface="Arial"/>
                <a:cs typeface="Arial"/>
              </a:rPr>
              <a:t>w</a:t>
            </a:r>
            <a:r>
              <a:rPr sz="1800" spc="0" dirty="0" smtClean="0">
                <a:latin typeface="Arial"/>
                <a:cs typeface="Arial"/>
              </a:rPr>
              <a:t>ith</a:t>
            </a:r>
            <a:r>
              <a:rPr sz="1800" spc="44" dirty="0" smtClean="0">
                <a:latin typeface="Arial"/>
                <a:cs typeface="Arial"/>
              </a:rPr>
              <a:t> </a:t>
            </a:r>
            <a:r>
              <a:rPr sz="1800" spc="0" dirty="0" smtClean="0">
                <a:latin typeface="Arial"/>
                <a:cs typeface="Arial"/>
              </a:rPr>
              <a:t>the b</a:t>
            </a:r>
            <a:r>
              <a:rPr sz="1800" spc="-4" dirty="0" smtClean="0">
                <a:latin typeface="Arial"/>
                <a:cs typeface="Arial"/>
              </a:rPr>
              <a:t>u</a:t>
            </a:r>
            <a:r>
              <a:rPr sz="1800" spc="-29" dirty="0" smtClean="0">
                <a:latin typeface="Arial"/>
                <a:cs typeface="Arial"/>
              </a:rPr>
              <a:t>f</a:t>
            </a:r>
            <a:r>
              <a:rPr sz="1800" spc="0" dirty="0" smtClean="0">
                <a:latin typeface="Arial"/>
                <a:cs typeface="Arial"/>
              </a:rPr>
              <a:t>fe</a:t>
            </a:r>
            <a:r>
              <a:rPr sz="1800" spc="-94" dirty="0" smtClean="0">
                <a:latin typeface="Arial"/>
                <a:cs typeface="Arial"/>
              </a:rPr>
              <a:t>r</a:t>
            </a:r>
            <a:r>
              <a:rPr sz="1800" spc="0" dirty="0" smtClean="0">
                <a:latin typeface="Arial"/>
                <a:cs typeface="Arial"/>
              </a:rPr>
              <a:t>.</a:t>
            </a:r>
            <a:endParaRPr sz="1800">
              <a:latin typeface="Arial"/>
              <a:cs typeface="Arial"/>
            </a:endParaRPr>
          </a:p>
        </p:txBody>
      </p:sp>
      <p:sp>
        <p:nvSpPr>
          <p:cNvPr id="7" name="object 7"/>
          <p:cNvSpPr txBox="1"/>
          <p:nvPr/>
        </p:nvSpPr>
        <p:spPr>
          <a:xfrm>
            <a:off x="3841241" y="1822639"/>
            <a:ext cx="2049605" cy="254304"/>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S</a:t>
            </a:r>
            <a:r>
              <a:rPr sz="1800" spc="-9" dirty="0" smtClean="0">
                <a:latin typeface="Arial"/>
                <a:cs typeface="Arial"/>
              </a:rPr>
              <a:t>a</a:t>
            </a:r>
            <a:r>
              <a:rPr sz="1800" spc="0" dirty="0" smtClean="0">
                <a:latin typeface="Arial"/>
                <a:cs typeface="Arial"/>
              </a:rPr>
              <a:t>m</a:t>
            </a:r>
            <a:r>
              <a:rPr sz="1800" spc="-4" dirty="0" smtClean="0">
                <a:latin typeface="Arial"/>
                <a:cs typeface="Arial"/>
              </a:rPr>
              <a:t>p</a:t>
            </a:r>
            <a:r>
              <a:rPr sz="1800" spc="0" dirty="0" smtClean="0">
                <a:latin typeface="Arial"/>
                <a:cs typeface="Arial"/>
              </a:rPr>
              <a:t>le </a:t>
            </a:r>
            <a:r>
              <a:rPr sz="1800" spc="-4" dirty="0" smtClean="0">
                <a:latin typeface="Arial"/>
                <a:cs typeface="Arial"/>
              </a:rPr>
              <a:t>app</a:t>
            </a:r>
            <a:r>
              <a:rPr sz="1800" spc="0" dirty="0" smtClean="0">
                <a:latin typeface="Arial"/>
                <a:cs typeface="Arial"/>
              </a:rPr>
              <a:t>l</a:t>
            </a:r>
            <a:r>
              <a:rPr sz="1800" spc="-9" dirty="0" smtClean="0">
                <a:latin typeface="Arial"/>
                <a:cs typeface="Arial"/>
              </a:rPr>
              <a:t>i</a:t>
            </a:r>
            <a:r>
              <a:rPr sz="1800" spc="0" dirty="0" smtClean="0">
                <a:latin typeface="Arial"/>
                <a:cs typeface="Arial"/>
              </a:rPr>
              <a:t>c</a:t>
            </a:r>
            <a:r>
              <a:rPr sz="1800" spc="-4" dirty="0" smtClean="0">
                <a:latin typeface="Arial"/>
                <a:cs typeface="Arial"/>
              </a:rPr>
              <a:t>a</a:t>
            </a:r>
            <a:r>
              <a:rPr sz="1800" spc="0" dirty="0" smtClean="0">
                <a:latin typeface="Arial"/>
                <a:cs typeface="Arial"/>
              </a:rPr>
              <a:t>ti</a:t>
            </a:r>
            <a:r>
              <a:rPr sz="1800" spc="-4" dirty="0" smtClean="0">
                <a:latin typeface="Arial"/>
                <a:cs typeface="Arial"/>
              </a:rPr>
              <a:t>on</a:t>
            </a:r>
            <a:r>
              <a:rPr sz="1800" spc="0" dirty="0" smtClean="0">
                <a:latin typeface="Arial"/>
                <a:cs typeface="Arial"/>
              </a:rPr>
              <a:t>.</a:t>
            </a:r>
            <a:endParaRPr sz="1800">
              <a:latin typeface="Arial"/>
              <a:cs typeface="Arial"/>
            </a:endParaRPr>
          </a:p>
        </p:txBody>
      </p:sp>
      <p:sp>
        <p:nvSpPr>
          <p:cNvPr id="6" name="object 6"/>
          <p:cNvSpPr txBox="1"/>
          <p:nvPr/>
        </p:nvSpPr>
        <p:spPr>
          <a:xfrm>
            <a:off x="3289554" y="2481254"/>
            <a:ext cx="2773400"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El</a:t>
            </a:r>
            <a:r>
              <a:rPr sz="1800" spc="-9" dirty="0" smtClean="0">
                <a:latin typeface="Arial"/>
                <a:cs typeface="Arial"/>
              </a:rPr>
              <a:t>e</a:t>
            </a:r>
            <a:r>
              <a:rPr sz="1800" spc="0" dirty="0" smtClean="0">
                <a:latin typeface="Arial"/>
                <a:cs typeface="Arial"/>
              </a:rPr>
              <a:t>ctro</a:t>
            </a:r>
            <a:r>
              <a:rPr sz="1800" spc="-4" dirty="0" smtClean="0">
                <a:latin typeface="Arial"/>
                <a:cs typeface="Arial"/>
              </a:rPr>
              <a:t>p</a:t>
            </a:r>
            <a:r>
              <a:rPr sz="1800" spc="0" dirty="0" smtClean="0">
                <a:latin typeface="Arial"/>
                <a:cs typeface="Arial"/>
              </a:rPr>
              <a:t>h</a:t>
            </a:r>
            <a:r>
              <a:rPr sz="1800" spc="-9" dirty="0" smtClean="0">
                <a:latin typeface="Arial"/>
                <a:cs typeface="Arial"/>
              </a:rPr>
              <a:t>o</a:t>
            </a:r>
            <a:r>
              <a:rPr sz="1800" spc="0" dirty="0" smtClean="0">
                <a:latin typeface="Arial"/>
                <a:cs typeface="Arial"/>
              </a:rPr>
              <a:t>retic</a:t>
            </a:r>
            <a:r>
              <a:rPr sz="1800" spc="9" dirty="0" smtClean="0">
                <a:latin typeface="Arial"/>
                <a:cs typeface="Arial"/>
              </a:rPr>
              <a:t> </a:t>
            </a:r>
            <a:r>
              <a:rPr sz="1800" spc="0" dirty="0" smtClean="0">
                <a:latin typeface="Arial"/>
                <a:cs typeface="Arial"/>
              </a:rPr>
              <a:t>se</a:t>
            </a:r>
            <a:r>
              <a:rPr sz="1800" spc="-9" dirty="0" smtClean="0">
                <a:latin typeface="Arial"/>
                <a:cs typeface="Arial"/>
              </a:rPr>
              <a:t>p</a:t>
            </a:r>
            <a:r>
              <a:rPr sz="1800" spc="0" dirty="0" smtClean="0">
                <a:latin typeface="Arial"/>
                <a:cs typeface="Arial"/>
              </a:rPr>
              <a:t>ar</a:t>
            </a:r>
            <a:r>
              <a:rPr sz="1800" spc="-9" dirty="0" smtClean="0">
                <a:latin typeface="Arial"/>
                <a:cs typeface="Arial"/>
              </a:rPr>
              <a:t>a</a:t>
            </a:r>
            <a:r>
              <a:rPr sz="1800" spc="0" dirty="0" smtClean="0">
                <a:latin typeface="Arial"/>
                <a:cs typeface="Arial"/>
              </a:rPr>
              <a:t>tio</a:t>
            </a:r>
            <a:r>
              <a:rPr sz="1800" spc="-9" dirty="0" smtClean="0">
                <a:latin typeface="Arial"/>
                <a:cs typeface="Arial"/>
              </a:rPr>
              <a:t>n</a:t>
            </a:r>
            <a:r>
              <a:rPr sz="1800" spc="0" dirty="0" smtClean="0">
                <a:latin typeface="Arial"/>
                <a:cs typeface="Arial"/>
              </a:rPr>
              <a:t>.</a:t>
            </a:r>
            <a:endParaRPr sz="1800">
              <a:latin typeface="Arial"/>
              <a:cs typeface="Arial"/>
            </a:endParaRPr>
          </a:p>
        </p:txBody>
      </p:sp>
      <p:sp>
        <p:nvSpPr>
          <p:cNvPr id="5" name="object 5"/>
          <p:cNvSpPr txBox="1"/>
          <p:nvPr/>
        </p:nvSpPr>
        <p:spPr>
          <a:xfrm>
            <a:off x="2812161" y="3139622"/>
            <a:ext cx="3472459"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R</a:t>
            </a:r>
            <a:r>
              <a:rPr sz="1800" spc="-9" dirty="0" smtClean="0">
                <a:latin typeface="Arial"/>
                <a:cs typeface="Arial"/>
              </a:rPr>
              <a:t>e</a:t>
            </a:r>
            <a:r>
              <a:rPr sz="1800" spc="0" dirty="0" smtClean="0">
                <a:latin typeface="Arial"/>
                <a:cs typeface="Arial"/>
              </a:rPr>
              <a:t>mov</a:t>
            </a:r>
            <a:r>
              <a:rPr sz="1800" spc="-9" dirty="0" smtClean="0">
                <a:latin typeface="Arial"/>
                <a:cs typeface="Arial"/>
              </a:rPr>
              <a:t>a</a:t>
            </a:r>
            <a:r>
              <a:rPr sz="1800" spc="0" dirty="0" smtClean="0">
                <a:latin typeface="Arial"/>
                <a:cs typeface="Arial"/>
              </a:rPr>
              <a:t>l of </a:t>
            </a:r>
            <a:r>
              <a:rPr sz="1800" spc="4" dirty="0" smtClean="0">
                <a:latin typeface="Arial"/>
                <a:cs typeface="Arial"/>
              </a:rPr>
              <a:t>t</a:t>
            </a:r>
            <a:r>
              <a:rPr sz="1800" spc="0" dirty="0" smtClean="0">
                <a:latin typeface="Arial"/>
                <a:cs typeface="Arial"/>
              </a:rPr>
              <a:t>he</a:t>
            </a:r>
            <a:r>
              <a:rPr sz="1800" spc="-4" dirty="0" smtClean="0">
                <a:latin typeface="Arial"/>
                <a:cs typeface="Arial"/>
              </a:rPr>
              <a:t> </a:t>
            </a:r>
            <a:r>
              <a:rPr sz="1800" spc="0" dirty="0" smtClean="0">
                <a:latin typeface="Arial"/>
                <a:cs typeface="Arial"/>
              </a:rPr>
              <a:t>su</a:t>
            </a:r>
            <a:r>
              <a:rPr sz="1800" spc="-4" dirty="0" smtClean="0">
                <a:latin typeface="Arial"/>
                <a:cs typeface="Arial"/>
              </a:rPr>
              <a:t>p</a:t>
            </a:r>
            <a:r>
              <a:rPr sz="1800" spc="0" dirty="0" smtClean="0">
                <a:latin typeface="Arial"/>
                <a:cs typeface="Arial"/>
              </a:rPr>
              <a:t>p</a:t>
            </a:r>
            <a:r>
              <a:rPr sz="1800" spc="-9" dirty="0" smtClean="0">
                <a:latin typeface="Arial"/>
                <a:cs typeface="Arial"/>
              </a:rPr>
              <a:t>o</a:t>
            </a:r>
            <a:r>
              <a:rPr sz="1800" spc="0" dirty="0" smtClean="0">
                <a:latin typeface="Arial"/>
                <a:cs typeface="Arial"/>
              </a:rPr>
              <a:t>rting</a:t>
            </a:r>
            <a:r>
              <a:rPr sz="1800" spc="19" dirty="0" smtClean="0">
                <a:latin typeface="Arial"/>
                <a:cs typeface="Arial"/>
              </a:rPr>
              <a:t> </a:t>
            </a:r>
            <a:r>
              <a:rPr sz="1800" spc="0" dirty="0" smtClean="0">
                <a:latin typeface="Arial"/>
                <a:cs typeface="Arial"/>
              </a:rPr>
              <a:t>me</a:t>
            </a:r>
            <a:r>
              <a:rPr sz="1800" spc="-9" dirty="0" smtClean="0">
                <a:latin typeface="Arial"/>
                <a:cs typeface="Arial"/>
              </a:rPr>
              <a:t>d</a:t>
            </a:r>
            <a:r>
              <a:rPr sz="1800" spc="0" dirty="0" smtClean="0">
                <a:latin typeface="Arial"/>
                <a:cs typeface="Arial"/>
              </a:rPr>
              <a:t>i</a:t>
            </a:r>
            <a:r>
              <a:rPr sz="1800" spc="-9" dirty="0" smtClean="0">
                <a:latin typeface="Arial"/>
                <a:cs typeface="Arial"/>
              </a:rPr>
              <a:t>a</a:t>
            </a:r>
            <a:r>
              <a:rPr sz="1800" spc="0" dirty="0" smtClean="0">
                <a:latin typeface="Arial"/>
                <a:cs typeface="Arial"/>
              </a:rPr>
              <a:t>.</a:t>
            </a:r>
            <a:endParaRPr sz="1800">
              <a:latin typeface="Arial"/>
              <a:cs typeface="Arial"/>
            </a:endParaRPr>
          </a:p>
        </p:txBody>
      </p:sp>
      <p:sp>
        <p:nvSpPr>
          <p:cNvPr id="3" name="object 3"/>
          <p:cNvSpPr txBox="1"/>
          <p:nvPr/>
        </p:nvSpPr>
        <p:spPr>
          <a:xfrm>
            <a:off x="134823" y="4691943"/>
            <a:ext cx="5212435" cy="1546682"/>
          </a:xfrm>
          <a:prstGeom prst="rect">
            <a:avLst/>
          </a:prstGeom>
        </p:spPr>
        <p:txBody>
          <a:bodyPr wrap="square" lIns="0" tIns="0" rIns="0" bIns="0" rtlCol="0">
            <a:noAutofit/>
          </a:bodyPr>
          <a:lstStyle/>
          <a:p>
            <a:pPr marL="12700" marR="34289">
              <a:lnSpc>
                <a:spcPts val="1939"/>
              </a:lnSpc>
              <a:spcBef>
                <a:spcPts val="97"/>
              </a:spcBef>
            </a:pPr>
            <a:r>
              <a:rPr sz="1250" spc="0" dirty="0" smtClean="0">
                <a:solidFill>
                  <a:srgbClr val="FD8537"/>
                </a:solidFill>
                <a:latin typeface="Wingdings"/>
                <a:cs typeface="Wingdings"/>
              </a:rPr>
              <a:t></a:t>
            </a:r>
            <a:r>
              <a:rPr sz="1250" spc="0" dirty="0" smtClean="0">
                <a:solidFill>
                  <a:srgbClr val="FD8537"/>
                </a:solidFill>
                <a:latin typeface="Times New Roman"/>
                <a:cs typeface="Times New Roman"/>
              </a:rPr>
              <a:t>  </a:t>
            </a:r>
            <a:r>
              <a:rPr sz="1250" spc="100" dirty="0" smtClean="0">
                <a:solidFill>
                  <a:srgbClr val="FD8537"/>
                </a:solidFill>
                <a:latin typeface="Times New Roman"/>
                <a:cs typeface="Times New Roman"/>
              </a:rPr>
              <a:t> </a:t>
            </a:r>
            <a:r>
              <a:rPr sz="1800" spc="0" dirty="0" smtClean="0">
                <a:latin typeface="Arial"/>
                <a:cs typeface="Arial"/>
              </a:rPr>
              <a:t>El</a:t>
            </a:r>
            <a:r>
              <a:rPr sz="1800" spc="-9" dirty="0" smtClean="0">
                <a:latin typeface="Arial"/>
                <a:cs typeface="Arial"/>
              </a:rPr>
              <a:t>e</a:t>
            </a:r>
            <a:r>
              <a:rPr sz="1800" spc="0" dirty="0" smtClean="0">
                <a:latin typeface="Arial"/>
                <a:cs typeface="Arial"/>
              </a:rPr>
              <a:t>ctro</a:t>
            </a:r>
            <a:r>
              <a:rPr sz="1800" spc="-4" dirty="0" smtClean="0">
                <a:latin typeface="Arial"/>
                <a:cs typeface="Arial"/>
              </a:rPr>
              <a:t>p</a:t>
            </a:r>
            <a:r>
              <a:rPr sz="1800" spc="0" dirty="0" smtClean="0">
                <a:latin typeface="Arial"/>
                <a:cs typeface="Arial"/>
              </a:rPr>
              <a:t>h</a:t>
            </a:r>
            <a:r>
              <a:rPr sz="1800" spc="-9" dirty="0" smtClean="0">
                <a:latin typeface="Arial"/>
                <a:cs typeface="Arial"/>
              </a:rPr>
              <a:t>o</a:t>
            </a:r>
            <a:r>
              <a:rPr sz="1800" spc="0" dirty="0" smtClean="0">
                <a:latin typeface="Arial"/>
                <a:cs typeface="Arial"/>
              </a:rPr>
              <a:t>retic</a:t>
            </a:r>
            <a:r>
              <a:rPr sz="1800" spc="14" dirty="0" smtClean="0">
                <a:latin typeface="Arial"/>
                <a:cs typeface="Arial"/>
              </a:rPr>
              <a:t> </a:t>
            </a:r>
            <a:r>
              <a:rPr sz="1800" spc="0" dirty="0" smtClean="0">
                <a:latin typeface="Arial"/>
                <a:cs typeface="Arial"/>
              </a:rPr>
              <a:t>ch</a:t>
            </a:r>
            <a:r>
              <a:rPr sz="1800" spc="-9" dirty="0" smtClean="0">
                <a:latin typeface="Arial"/>
                <a:cs typeface="Arial"/>
              </a:rPr>
              <a:t>a</a:t>
            </a:r>
            <a:r>
              <a:rPr sz="1800" spc="0" dirty="0" smtClean="0">
                <a:latin typeface="Arial"/>
                <a:cs typeface="Arial"/>
              </a:rPr>
              <a:t>mb</a:t>
            </a:r>
            <a:r>
              <a:rPr sz="1800" spc="-9" dirty="0" smtClean="0">
                <a:latin typeface="Arial"/>
                <a:cs typeface="Arial"/>
              </a:rPr>
              <a:t>e</a:t>
            </a:r>
            <a:r>
              <a:rPr sz="1800" spc="-94" dirty="0" smtClean="0">
                <a:latin typeface="Arial"/>
                <a:cs typeface="Arial"/>
              </a:rPr>
              <a:t>r</a:t>
            </a:r>
            <a:r>
              <a:rPr sz="1800" spc="0" dirty="0" smtClean="0">
                <a:latin typeface="Arial"/>
                <a:cs typeface="Arial"/>
              </a:rPr>
              <a:t>.</a:t>
            </a:r>
            <a:endParaRPr sz="1800">
              <a:latin typeface="Arial"/>
              <a:cs typeface="Arial"/>
            </a:endParaRPr>
          </a:p>
          <a:p>
            <a:pPr marL="12700" marR="34289">
              <a:lnSpc>
                <a:spcPct val="95825"/>
              </a:lnSpc>
              <a:spcBef>
                <a:spcPts val="378"/>
              </a:spcBef>
            </a:pPr>
            <a:r>
              <a:rPr sz="1250" spc="0" dirty="0" smtClean="0">
                <a:solidFill>
                  <a:srgbClr val="FD8537"/>
                </a:solidFill>
                <a:latin typeface="Wingdings"/>
                <a:cs typeface="Wingdings"/>
              </a:rPr>
              <a:t></a:t>
            </a:r>
            <a:r>
              <a:rPr sz="1250" spc="0" dirty="0" smtClean="0">
                <a:solidFill>
                  <a:srgbClr val="FD8537"/>
                </a:solidFill>
                <a:latin typeface="Times New Roman"/>
                <a:cs typeface="Times New Roman"/>
              </a:rPr>
              <a:t>  </a:t>
            </a:r>
            <a:r>
              <a:rPr sz="1250" spc="100" dirty="0" smtClean="0">
                <a:solidFill>
                  <a:srgbClr val="FD8537"/>
                </a:solidFill>
                <a:latin typeface="Times New Roman"/>
                <a:cs typeface="Times New Roman"/>
              </a:rPr>
              <a:t> </a:t>
            </a:r>
            <a:r>
              <a:rPr sz="1800" spc="0" dirty="0" smtClean="0">
                <a:latin typeface="Arial"/>
                <a:cs typeface="Arial"/>
              </a:rPr>
              <a:t>El</a:t>
            </a:r>
            <a:r>
              <a:rPr sz="1800" spc="-9" dirty="0" smtClean="0">
                <a:latin typeface="Arial"/>
                <a:cs typeface="Arial"/>
              </a:rPr>
              <a:t>e</a:t>
            </a:r>
            <a:r>
              <a:rPr sz="1800" spc="0" dirty="0" smtClean="0">
                <a:latin typeface="Arial"/>
                <a:cs typeface="Arial"/>
              </a:rPr>
              <a:t>ctro</a:t>
            </a:r>
            <a:r>
              <a:rPr sz="1800" spc="-4" dirty="0" smtClean="0">
                <a:latin typeface="Arial"/>
                <a:cs typeface="Arial"/>
              </a:rPr>
              <a:t>d</a:t>
            </a:r>
            <a:r>
              <a:rPr sz="1800" spc="0" dirty="0" smtClean="0">
                <a:latin typeface="Arial"/>
                <a:cs typeface="Arial"/>
              </a:rPr>
              <a:t>e</a:t>
            </a:r>
            <a:r>
              <a:rPr sz="1800" spc="-4" dirty="0" smtClean="0">
                <a:latin typeface="Arial"/>
                <a:cs typeface="Arial"/>
              </a:rPr>
              <a:t>s</a:t>
            </a:r>
            <a:r>
              <a:rPr sz="1800" spc="0" dirty="0" smtClean="0">
                <a:latin typeface="Arial"/>
                <a:cs typeface="Arial"/>
              </a:rPr>
              <a:t>.</a:t>
            </a:r>
            <a:endParaRPr sz="1800">
              <a:latin typeface="Arial"/>
              <a:cs typeface="Arial"/>
            </a:endParaRPr>
          </a:p>
          <a:p>
            <a:pPr marL="12700" marR="34289">
              <a:lnSpc>
                <a:spcPct val="95825"/>
              </a:lnSpc>
              <a:spcBef>
                <a:spcPts val="475"/>
              </a:spcBef>
            </a:pPr>
            <a:r>
              <a:rPr sz="1250" spc="0" dirty="0" smtClean="0">
                <a:solidFill>
                  <a:srgbClr val="FD8537"/>
                </a:solidFill>
                <a:latin typeface="Wingdings"/>
                <a:cs typeface="Wingdings"/>
              </a:rPr>
              <a:t></a:t>
            </a:r>
            <a:r>
              <a:rPr sz="1250" spc="0" dirty="0" smtClean="0">
                <a:solidFill>
                  <a:srgbClr val="FD8537"/>
                </a:solidFill>
                <a:latin typeface="Times New Roman"/>
                <a:cs typeface="Times New Roman"/>
              </a:rPr>
              <a:t>  </a:t>
            </a:r>
            <a:r>
              <a:rPr sz="1250" spc="100" dirty="0" smtClean="0">
                <a:solidFill>
                  <a:srgbClr val="FD8537"/>
                </a:solidFill>
                <a:latin typeface="Times New Roman"/>
                <a:cs typeface="Times New Roman"/>
              </a:rPr>
              <a:t> </a:t>
            </a:r>
            <a:r>
              <a:rPr sz="1800" spc="0" dirty="0" smtClean="0">
                <a:latin typeface="Arial"/>
                <a:cs typeface="Arial"/>
              </a:rPr>
              <a:t>D</a:t>
            </a:r>
            <a:r>
              <a:rPr sz="1800" spc="-9" dirty="0" smtClean="0">
                <a:latin typeface="Arial"/>
                <a:cs typeface="Arial"/>
              </a:rPr>
              <a:t>i</a:t>
            </a:r>
            <a:r>
              <a:rPr sz="1800" spc="-29" dirty="0" smtClean="0">
                <a:latin typeface="Arial"/>
                <a:cs typeface="Arial"/>
              </a:rPr>
              <a:t>f</a:t>
            </a:r>
            <a:r>
              <a:rPr sz="1800" spc="0" dirty="0" smtClean="0">
                <a:latin typeface="Arial"/>
                <a:cs typeface="Arial"/>
              </a:rPr>
              <a:t>fus</a:t>
            </a:r>
            <a:r>
              <a:rPr sz="1800" spc="-9" dirty="0" smtClean="0">
                <a:latin typeface="Arial"/>
                <a:cs typeface="Arial"/>
              </a:rPr>
              <a:t>i</a:t>
            </a:r>
            <a:r>
              <a:rPr sz="1800" spc="-4" dirty="0" smtClean="0">
                <a:latin typeface="Arial"/>
                <a:cs typeface="Arial"/>
              </a:rPr>
              <a:t>o</a:t>
            </a:r>
            <a:r>
              <a:rPr sz="1800" spc="0" dirty="0" smtClean="0">
                <a:latin typeface="Arial"/>
                <a:cs typeface="Arial"/>
              </a:rPr>
              <a:t>n </a:t>
            </a:r>
            <a:r>
              <a:rPr sz="1800" spc="-4" dirty="0" smtClean="0">
                <a:latin typeface="Arial"/>
                <a:cs typeface="Arial"/>
              </a:rPr>
              <a:t>ba</a:t>
            </a:r>
            <a:r>
              <a:rPr sz="1800" spc="0" dirty="0" smtClean="0">
                <a:latin typeface="Arial"/>
                <a:cs typeface="Arial"/>
              </a:rPr>
              <a:t>rri</a:t>
            </a:r>
            <a:r>
              <a:rPr sz="1800" spc="-9" dirty="0" smtClean="0">
                <a:latin typeface="Arial"/>
                <a:cs typeface="Arial"/>
              </a:rPr>
              <a:t>e</a:t>
            </a:r>
            <a:r>
              <a:rPr sz="1800" spc="0" dirty="0" smtClean="0">
                <a:latin typeface="Arial"/>
                <a:cs typeface="Arial"/>
              </a:rPr>
              <a:t>rs.</a:t>
            </a:r>
            <a:endParaRPr sz="1800">
              <a:latin typeface="Arial"/>
              <a:cs typeface="Arial"/>
            </a:endParaRPr>
          </a:p>
          <a:p>
            <a:pPr marL="12700" marR="34289">
              <a:lnSpc>
                <a:spcPct val="95825"/>
              </a:lnSpc>
              <a:spcBef>
                <a:spcPts val="470"/>
              </a:spcBef>
            </a:pPr>
            <a:r>
              <a:rPr sz="1250" spc="0" dirty="0" smtClean="0">
                <a:solidFill>
                  <a:srgbClr val="FD8537"/>
                </a:solidFill>
                <a:latin typeface="Wingdings"/>
                <a:cs typeface="Wingdings"/>
              </a:rPr>
              <a:t></a:t>
            </a:r>
            <a:r>
              <a:rPr sz="1250" spc="0" dirty="0" smtClean="0">
                <a:solidFill>
                  <a:srgbClr val="FD8537"/>
                </a:solidFill>
                <a:latin typeface="Times New Roman"/>
                <a:cs typeface="Times New Roman"/>
              </a:rPr>
              <a:t>  </a:t>
            </a:r>
            <a:r>
              <a:rPr sz="1250" spc="100" dirty="0" smtClean="0">
                <a:solidFill>
                  <a:srgbClr val="FD8537"/>
                </a:solidFill>
                <a:latin typeface="Times New Roman"/>
                <a:cs typeface="Times New Roman"/>
              </a:rPr>
              <a:t> </a:t>
            </a:r>
            <a:r>
              <a:rPr sz="1800" spc="0" dirty="0" smtClean="0">
                <a:latin typeface="Arial"/>
                <a:cs typeface="Arial"/>
              </a:rPr>
              <a:t>S</a:t>
            </a:r>
            <a:r>
              <a:rPr sz="1800" spc="-4" dirty="0" smtClean="0">
                <a:latin typeface="Arial"/>
                <a:cs typeface="Arial"/>
              </a:rPr>
              <a:t>u</a:t>
            </a:r>
            <a:r>
              <a:rPr sz="1800" spc="0" dirty="0" smtClean="0">
                <a:latin typeface="Arial"/>
                <a:cs typeface="Arial"/>
              </a:rPr>
              <a:t>p</a:t>
            </a:r>
            <a:r>
              <a:rPr sz="1800" spc="-9" dirty="0" smtClean="0">
                <a:latin typeface="Arial"/>
                <a:cs typeface="Arial"/>
              </a:rPr>
              <a:t>p</a:t>
            </a:r>
            <a:r>
              <a:rPr sz="1800" spc="0" dirty="0" smtClean="0">
                <a:latin typeface="Arial"/>
                <a:cs typeface="Arial"/>
              </a:rPr>
              <a:t>orti</a:t>
            </a:r>
            <a:r>
              <a:rPr sz="1800" spc="-9" dirty="0" smtClean="0">
                <a:latin typeface="Arial"/>
                <a:cs typeface="Arial"/>
              </a:rPr>
              <a:t>n</a:t>
            </a:r>
            <a:r>
              <a:rPr sz="1800" spc="0" dirty="0" smtClean="0">
                <a:latin typeface="Arial"/>
                <a:cs typeface="Arial"/>
              </a:rPr>
              <a:t>g/ Sta</a:t>
            </a:r>
            <a:r>
              <a:rPr sz="1800" spc="-4" dirty="0" smtClean="0">
                <a:latin typeface="Arial"/>
                <a:cs typeface="Arial"/>
              </a:rPr>
              <a:t>b</a:t>
            </a:r>
            <a:r>
              <a:rPr sz="1800" spc="0" dirty="0" smtClean="0">
                <a:latin typeface="Arial"/>
                <a:cs typeface="Arial"/>
              </a:rPr>
              <a:t>i</a:t>
            </a:r>
            <a:r>
              <a:rPr sz="1800" spc="-4" dirty="0" smtClean="0">
                <a:latin typeface="Arial"/>
                <a:cs typeface="Arial"/>
              </a:rPr>
              <a:t>l</a:t>
            </a:r>
            <a:r>
              <a:rPr sz="1800" spc="0" dirty="0" smtClean="0">
                <a:latin typeface="Arial"/>
                <a:cs typeface="Arial"/>
              </a:rPr>
              <a:t>iz</a:t>
            </a:r>
            <a:r>
              <a:rPr sz="1800" spc="-4" dirty="0" smtClean="0">
                <a:latin typeface="Arial"/>
                <a:cs typeface="Arial"/>
              </a:rPr>
              <a:t>i</a:t>
            </a:r>
            <a:r>
              <a:rPr sz="1800" spc="0" dirty="0" smtClean="0">
                <a:latin typeface="Arial"/>
                <a:cs typeface="Arial"/>
              </a:rPr>
              <a:t>ng</a:t>
            </a:r>
            <a:r>
              <a:rPr sz="1800" spc="19" dirty="0" smtClean="0">
                <a:latin typeface="Arial"/>
                <a:cs typeface="Arial"/>
              </a:rPr>
              <a:t> </a:t>
            </a:r>
            <a:r>
              <a:rPr sz="1800" spc="0" dirty="0" smtClean="0">
                <a:latin typeface="Arial"/>
                <a:cs typeface="Arial"/>
              </a:rPr>
              <a:t>me</a:t>
            </a:r>
            <a:r>
              <a:rPr sz="1800" spc="-9" dirty="0" smtClean="0">
                <a:latin typeface="Arial"/>
                <a:cs typeface="Arial"/>
              </a:rPr>
              <a:t>d</a:t>
            </a:r>
            <a:r>
              <a:rPr sz="1800" spc="0" dirty="0" smtClean="0">
                <a:latin typeface="Arial"/>
                <a:cs typeface="Arial"/>
              </a:rPr>
              <a:t>i</a:t>
            </a:r>
            <a:r>
              <a:rPr sz="1800" spc="-9" dirty="0" smtClean="0">
                <a:latin typeface="Arial"/>
                <a:cs typeface="Arial"/>
              </a:rPr>
              <a:t>a</a:t>
            </a:r>
            <a:r>
              <a:rPr sz="1800" spc="0" dirty="0" smtClean="0">
                <a:latin typeface="Arial"/>
                <a:cs typeface="Arial"/>
              </a:rPr>
              <a:t>.</a:t>
            </a:r>
            <a:endParaRPr sz="1800">
              <a:latin typeface="Arial"/>
              <a:cs typeface="Arial"/>
            </a:endParaRPr>
          </a:p>
          <a:p>
            <a:pPr marL="201676">
              <a:lnSpc>
                <a:spcPct val="95825"/>
              </a:lnSpc>
              <a:spcBef>
                <a:spcPts val="475"/>
              </a:spcBef>
            </a:pPr>
            <a:r>
              <a:rPr sz="1800" spc="0" dirty="0" smtClean="0">
                <a:latin typeface="Arial"/>
                <a:cs typeface="Arial"/>
              </a:rPr>
              <a:t>(i</a:t>
            </a:r>
            <a:r>
              <a:rPr sz="1800" spc="-4" dirty="0" smtClean="0">
                <a:latin typeface="Arial"/>
                <a:cs typeface="Arial"/>
              </a:rPr>
              <a:t>n</a:t>
            </a:r>
            <a:r>
              <a:rPr sz="1800" spc="0" dirty="0" smtClean="0">
                <a:latin typeface="Arial"/>
                <a:cs typeface="Arial"/>
              </a:rPr>
              <a:t>ert </a:t>
            </a:r>
            <a:r>
              <a:rPr sz="1800" spc="4" dirty="0" smtClean="0">
                <a:latin typeface="Arial"/>
                <a:cs typeface="Arial"/>
              </a:rPr>
              <a:t>t</a:t>
            </a:r>
            <a:r>
              <a:rPr sz="1800" spc="0" dirty="0" smtClean="0">
                <a:latin typeface="Arial"/>
                <a:cs typeface="Arial"/>
              </a:rPr>
              <a:t>o sam</a:t>
            </a:r>
            <a:r>
              <a:rPr sz="1800" spc="-9" dirty="0" smtClean="0">
                <a:latin typeface="Arial"/>
                <a:cs typeface="Arial"/>
              </a:rPr>
              <a:t>p</a:t>
            </a:r>
            <a:r>
              <a:rPr sz="1800" spc="0" dirty="0" smtClean="0">
                <a:latin typeface="Arial"/>
                <a:cs typeface="Arial"/>
              </a:rPr>
              <a:t>le</a:t>
            </a:r>
            <a:r>
              <a:rPr sz="1800" spc="9" dirty="0" smtClean="0">
                <a:latin typeface="Arial"/>
                <a:cs typeface="Arial"/>
              </a:rPr>
              <a:t> </a:t>
            </a:r>
            <a:r>
              <a:rPr sz="1800" spc="-4" dirty="0" smtClean="0">
                <a:latin typeface="Arial"/>
                <a:cs typeface="Arial"/>
              </a:rPr>
              <a:t>an</a:t>
            </a:r>
            <a:r>
              <a:rPr sz="1800" spc="0" dirty="0" smtClean="0">
                <a:latin typeface="Arial"/>
                <a:cs typeface="Arial"/>
              </a:rPr>
              <a:t>d</a:t>
            </a:r>
            <a:r>
              <a:rPr sz="1800" spc="14" dirty="0" smtClean="0">
                <a:latin typeface="Arial"/>
                <a:cs typeface="Arial"/>
              </a:rPr>
              <a:t> </a:t>
            </a:r>
            <a:r>
              <a:rPr sz="1800" spc="4" dirty="0" smtClean="0">
                <a:latin typeface="Arial"/>
                <a:cs typeface="Arial"/>
              </a:rPr>
              <a:t>t</a:t>
            </a:r>
            <a:r>
              <a:rPr sz="1800" spc="0" dirty="0" smtClean="0">
                <a:latin typeface="Arial"/>
                <a:cs typeface="Arial"/>
              </a:rPr>
              <a:t>o</a:t>
            </a:r>
            <a:r>
              <a:rPr sz="1800" spc="-9" dirty="0" smtClean="0">
                <a:latin typeface="Arial"/>
                <a:cs typeface="Arial"/>
              </a:rPr>
              <a:t> </a:t>
            </a:r>
            <a:r>
              <a:rPr sz="1800" spc="-4" dirty="0" smtClean="0">
                <a:latin typeface="Arial"/>
                <a:cs typeface="Arial"/>
              </a:rPr>
              <a:t>an</a:t>
            </a:r>
            <a:r>
              <a:rPr sz="1800" spc="0" dirty="0" smtClean="0">
                <a:latin typeface="Arial"/>
                <a:cs typeface="Arial"/>
              </a:rPr>
              <a:t>y</a:t>
            </a:r>
            <a:r>
              <a:rPr sz="1800" spc="14" dirty="0" smtClean="0">
                <a:latin typeface="Arial"/>
                <a:cs typeface="Arial"/>
              </a:rPr>
              <a:t> </a:t>
            </a:r>
            <a:r>
              <a:rPr sz="1800" spc="0" dirty="0" smtClean="0">
                <a:latin typeface="Arial"/>
                <a:cs typeface="Arial"/>
              </a:rPr>
              <a:t>d</a:t>
            </a:r>
            <a:r>
              <a:rPr sz="1800" spc="-9" dirty="0" smtClean="0">
                <a:latin typeface="Arial"/>
                <a:cs typeface="Arial"/>
              </a:rPr>
              <a:t>e</a:t>
            </a:r>
            <a:r>
              <a:rPr sz="1800" spc="0" dirty="0" smtClean="0">
                <a:latin typeface="Arial"/>
                <a:cs typeface="Arial"/>
              </a:rPr>
              <a:t>ve</a:t>
            </a:r>
            <a:r>
              <a:rPr sz="1800" spc="-9" dirty="0" smtClean="0">
                <a:latin typeface="Arial"/>
                <a:cs typeface="Arial"/>
              </a:rPr>
              <a:t>l</a:t>
            </a:r>
            <a:r>
              <a:rPr sz="1800" spc="0" dirty="0" smtClean="0">
                <a:latin typeface="Arial"/>
                <a:cs typeface="Arial"/>
              </a:rPr>
              <a:t>o</a:t>
            </a:r>
            <a:r>
              <a:rPr sz="1800" spc="-9" dirty="0" smtClean="0">
                <a:latin typeface="Arial"/>
                <a:cs typeface="Arial"/>
              </a:rPr>
              <a:t>p</a:t>
            </a:r>
            <a:r>
              <a:rPr sz="1800" spc="0" dirty="0" smtClean="0">
                <a:latin typeface="Arial"/>
                <a:cs typeface="Arial"/>
              </a:rPr>
              <a:t>i</a:t>
            </a:r>
            <a:r>
              <a:rPr sz="1800" spc="-9" dirty="0" smtClean="0">
                <a:latin typeface="Arial"/>
                <a:cs typeface="Arial"/>
              </a:rPr>
              <a:t>n</a:t>
            </a:r>
            <a:r>
              <a:rPr sz="1800" spc="0" dirty="0" smtClean="0">
                <a:latin typeface="Arial"/>
                <a:cs typeface="Arial"/>
              </a:rPr>
              <a:t>g</a:t>
            </a:r>
            <a:r>
              <a:rPr sz="1800" spc="24" dirty="0" smtClean="0">
                <a:latin typeface="Arial"/>
                <a:cs typeface="Arial"/>
              </a:rPr>
              <a:t> </a:t>
            </a:r>
            <a:r>
              <a:rPr sz="1800" spc="0" dirty="0" smtClean="0">
                <a:latin typeface="Arial"/>
                <a:cs typeface="Arial"/>
              </a:rPr>
              <a:t>re</a:t>
            </a:r>
            <a:r>
              <a:rPr sz="1800" spc="-9" dirty="0" smtClean="0">
                <a:latin typeface="Arial"/>
                <a:cs typeface="Arial"/>
              </a:rPr>
              <a:t>a</a:t>
            </a:r>
            <a:r>
              <a:rPr sz="1800" spc="0" dirty="0" smtClean="0">
                <a:latin typeface="Arial"/>
                <a:cs typeface="Arial"/>
              </a:rPr>
              <a:t>g</a:t>
            </a:r>
            <a:r>
              <a:rPr sz="1800" spc="-9" dirty="0" smtClean="0">
                <a:latin typeface="Arial"/>
                <a:cs typeface="Arial"/>
              </a:rPr>
              <a:t>e</a:t>
            </a:r>
            <a:r>
              <a:rPr sz="1800" spc="0" dirty="0" smtClean="0">
                <a:latin typeface="Arial"/>
                <a:cs typeface="Arial"/>
              </a:rPr>
              <a:t>nts).</a:t>
            </a:r>
            <a:endParaRPr sz="1800">
              <a:latin typeface="Arial"/>
              <a:cs typeface="Arial"/>
            </a:endParaRPr>
          </a:p>
        </p:txBody>
      </p:sp>
      <p:sp>
        <p:nvSpPr>
          <p:cNvPr id="2" name="object 2"/>
          <p:cNvSpPr txBox="1"/>
          <p:nvPr/>
        </p:nvSpPr>
        <p:spPr>
          <a:xfrm>
            <a:off x="8372602" y="5904067"/>
            <a:ext cx="151285"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6</a:t>
            </a:r>
            <a:endParaRPr sz="1400">
              <a:latin typeface="Arial"/>
              <a:cs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8763000" y="0"/>
            <a:ext cx="0" cy="6857999"/>
          </a:xfrm>
          <a:custGeom>
            <a:avLst/>
            <a:gdLst/>
            <a:ahLst/>
            <a:cxnLst/>
            <a:rect l="l" t="t" r="r" b="b"/>
            <a:pathLst>
              <a:path h="6857999">
                <a:moveTo>
                  <a:pt x="0" y="0"/>
                </a:moveTo>
                <a:lnTo>
                  <a:pt x="0" y="6857998"/>
                </a:lnTo>
              </a:path>
            </a:pathLst>
          </a:custGeom>
          <a:ln w="38100">
            <a:solidFill>
              <a:srgbClr val="FDC3AD"/>
            </a:solidFill>
          </a:ln>
        </p:spPr>
        <p:txBody>
          <a:bodyPr wrap="square" lIns="0" tIns="0" rIns="0" bIns="0" rtlCol="0">
            <a:noAutofit/>
          </a:bodyPr>
          <a:lstStyle/>
          <a:p>
            <a:endParaRPr/>
          </a:p>
        </p:txBody>
      </p:sp>
      <p:sp>
        <p:nvSpPr>
          <p:cNvPr id="16" name="object 16"/>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7" name="object 17"/>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4" name="object 14"/>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5" name="object 15"/>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13" name="object 13"/>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12" name="object 12"/>
          <p:cNvSpPr/>
          <p:nvPr/>
        </p:nvSpPr>
        <p:spPr>
          <a:xfrm>
            <a:off x="1197864" y="0"/>
            <a:ext cx="6755892" cy="740663"/>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914400" y="1139825"/>
            <a:ext cx="7162800" cy="3657600"/>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908050" y="1133475"/>
            <a:ext cx="7175500" cy="3670300"/>
          </a:xfrm>
          <a:custGeom>
            <a:avLst/>
            <a:gdLst/>
            <a:ahLst/>
            <a:cxnLst/>
            <a:rect l="l" t="t" r="r" b="b"/>
            <a:pathLst>
              <a:path w="7175500" h="3670300">
                <a:moveTo>
                  <a:pt x="0" y="3670300"/>
                </a:moveTo>
                <a:lnTo>
                  <a:pt x="7175500" y="3670300"/>
                </a:lnTo>
                <a:lnTo>
                  <a:pt x="7175500" y="0"/>
                </a:lnTo>
                <a:lnTo>
                  <a:pt x="0" y="0"/>
                </a:lnTo>
                <a:lnTo>
                  <a:pt x="0" y="3670300"/>
                </a:lnTo>
                <a:close/>
              </a:path>
            </a:pathLst>
          </a:custGeom>
          <a:ln w="12700">
            <a:solidFill>
              <a:srgbClr val="000000"/>
            </a:solidFill>
          </a:ln>
        </p:spPr>
        <p:txBody>
          <a:bodyPr wrap="square" lIns="0" tIns="0" rIns="0" bIns="0" rtlCol="0">
            <a:noAutofit/>
          </a:bodyPr>
          <a:lstStyle/>
          <a:p>
            <a:endParaRPr/>
          </a:p>
        </p:txBody>
      </p:sp>
      <p:sp>
        <p:nvSpPr>
          <p:cNvPr id="9" name="object 9"/>
          <p:cNvSpPr txBox="1"/>
          <p:nvPr/>
        </p:nvSpPr>
        <p:spPr>
          <a:xfrm>
            <a:off x="1469517" y="207675"/>
            <a:ext cx="1584576" cy="482904"/>
          </a:xfrm>
          <a:prstGeom prst="rect">
            <a:avLst/>
          </a:prstGeom>
        </p:spPr>
        <p:txBody>
          <a:bodyPr wrap="square" lIns="0" tIns="0" rIns="0" bIns="0" rtlCol="0">
            <a:noAutofit/>
          </a:bodyPr>
          <a:lstStyle/>
          <a:p>
            <a:pPr marL="12700">
              <a:lnSpc>
                <a:spcPts val="3775"/>
              </a:lnSpc>
              <a:spcBef>
                <a:spcPts val="188"/>
              </a:spcBef>
            </a:pPr>
            <a:r>
              <a:rPr sz="3600" b="1" spc="-269" dirty="0" smtClean="0">
                <a:solidFill>
                  <a:srgbClr val="3668C4"/>
                </a:solidFill>
                <a:latin typeface="Times New Roman"/>
                <a:cs typeface="Times New Roman"/>
              </a:rPr>
              <a:t>P</a:t>
            </a:r>
            <a:r>
              <a:rPr sz="3600" b="1" spc="0" dirty="0" smtClean="0">
                <a:solidFill>
                  <a:srgbClr val="3668C4"/>
                </a:solidFill>
                <a:latin typeface="Times New Roman"/>
                <a:cs typeface="Times New Roman"/>
              </a:rPr>
              <a:t>APER</a:t>
            </a:r>
            <a:endParaRPr sz="3600">
              <a:latin typeface="Times New Roman"/>
              <a:cs typeface="Times New Roman"/>
            </a:endParaRPr>
          </a:p>
        </p:txBody>
      </p:sp>
      <p:sp>
        <p:nvSpPr>
          <p:cNvPr id="8" name="object 8"/>
          <p:cNvSpPr txBox="1"/>
          <p:nvPr/>
        </p:nvSpPr>
        <p:spPr>
          <a:xfrm>
            <a:off x="3074443" y="207675"/>
            <a:ext cx="4641623" cy="482904"/>
          </a:xfrm>
          <a:prstGeom prst="rect">
            <a:avLst/>
          </a:prstGeom>
        </p:spPr>
        <p:txBody>
          <a:bodyPr wrap="square" lIns="0" tIns="0" rIns="0" bIns="0" rtlCol="0">
            <a:noAutofit/>
          </a:bodyPr>
          <a:lstStyle/>
          <a:p>
            <a:pPr marL="12700">
              <a:lnSpc>
                <a:spcPts val="3775"/>
              </a:lnSpc>
              <a:spcBef>
                <a:spcPts val="188"/>
              </a:spcBef>
            </a:pPr>
            <a:r>
              <a:rPr sz="3600" b="1" spc="0" dirty="0" smtClean="0">
                <a:solidFill>
                  <a:srgbClr val="3668C4"/>
                </a:solidFill>
                <a:latin typeface="Times New Roman"/>
                <a:cs typeface="Times New Roman"/>
              </a:rPr>
              <a:t>ELECTR</a:t>
            </a:r>
            <a:r>
              <a:rPr sz="3600" b="1" spc="-14" dirty="0" smtClean="0">
                <a:solidFill>
                  <a:srgbClr val="3668C4"/>
                </a:solidFill>
                <a:latin typeface="Times New Roman"/>
                <a:cs typeface="Times New Roman"/>
              </a:rPr>
              <a:t>O</a:t>
            </a:r>
            <a:r>
              <a:rPr sz="3600" b="1" spc="0" dirty="0" smtClean="0">
                <a:solidFill>
                  <a:srgbClr val="3668C4"/>
                </a:solidFill>
                <a:latin typeface="Times New Roman"/>
                <a:cs typeface="Times New Roman"/>
              </a:rPr>
              <a:t>P</a:t>
            </a:r>
            <a:r>
              <a:rPr sz="3600" b="1" spc="-9" dirty="0" smtClean="0">
                <a:solidFill>
                  <a:srgbClr val="3668C4"/>
                </a:solidFill>
                <a:latin typeface="Times New Roman"/>
                <a:cs typeface="Times New Roman"/>
              </a:rPr>
              <a:t>H</a:t>
            </a:r>
            <a:r>
              <a:rPr sz="3600" b="1" spc="0" dirty="0" smtClean="0">
                <a:solidFill>
                  <a:srgbClr val="3668C4"/>
                </a:solidFill>
                <a:latin typeface="Times New Roman"/>
                <a:cs typeface="Times New Roman"/>
              </a:rPr>
              <a:t>ORESIS</a:t>
            </a:r>
            <a:endParaRPr sz="3600">
              <a:latin typeface="Times New Roman"/>
              <a:cs typeface="Times New Roman"/>
            </a:endParaRPr>
          </a:p>
        </p:txBody>
      </p:sp>
      <p:sp>
        <p:nvSpPr>
          <p:cNvPr id="7" name="object 7"/>
          <p:cNvSpPr txBox="1"/>
          <p:nvPr/>
        </p:nvSpPr>
        <p:spPr>
          <a:xfrm>
            <a:off x="459740" y="5282962"/>
            <a:ext cx="276287"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1.</a:t>
            </a:r>
            <a:endParaRPr sz="2000">
              <a:latin typeface="Arial"/>
              <a:cs typeface="Arial"/>
            </a:endParaRPr>
          </a:p>
        </p:txBody>
      </p:sp>
      <p:sp>
        <p:nvSpPr>
          <p:cNvPr id="6" name="object 6"/>
          <p:cNvSpPr txBox="1"/>
          <p:nvPr/>
        </p:nvSpPr>
        <p:spPr>
          <a:xfrm>
            <a:off x="975156" y="5282962"/>
            <a:ext cx="3751142"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H</a:t>
            </a:r>
            <a:r>
              <a:rPr sz="2000" spc="4" dirty="0" smtClean="0">
                <a:latin typeface="Arial"/>
                <a:cs typeface="Arial"/>
              </a:rPr>
              <a:t>o</a:t>
            </a:r>
            <a:r>
              <a:rPr sz="2000" spc="0" dirty="0" smtClean="0">
                <a:latin typeface="Arial"/>
                <a:cs typeface="Arial"/>
              </a:rPr>
              <a:t>ri</a:t>
            </a:r>
            <a:r>
              <a:rPr sz="2000" spc="9" dirty="0" smtClean="0">
                <a:latin typeface="Arial"/>
                <a:cs typeface="Arial"/>
              </a:rPr>
              <a:t>z</a:t>
            </a:r>
            <a:r>
              <a:rPr sz="2000" spc="0" dirty="0" smtClean="0">
                <a:latin typeface="Arial"/>
                <a:cs typeface="Arial"/>
              </a:rPr>
              <a:t>ontal</a:t>
            </a:r>
            <a:r>
              <a:rPr sz="2000" spc="-39" dirty="0" smtClean="0">
                <a:latin typeface="Arial"/>
                <a:cs typeface="Arial"/>
              </a:rPr>
              <a:t> </a:t>
            </a:r>
            <a:r>
              <a:rPr sz="2000" spc="0" dirty="0" smtClean="0">
                <a:latin typeface="Arial"/>
                <a:cs typeface="Arial"/>
              </a:rPr>
              <a:t>pap</a:t>
            </a:r>
            <a:r>
              <a:rPr sz="2000" spc="4" dirty="0" smtClean="0">
                <a:latin typeface="Arial"/>
                <a:cs typeface="Arial"/>
              </a:rPr>
              <a:t>e</a:t>
            </a:r>
            <a:r>
              <a:rPr sz="2000" spc="0" dirty="0" smtClean="0">
                <a:latin typeface="Arial"/>
                <a:cs typeface="Arial"/>
              </a:rPr>
              <a:t>r</a:t>
            </a:r>
            <a:r>
              <a:rPr sz="2000" spc="-19" dirty="0" smtClean="0">
                <a:latin typeface="Arial"/>
                <a:cs typeface="Arial"/>
              </a:rPr>
              <a:t> </a:t>
            </a:r>
            <a:r>
              <a:rPr sz="2000" spc="0" dirty="0" smtClean="0">
                <a:latin typeface="Arial"/>
                <a:cs typeface="Arial"/>
              </a:rPr>
              <a:t>Electrop</a:t>
            </a:r>
            <a:r>
              <a:rPr sz="2000" spc="4" dirty="0" smtClean="0">
                <a:latin typeface="Arial"/>
                <a:cs typeface="Arial"/>
              </a:rPr>
              <a:t>h</a:t>
            </a:r>
            <a:r>
              <a:rPr sz="2000" spc="0" dirty="0" smtClean="0">
                <a:latin typeface="Arial"/>
                <a:cs typeface="Arial"/>
              </a:rPr>
              <a:t>o</a:t>
            </a:r>
            <a:r>
              <a:rPr sz="2000" spc="4" dirty="0" smtClean="0">
                <a:latin typeface="Arial"/>
                <a:cs typeface="Arial"/>
              </a:rPr>
              <a:t>r</a:t>
            </a:r>
            <a:r>
              <a:rPr sz="2000" spc="0" dirty="0" smtClean="0">
                <a:latin typeface="Arial"/>
                <a:cs typeface="Arial"/>
              </a:rPr>
              <a:t>e</a:t>
            </a:r>
            <a:r>
              <a:rPr sz="2000" spc="4" dirty="0" smtClean="0">
                <a:latin typeface="Arial"/>
                <a:cs typeface="Arial"/>
              </a:rPr>
              <a:t>s</a:t>
            </a:r>
            <a:r>
              <a:rPr sz="2000" spc="0" dirty="0" smtClean="0">
                <a:latin typeface="Arial"/>
                <a:cs typeface="Arial"/>
              </a:rPr>
              <a:t>is</a:t>
            </a:r>
            <a:endParaRPr sz="2000">
              <a:latin typeface="Arial"/>
              <a:cs typeface="Arial"/>
            </a:endParaRPr>
          </a:p>
        </p:txBody>
      </p:sp>
      <p:sp>
        <p:nvSpPr>
          <p:cNvPr id="5" name="object 5"/>
          <p:cNvSpPr txBox="1"/>
          <p:nvPr/>
        </p:nvSpPr>
        <p:spPr>
          <a:xfrm>
            <a:off x="459740" y="5801478"/>
            <a:ext cx="276287" cy="279907"/>
          </a:xfrm>
          <a:prstGeom prst="rect">
            <a:avLst/>
          </a:prstGeom>
        </p:spPr>
        <p:txBody>
          <a:bodyPr wrap="square" lIns="0" tIns="0" rIns="0" bIns="0" rtlCol="0">
            <a:noAutofit/>
          </a:bodyPr>
          <a:lstStyle/>
          <a:p>
            <a:pPr marL="12700">
              <a:lnSpc>
                <a:spcPts val="2150"/>
              </a:lnSpc>
              <a:spcBef>
                <a:spcPts val="107"/>
              </a:spcBef>
            </a:pPr>
            <a:r>
              <a:rPr sz="2000" spc="0" dirty="0" smtClean="0">
                <a:latin typeface="Arial"/>
                <a:cs typeface="Arial"/>
              </a:rPr>
              <a:t>2.</a:t>
            </a:r>
            <a:endParaRPr sz="2000">
              <a:latin typeface="Arial"/>
              <a:cs typeface="Arial"/>
            </a:endParaRPr>
          </a:p>
        </p:txBody>
      </p:sp>
      <p:sp>
        <p:nvSpPr>
          <p:cNvPr id="4" name="object 4"/>
          <p:cNvSpPr txBox="1"/>
          <p:nvPr/>
        </p:nvSpPr>
        <p:spPr>
          <a:xfrm>
            <a:off x="975156" y="5801478"/>
            <a:ext cx="3440642" cy="279907"/>
          </a:xfrm>
          <a:prstGeom prst="rect">
            <a:avLst/>
          </a:prstGeom>
        </p:spPr>
        <p:txBody>
          <a:bodyPr wrap="square" lIns="0" tIns="0" rIns="0" bIns="0" rtlCol="0">
            <a:noAutofit/>
          </a:bodyPr>
          <a:lstStyle/>
          <a:p>
            <a:pPr marL="12700">
              <a:lnSpc>
                <a:spcPts val="2150"/>
              </a:lnSpc>
              <a:spcBef>
                <a:spcPts val="107"/>
              </a:spcBef>
            </a:pPr>
            <a:r>
              <a:rPr sz="2000" spc="-109" dirty="0" smtClean="0">
                <a:latin typeface="Arial"/>
                <a:cs typeface="Arial"/>
              </a:rPr>
              <a:t>V</a:t>
            </a:r>
            <a:r>
              <a:rPr sz="2000" spc="0" dirty="0" smtClean="0">
                <a:latin typeface="Arial"/>
                <a:cs typeface="Arial"/>
              </a:rPr>
              <a:t>e</a:t>
            </a:r>
            <a:r>
              <a:rPr sz="2000" spc="4" dirty="0" smtClean="0">
                <a:latin typeface="Arial"/>
                <a:cs typeface="Arial"/>
              </a:rPr>
              <a:t>r</a:t>
            </a:r>
            <a:r>
              <a:rPr sz="2000" spc="0" dirty="0" smtClean="0">
                <a:latin typeface="Arial"/>
                <a:cs typeface="Arial"/>
              </a:rPr>
              <a:t>tical</a:t>
            </a:r>
            <a:r>
              <a:rPr sz="2000" spc="-24" dirty="0" smtClean="0">
                <a:latin typeface="Arial"/>
                <a:cs typeface="Arial"/>
              </a:rPr>
              <a:t> </a:t>
            </a:r>
            <a:r>
              <a:rPr sz="2000" spc="0" dirty="0" smtClean="0">
                <a:latin typeface="Arial"/>
                <a:cs typeface="Arial"/>
              </a:rPr>
              <a:t>pap</a:t>
            </a:r>
            <a:r>
              <a:rPr sz="2000" spc="4" dirty="0" smtClean="0">
                <a:latin typeface="Arial"/>
                <a:cs typeface="Arial"/>
              </a:rPr>
              <a:t>e</a:t>
            </a:r>
            <a:r>
              <a:rPr sz="2000" spc="0" dirty="0" smtClean="0">
                <a:latin typeface="Arial"/>
                <a:cs typeface="Arial"/>
              </a:rPr>
              <a:t>r</a:t>
            </a:r>
            <a:r>
              <a:rPr sz="2000" spc="-19" dirty="0" smtClean="0">
                <a:latin typeface="Arial"/>
                <a:cs typeface="Arial"/>
              </a:rPr>
              <a:t> </a:t>
            </a:r>
            <a:r>
              <a:rPr sz="2000" spc="0" dirty="0" smtClean="0">
                <a:latin typeface="Arial"/>
                <a:cs typeface="Arial"/>
              </a:rPr>
              <a:t>Electrop</a:t>
            </a:r>
            <a:r>
              <a:rPr sz="2000" spc="4" dirty="0" smtClean="0">
                <a:latin typeface="Arial"/>
                <a:cs typeface="Arial"/>
              </a:rPr>
              <a:t>h</a:t>
            </a:r>
            <a:r>
              <a:rPr sz="2000" spc="0" dirty="0" smtClean="0">
                <a:latin typeface="Arial"/>
                <a:cs typeface="Arial"/>
              </a:rPr>
              <a:t>o</a:t>
            </a:r>
            <a:r>
              <a:rPr sz="2000" spc="4" dirty="0" smtClean="0">
                <a:latin typeface="Arial"/>
                <a:cs typeface="Arial"/>
              </a:rPr>
              <a:t>r</a:t>
            </a:r>
            <a:r>
              <a:rPr sz="2000" spc="0" dirty="0" smtClean="0">
                <a:latin typeface="Arial"/>
                <a:cs typeface="Arial"/>
              </a:rPr>
              <a:t>e</a:t>
            </a:r>
            <a:r>
              <a:rPr sz="2000" spc="4" dirty="0" smtClean="0">
                <a:latin typeface="Arial"/>
                <a:cs typeface="Arial"/>
              </a:rPr>
              <a:t>s</a:t>
            </a:r>
            <a:r>
              <a:rPr sz="2000" spc="0" dirty="0" smtClean="0">
                <a:latin typeface="Arial"/>
                <a:cs typeface="Arial"/>
              </a:rPr>
              <a:t>is</a:t>
            </a:r>
            <a:endParaRPr sz="2000">
              <a:latin typeface="Arial"/>
              <a:cs typeface="Arial"/>
            </a:endParaRPr>
          </a:p>
        </p:txBody>
      </p:sp>
      <p:sp>
        <p:nvSpPr>
          <p:cNvPr id="3" name="object 3"/>
          <p:cNvSpPr txBox="1"/>
          <p:nvPr/>
        </p:nvSpPr>
        <p:spPr>
          <a:xfrm>
            <a:off x="8372602" y="5904067"/>
            <a:ext cx="151285" cy="203708"/>
          </a:xfrm>
          <a:prstGeom prst="rect">
            <a:avLst/>
          </a:prstGeom>
        </p:spPr>
        <p:txBody>
          <a:bodyPr wrap="square" lIns="0" tIns="0" rIns="0" bIns="0" rtlCol="0">
            <a:noAutofit/>
          </a:bodyPr>
          <a:lstStyle/>
          <a:p>
            <a:pPr marL="12700">
              <a:lnSpc>
                <a:spcPts val="1535"/>
              </a:lnSpc>
              <a:spcBef>
                <a:spcPts val="76"/>
              </a:spcBef>
            </a:pPr>
            <a:r>
              <a:rPr sz="1400" b="1" spc="0" dirty="0" smtClean="0">
                <a:solidFill>
                  <a:srgbClr val="FFFFFF"/>
                </a:solidFill>
                <a:latin typeface="Arial"/>
                <a:cs typeface="Arial"/>
              </a:rPr>
              <a:t>7</a:t>
            </a:r>
            <a:endParaRPr sz="1400">
              <a:latin typeface="Arial"/>
              <a:cs typeface="Arial"/>
            </a:endParaRPr>
          </a:p>
        </p:txBody>
      </p:sp>
      <p:sp>
        <p:nvSpPr>
          <p:cNvPr id="2" name="object 2"/>
          <p:cNvSpPr txBox="1"/>
          <p:nvPr/>
        </p:nvSpPr>
        <p:spPr>
          <a:xfrm>
            <a:off x="908050" y="1133475"/>
            <a:ext cx="7175500" cy="36703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7768557" y="5122380"/>
            <a:ext cx="829875" cy="138235"/>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5432611" y="4039538"/>
            <a:ext cx="645458" cy="299509"/>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p:nvPr/>
        </p:nvSpPr>
        <p:spPr>
          <a:xfrm>
            <a:off x="2197633" y="4054898"/>
            <a:ext cx="845243" cy="468463"/>
          </a:xfrm>
          <a:prstGeom prst="rect">
            <a:avLst/>
          </a:prstGeom>
          <a:blipFill>
            <a:blip r:embed="rId4" cstate="print"/>
            <a:stretch>
              <a:fillRect/>
            </a:stretch>
          </a:blipFill>
        </p:spPr>
        <p:txBody>
          <a:bodyPr wrap="square" lIns="0" tIns="0" rIns="0" bIns="0" rtlCol="0">
            <a:noAutofit/>
          </a:bodyPr>
          <a:lstStyle/>
          <a:p>
            <a:endParaRPr/>
          </a:p>
        </p:txBody>
      </p:sp>
      <p:sp>
        <p:nvSpPr>
          <p:cNvPr id="34" name="object 34"/>
          <p:cNvSpPr/>
          <p:nvPr/>
        </p:nvSpPr>
        <p:spPr>
          <a:xfrm>
            <a:off x="345781" y="5153099"/>
            <a:ext cx="852927" cy="138235"/>
          </a:xfrm>
          <a:prstGeom prst="rect">
            <a:avLst/>
          </a:prstGeom>
          <a:blipFill>
            <a:blip r:embed="rId5" cstate="print"/>
            <a:stretch>
              <a:fillRect/>
            </a:stretch>
          </a:blipFill>
        </p:spPr>
        <p:txBody>
          <a:bodyPr wrap="square" lIns="0" tIns="0" rIns="0" bIns="0" rtlCol="0">
            <a:noAutofit/>
          </a:bodyPr>
          <a:lstStyle/>
          <a:p>
            <a:endParaRPr/>
          </a:p>
        </p:txBody>
      </p:sp>
      <p:sp>
        <p:nvSpPr>
          <p:cNvPr id="35" name="object 35"/>
          <p:cNvSpPr/>
          <p:nvPr/>
        </p:nvSpPr>
        <p:spPr>
          <a:xfrm>
            <a:off x="998924" y="3855225"/>
            <a:ext cx="7053942" cy="2657187"/>
          </a:xfrm>
          <a:prstGeom prst="rect">
            <a:avLst/>
          </a:prstGeom>
          <a:blipFill>
            <a:blip r:embed="rId6" cstate="print"/>
            <a:stretch>
              <a:fillRect/>
            </a:stretch>
          </a:blipFill>
        </p:spPr>
        <p:txBody>
          <a:bodyPr wrap="square" lIns="0" tIns="0" rIns="0" bIns="0" rtlCol="0">
            <a:noAutofit/>
          </a:bodyPr>
          <a:lstStyle/>
          <a:p>
            <a:endParaRPr/>
          </a:p>
        </p:txBody>
      </p:sp>
      <p:sp>
        <p:nvSpPr>
          <p:cNvPr id="36" name="object 36"/>
          <p:cNvSpPr/>
          <p:nvPr/>
        </p:nvSpPr>
        <p:spPr>
          <a:xfrm>
            <a:off x="8156448" y="5715000"/>
            <a:ext cx="548640" cy="548640"/>
          </a:xfrm>
          <a:custGeom>
            <a:avLst/>
            <a:gdLst/>
            <a:ahLst/>
            <a:cxnLst/>
            <a:rect l="l" t="t" r="r" b="b"/>
            <a:pathLst>
              <a:path w="548640" h="548639">
                <a:moveTo>
                  <a:pt x="0" y="274319"/>
                </a:moveTo>
                <a:lnTo>
                  <a:pt x="909" y="296817"/>
                </a:lnTo>
                <a:lnTo>
                  <a:pt x="3590" y="318815"/>
                </a:lnTo>
                <a:lnTo>
                  <a:pt x="7971" y="340240"/>
                </a:lnTo>
                <a:lnTo>
                  <a:pt x="13984" y="361024"/>
                </a:lnTo>
                <a:lnTo>
                  <a:pt x="21556" y="381095"/>
                </a:lnTo>
                <a:lnTo>
                  <a:pt x="30617" y="400383"/>
                </a:lnTo>
                <a:lnTo>
                  <a:pt x="41097" y="418818"/>
                </a:lnTo>
                <a:lnTo>
                  <a:pt x="52925" y="436327"/>
                </a:lnTo>
                <a:lnTo>
                  <a:pt x="66030" y="452842"/>
                </a:lnTo>
                <a:lnTo>
                  <a:pt x="80343" y="468291"/>
                </a:lnTo>
                <a:lnTo>
                  <a:pt x="95792" y="482604"/>
                </a:lnTo>
                <a:lnTo>
                  <a:pt x="112306" y="495710"/>
                </a:lnTo>
                <a:lnTo>
                  <a:pt x="129816" y="507539"/>
                </a:lnTo>
                <a:lnTo>
                  <a:pt x="148250" y="518020"/>
                </a:lnTo>
                <a:lnTo>
                  <a:pt x="167538" y="527081"/>
                </a:lnTo>
                <a:lnTo>
                  <a:pt x="187610" y="534654"/>
                </a:lnTo>
                <a:lnTo>
                  <a:pt x="208395" y="540667"/>
                </a:lnTo>
                <a:lnTo>
                  <a:pt x="229821" y="545049"/>
                </a:lnTo>
                <a:lnTo>
                  <a:pt x="251820" y="547730"/>
                </a:lnTo>
                <a:lnTo>
                  <a:pt x="274320" y="548640"/>
                </a:lnTo>
                <a:lnTo>
                  <a:pt x="296819" y="547730"/>
                </a:lnTo>
                <a:lnTo>
                  <a:pt x="318818" y="545049"/>
                </a:lnTo>
                <a:lnTo>
                  <a:pt x="340244" y="540667"/>
                </a:lnTo>
                <a:lnTo>
                  <a:pt x="361029" y="534654"/>
                </a:lnTo>
                <a:lnTo>
                  <a:pt x="381101" y="527081"/>
                </a:lnTo>
                <a:lnTo>
                  <a:pt x="400389" y="518020"/>
                </a:lnTo>
                <a:lnTo>
                  <a:pt x="418823" y="507539"/>
                </a:lnTo>
                <a:lnTo>
                  <a:pt x="436333" y="495710"/>
                </a:lnTo>
                <a:lnTo>
                  <a:pt x="452847" y="482604"/>
                </a:lnTo>
                <a:lnTo>
                  <a:pt x="468296" y="468291"/>
                </a:lnTo>
                <a:lnTo>
                  <a:pt x="482609" y="452842"/>
                </a:lnTo>
                <a:lnTo>
                  <a:pt x="495714" y="436327"/>
                </a:lnTo>
                <a:lnTo>
                  <a:pt x="507542" y="418818"/>
                </a:lnTo>
                <a:lnTo>
                  <a:pt x="518022" y="400383"/>
                </a:lnTo>
                <a:lnTo>
                  <a:pt x="527083" y="381095"/>
                </a:lnTo>
                <a:lnTo>
                  <a:pt x="534655" y="361024"/>
                </a:lnTo>
                <a:lnTo>
                  <a:pt x="540668" y="340240"/>
                </a:lnTo>
                <a:lnTo>
                  <a:pt x="545049" y="318815"/>
                </a:lnTo>
                <a:lnTo>
                  <a:pt x="547730" y="296817"/>
                </a:lnTo>
                <a:lnTo>
                  <a:pt x="548640" y="274319"/>
                </a:lnTo>
                <a:lnTo>
                  <a:pt x="547730" y="251822"/>
                </a:lnTo>
                <a:lnTo>
                  <a:pt x="545049" y="229824"/>
                </a:lnTo>
                <a:lnTo>
                  <a:pt x="540668" y="208399"/>
                </a:lnTo>
                <a:lnTo>
                  <a:pt x="534655" y="187615"/>
                </a:lnTo>
                <a:lnTo>
                  <a:pt x="527083" y="167544"/>
                </a:lnTo>
                <a:lnTo>
                  <a:pt x="518022" y="148256"/>
                </a:lnTo>
                <a:lnTo>
                  <a:pt x="507542" y="129821"/>
                </a:lnTo>
                <a:lnTo>
                  <a:pt x="495714" y="112312"/>
                </a:lnTo>
                <a:lnTo>
                  <a:pt x="482609" y="95797"/>
                </a:lnTo>
                <a:lnTo>
                  <a:pt x="468296" y="80348"/>
                </a:lnTo>
                <a:lnTo>
                  <a:pt x="452847" y="66035"/>
                </a:lnTo>
                <a:lnTo>
                  <a:pt x="436333" y="52929"/>
                </a:lnTo>
                <a:lnTo>
                  <a:pt x="418823" y="41100"/>
                </a:lnTo>
                <a:lnTo>
                  <a:pt x="400389" y="30619"/>
                </a:lnTo>
                <a:lnTo>
                  <a:pt x="381101" y="21558"/>
                </a:lnTo>
                <a:lnTo>
                  <a:pt x="361029" y="13985"/>
                </a:lnTo>
                <a:lnTo>
                  <a:pt x="340244" y="7972"/>
                </a:lnTo>
                <a:lnTo>
                  <a:pt x="318818" y="3590"/>
                </a:lnTo>
                <a:lnTo>
                  <a:pt x="296819" y="909"/>
                </a:lnTo>
                <a:lnTo>
                  <a:pt x="274320" y="0"/>
                </a:lnTo>
                <a:lnTo>
                  <a:pt x="251820" y="909"/>
                </a:lnTo>
                <a:lnTo>
                  <a:pt x="229821" y="3590"/>
                </a:lnTo>
                <a:lnTo>
                  <a:pt x="208395" y="7972"/>
                </a:lnTo>
                <a:lnTo>
                  <a:pt x="187610" y="13985"/>
                </a:lnTo>
                <a:lnTo>
                  <a:pt x="167538" y="21558"/>
                </a:lnTo>
                <a:lnTo>
                  <a:pt x="148250" y="30619"/>
                </a:lnTo>
                <a:lnTo>
                  <a:pt x="129816" y="41100"/>
                </a:lnTo>
                <a:lnTo>
                  <a:pt x="112306" y="52929"/>
                </a:lnTo>
                <a:lnTo>
                  <a:pt x="95792" y="66035"/>
                </a:lnTo>
                <a:lnTo>
                  <a:pt x="80343" y="80348"/>
                </a:lnTo>
                <a:lnTo>
                  <a:pt x="66030" y="95797"/>
                </a:lnTo>
                <a:lnTo>
                  <a:pt x="52925" y="112312"/>
                </a:lnTo>
                <a:lnTo>
                  <a:pt x="41097" y="129821"/>
                </a:lnTo>
                <a:lnTo>
                  <a:pt x="30617" y="148256"/>
                </a:lnTo>
                <a:lnTo>
                  <a:pt x="21556" y="167544"/>
                </a:lnTo>
                <a:lnTo>
                  <a:pt x="13984" y="187615"/>
                </a:lnTo>
                <a:lnTo>
                  <a:pt x="7971" y="208399"/>
                </a:lnTo>
                <a:lnTo>
                  <a:pt x="3590" y="229824"/>
                </a:lnTo>
                <a:lnTo>
                  <a:pt x="909" y="251822"/>
                </a:lnTo>
                <a:lnTo>
                  <a:pt x="0" y="274319"/>
                </a:lnTo>
                <a:close/>
              </a:path>
            </a:pathLst>
          </a:custGeom>
          <a:solidFill>
            <a:srgbClr val="FD8537"/>
          </a:solidFill>
        </p:spPr>
        <p:txBody>
          <a:bodyPr wrap="square" lIns="0" tIns="0" rIns="0" bIns="0" rtlCol="0">
            <a:noAutofit/>
          </a:bodyPr>
          <a:lstStyle/>
          <a:p>
            <a:endParaRPr/>
          </a:p>
        </p:txBody>
      </p:sp>
      <p:sp>
        <p:nvSpPr>
          <p:cNvPr id="37" name="object 37"/>
          <p:cNvSpPr/>
          <p:nvPr/>
        </p:nvSpPr>
        <p:spPr>
          <a:xfrm>
            <a:off x="2343630" y="2618788"/>
            <a:ext cx="4041801" cy="161274"/>
          </a:xfrm>
          <a:prstGeom prst="rect">
            <a:avLst/>
          </a:prstGeom>
          <a:blipFill>
            <a:blip r:embed="rId7" cstate="print"/>
            <a:stretch>
              <a:fillRect/>
            </a:stretch>
          </a:blipFill>
        </p:spPr>
        <p:txBody>
          <a:bodyPr wrap="square" lIns="0" tIns="0" rIns="0" bIns="0" rtlCol="0">
            <a:noAutofit/>
          </a:bodyPr>
          <a:lstStyle/>
          <a:p>
            <a:endParaRPr/>
          </a:p>
        </p:txBody>
      </p:sp>
      <p:sp>
        <p:nvSpPr>
          <p:cNvPr id="38" name="object 38"/>
          <p:cNvSpPr/>
          <p:nvPr/>
        </p:nvSpPr>
        <p:spPr>
          <a:xfrm>
            <a:off x="8052867" y="1858494"/>
            <a:ext cx="76840" cy="998365"/>
          </a:xfrm>
          <a:prstGeom prst="rect">
            <a:avLst/>
          </a:prstGeom>
          <a:blipFill>
            <a:blip r:embed="rId8" cstate="print"/>
            <a:stretch>
              <a:fillRect/>
            </a:stretch>
          </a:blipFill>
        </p:spPr>
        <p:txBody>
          <a:bodyPr wrap="square" lIns="0" tIns="0" rIns="0" bIns="0" rtlCol="0">
            <a:noAutofit/>
          </a:bodyPr>
          <a:lstStyle/>
          <a:p>
            <a:endParaRPr/>
          </a:p>
        </p:txBody>
      </p:sp>
      <p:sp>
        <p:nvSpPr>
          <p:cNvPr id="39" name="object 39"/>
          <p:cNvSpPr/>
          <p:nvPr/>
        </p:nvSpPr>
        <p:spPr>
          <a:xfrm>
            <a:off x="6208699" y="2795422"/>
            <a:ext cx="1905640" cy="76797"/>
          </a:xfrm>
          <a:prstGeom prst="rect">
            <a:avLst/>
          </a:prstGeom>
          <a:blipFill>
            <a:blip r:embed="rId9" cstate="print"/>
            <a:stretch>
              <a:fillRect/>
            </a:stretch>
          </a:blipFill>
        </p:spPr>
        <p:txBody>
          <a:bodyPr wrap="square" lIns="0" tIns="0" rIns="0" bIns="0" rtlCol="0">
            <a:noAutofit/>
          </a:bodyPr>
          <a:lstStyle/>
          <a:p>
            <a:endParaRPr/>
          </a:p>
        </p:txBody>
      </p:sp>
      <p:sp>
        <p:nvSpPr>
          <p:cNvPr id="40" name="object 40"/>
          <p:cNvSpPr/>
          <p:nvPr/>
        </p:nvSpPr>
        <p:spPr>
          <a:xfrm>
            <a:off x="645458" y="2841500"/>
            <a:ext cx="2043952" cy="61437"/>
          </a:xfrm>
          <a:prstGeom prst="rect">
            <a:avLst/>
          </a:prstGeom>
          <a:blipFill>
            <a:blip r:embed="rId10" cstate="print"/>
            <a:stretch>
              <a:fillRect/>
            </a:stretch>
          </a:blipFill>
        </p:spPr>
        <p:txBody>
          <a:bodyPr wrap="square" lIns="0" tIns="0" rIns="0" bIns="0" rtlCol="0">
            <a:noAutofit/>
          </a:bodyPr>
          <a:lstStyle/>
          <a:p>
            <a:endParaRPr/>
          </a:p>
        </p:txBody>
      </p:sp>
      <p:sp>
        <p:nvSpPr>
          <p:cNvPr id="41" name="object 41"/>
          <p:cNvSpPr/>
          <p:nvPr/>
        </p:nvSpPr>
        <p:spPr>
          <a:xfrm>
            <a:off x="2612571" y="1981370"/>
            <a:ext cx="76840" cy="906208"/>
          </a:xfrm>
          <a:prstGeom prst="rect">
            <a:avLst/>
          </a:prstGeom>
          <a:blipFill>
            <a:blip r:embed="rId11" cstate="print"/>
            <a:stretch>
              <a:fillRect/>
            </a:stretch>
          </a:blipFill>
        </p:spPr>
        <p:txBody>
          <a:bodyPr wrap="square" lIns="0" tIns="0" rIns="0" bIns="0" rtlCol="0">
            <a:noAutofit/>
          </a:bodyPr>
          <a:lstStyle/>
          <a:p>
            <a:endParaRPr/>
          </a:p>
        </p:txBody>
      </p:sp>
      <p:sp>
        <p:nvSpPr>
          <p:cNvPr id="42" name="object 42"/>
          <p:cNvSpPr/>
          <p:nvPr/>
        </p:nvSpPr>
        <p:spPr>
          <a:xfrm>
            <a:off x="6193331" y="1919932"/>
            <a:ext cx="76840" cy="936927"/>
          </a:xfrm>
          <a:prstGeom prst="rect">
            <a:avLst/>
          </a:prstGeom>
          <a:blipFill>
            <a:blip r:embed="rId12" cstate="print"/>
            <a:stretch>
              <a:fillRect/>
            </a:stretch>
          </a:blipFill>
        </p:spPr>
        <p:txBody>
          <a:bodyPr wrap="square" lIns="0" tIns="0" rIns="0" bIns="0" rtlCol="0">
            <a:noAutofit/>
          </a:bodyPr>
          <a:lstStyle/>
          <a:p>
            <a:endParaRPr/>
          </a:p>
        </p:txBody>
      </p:sp>
      <p:sp>
        <p:nvSpPr>
          <p:cNvPr id="43" name="object 43"/>
          <p:cNvSpPr/>
          <p:nvPr/>
        </p:nvSpPr>
        <p:spPr>
          <a:xfrm>
            <a:off x="3496235" y="1804736"/>
            <a:ext cx="1490702" cy="168954"/>
          </a:xfrm>
          <a:prstGeom prst="rect">
            <a:avLst/>
          </a:prstGeom>
          <a:blipFill>
            <a:blip r:embed="rId13" cstate="print"/>
            <a:stretch>
              <a:fillRect/>
            </a:stretch>
          </a:blipFill>
        </p:spPr>
        <p:txBody>
          <a:bodyPr wrap="square" lIns="0" tIns="0" rIns="0" bIns="0" rtlCol="0">
            <a:noAutofit/>
          </a:bodyPr>
          <a:lstStyle/>
          <a:p>
            <a:endParaRPr/>
          </a:p>
        </p:txBody>
      </p:sp>
      <p:sp>
        <p:nvSpPr>
          <p:cNvPr id="44" name="object 44"/>
          <p:cNvSpPr/>
          <p:nvPr/>
        </p:nvSpPr>
        <p:spPr>
          <a:xfrm>
            <a:off x="7707085" y="1274835"/>
            <a:ext cx="937452" cy="161274"/>
          </a:xfrm>
          <a:prstGeom prst="rect">
            <a:avLst/>
          </a:prstGeom>
          <a:blipFill>
            <a:blip r:embed="rId14" cstate="print"/>
            <a:stretch>
              <a:fillRect/>
            </a:stretch>
          </a:blipFill>
        </p:spPr>
        <p:txBody>
          <a:bodyPr wrap="square" lIns="0" tIns="0" rIns="0" bIns="0" rtlCol="0">
            <a:noAutofit/>
          </a:bodyPr>
          <a:lstStyle/>
          <a:p>
            <a:endParaRPr/>
          </a:p>
        </p:txBody>
      </p:sp>
      <p:sp>
        <p:nvSpPr>
          <p:cNvPr id="45" name="object 45"/>
          <p:cNvSpPr/>
          <p:nvPr/>
        </p:nvSpPr>
        <p:spPr>
          <a:xfrm>
            <a:off x="192100" y="1297874"/>
            <a:ext cx="975872" cy="161274"/>
          </a:xfrm>
          <a:prstGeom prst="rect">
            <a:avLst/>
          </a:prstGeom>
          <a:blipFill>
            <a:blip r:embed="rId15" cstate="print"/>
            <a:stretch>
              <a:fillRect/>
            </a:stretch>
          </a:blipFill>
        </p:spPr>
        <p:txBody>
          <a:bodyPr wrap="square" lIns="0" tIns="0" rIns="0" bIns="0" rtlCol="0">
            <a:noAutofit/>
          </a:bodyPr>
          <a:lstStyle/>
          <a:p>
            <a:endParaRPr/>
          </a:p>
        </p:txBody>
      </p:sp>
      <p:sp>
        <p:nvSpPr>
          <p:cNvPr id="46" name="object 46"/>
          <p:cNvSpPr/>
          <p:nvPr/>
        </p:nvSpPr>
        <p:spPr>
          <a:xfrm>
            <a:off x="783771" y="783332"/>
            <a:ext cx="7238359" cy="1935292"/>
          </a:xfrm>
          <a:prstGeom prst="rect">
            <a:avLst/>
          </a:prstGeom>
          <a:blipFill>
            <a:blip r:embed="rId16" cstate="print"/>
            <a:stretch>
              <a:fillRect/>
            </a:stretch>
          </a:blipFill>
        </p:spPr>
        <p:txBody>
          <a:bodyPr wrap="square" lIns="0" tIns="0" rIns="0" bIns="0" rtlCol="0">
            <a:noAutofit/>
          </a:bodyPr>
          <a:lstStyle/>
          <a:p>
            <a:endParaRPr/>
          </a:p>
        </p:txBody>
      </p:sp>
      <p:sp>
        <p:nvSpPr>
          <p:cNvPr id="47" name="object 47"/>
          <p:cNvSpPr/>
          <p:nvPr/>
        </p:nvSpPr>
        <p:spPr>
          <a:xfrm>
            <a:off x="645458" y="1996730"/>
            <a:ext cx="76840" cy="890848"/>
          </a:xfrm>
          <a:prstGeom prst="rect">
            <a:avLst/>
          </a:prstGeom>
          <a:blipFill>
            <a:blip r:embed="rId17" cstate="print"/>
            <a:stretch>
              <a:fillRect/>
            </a:stretch>
          </a:blipFill>
        </p:spPr>
        <p:txBody>
          <a:bodyPr wrap="square" lIns="0" tIns="0" rIns="0" bIns="0" rtlCol="0">
            <a:noAutofit/>
          </a:bodyPr>
          <a:lstStyle/>
          <a:p>
            <a:endParaRPr/>
          </a:p>
        </p:txBody>
      </p:sp>
      <p:sp>
        <p:nvSpPr>
          <p:cNvPr id="48" name="object 48"/>
          <p:cNvSpPr/>
          <p:nvPr/>
        </p:nvSpPr>
        <p:spPr>
          <a:xfrm>
            <a:off x="8762999" y="0"/>
            <a:ext cx="0" cy="6857999"/>
          </a:xfrm>
          <a:custGeom>
            <a:avLst/>
            <a:gdLst/>
            <a:ahLst/>
            <a:cxnLst/>
            <a:rect l="l" t="t" r="r" b="b"/>
            <a:pathLst>
              <a:path h="6857999">
                <a:moveTo>
                  <a:pt x="0" y="0"/>
                </a:moveTo>
                <a:lnTo>
                  <a:pt x="0" y="6857998"/>
                </a:lnTo>
              </a:path>
            </a:pathLst>
          </a:custGeom>
          <a:ln w="38099">
            <a:solidFill>
              <a:srgbClr val="FDC3AD"/>
            </a:solidFill>
          </a:ln>
        </p:spPr>
        <p:txBody>
          <a:bodyPr wrap="square" lIns="0" tIns="0" rIns="0" bIns="0" rtlCol="0">
            <a:noAutofit/>
          </a:bodyPr>
          <a:lstStyle/>
          <a:p>
            <a:endParaRPr/>
          </a:p>
        </p:txBody>
      </p:sp>
      <p:sp>
        <p:nvSpPr>
          <p:cNvPr id="49" name="object 49"/>
          <p:cNvSpPr/>
          <p:nvPr/>
        </p:nvSpPr>
        <p:spPr>
          <a:xfrm>
            <a:off x="146050" y="527050"/>
            <a:ext cx="8623300" cy="2679700"/>
          </a:xfrm>
          <a:custGeom>
            <a:avLst/>
            <a:gdLst/>
            <a:ahLst/>
            <a:cxnLst/>
            <a:rect l="l" t="t" r="r" b="b"/>
            <a:pathLst>
              <a:path w="8623300" h="2679700">
                <a:moveTo>
                  <a:pt x="0" y="2679700"/>
                </a:moveTo>
                <a:lnTo>
                  <a:pt x="8623300" y="2679700"/>
                </a:lnTo>
                <a:lnTo>
                  <a:pt x="8623300" y="0"/>
                </a:lnTo>
                <a:lnTo>
                  <a:pt x="0" y="0"/>
                </a:lnTo>
                <a:lnTo>
                  <a:pt x="0" y="2679700"/>
                </a:lnTo>
                <a:close/>
              </a:path>
            </a:pathLst>
          </a:custGeom>
          <a:ln w="12700">
            <a:solidFill>
              <a:srgbClr val="585D62"/>
            </a:solidFill>
          </a:ln>
        </p:spPr>
        <p:txBody>
          <a:bodyPr wrap="square" lIns="0" tIns="0" rIns="0" bIns="0" rtlCol="0">
            <a:noAutofit/>
          </a:bodyPr>
          <a:lstStyle/>
          <a:p>
            <a:endParaRPr/>
          </a:p>
        </p:txBody>
      </p:sp>
      <p:sp>
        <p:nvSpPr>
          <p:cNvPr id="50" name="object 50"/>
          <p:cNvSpPr/>
          <p:nvPr/>
        </p:nvSpPr>
        <p:spPr>
          <a:xfrm>
            <a:off x="146050" y="3803648"/>
            <a:ext cx="8623300" cy="2984500"/>
          </a:xfrm>
          <a:custGeom>
            <a:avLst/>
            <a:gdLst/>
            <a:ahLst/>
            <a:cxnLst/>
            <a:rect l="l" t="t" r="r" b="b"/>
            <a:pathLst>
              <a:path w="8623300" h="2984500">
                <a:moveTo>
                  <a:pt x="0" y="2984499"/>
                </a:moveTo>
                <a:lnTo>
                  <a:pt x="8623300" y="2984499"/>
                </a:lnTo>
                <a:lnTo>
                  <a:pt x="8623300" y="0"/>
                </a:lnTo>
                <a:lnTo>
                  <a:pt x="0" y="0"/>
                </a:lnTo>
                <a:lnTo>
                  <a:pt x="0" y="2984499"/>
                </a:lnTo>
                <a:close/>
              </a:path>
            </a:pathLst>
          </a:custGeom>
          <a:ln w="12700">
            <a:solidFill>
              <a:srgbClr val="585D62"/>
            </a:solidFill>
          </a:ln>
        </p:spPr>
        <p:txBody>
          <a:bodyPr wrap="square" lIns="0" tIns="0" rIns="0" bIns="0" rtlCol="0">
            <a:noAutofit/>
          </a:bodyPr>
          <a:lstStyle/>
          <a:p>
            <a:endParaRPr/>
          </a:p>
        </p:txBody>
      </p:sp>
      <p:sp>
        <p:nvSpPr>
          <p:cNvPr id="51" name="object 51"/>
          <p:cNvSpPr/>
          <p:nvPr/>
        </p:nvSpPr>
        <p:spPr>
          <a:xfrm>
            <a:off x="2462417" y="2725519"/>
            <a:ext cx="155128" cy="0"/>
          </a:xfrm>
          <a:custGeom>
            <a:avLst/>
            <a:gdLst/>
            <a:ahLst/>
            <a:cxnLst/>
            <a:rect l="l" t="t" r="r" b="b"/>
            <a:pathLst>
              <a:path w="155128">
                <a:moveTo>
                  <a:pt x="0" y="0"/>
                </a:moveTo>
                <a:lnTo>
                  <a:pt x="155128" y="0"/>
                </a:lnTo>
              </a:path>
            </a:pathLst>
          </a:custGeom>
          <a:ln w="8370">
            <a:solidFill>
              <a:srgbClr val="1F1D20"/>
            </a:solidFill>
          </a:ln>
        </p:spPr>
        <p:txBody>
          <a:bodyPr wrap="square" lIns="0" tIns="0" rIns="0" bIns="0" rtlCol="0">
            <a:noAutofit/>
          </a:bodyPr>
          <a:lstStyle/>
          <a:p>
            <a:endParaRPr/>
          </a:p>
        </p:txBody>
      </p:sp>
      <p:sp>
        <p:nvSpPr>
          <p:cNvPr id="52" name="object 52"/>
          <p:cNvSpPr/>
          <p:nvPr/>
        </p:nvSpPr>
        <p:spPr>
          <a:xfrm>
            <a:off x="5932073" y="2731202"/>
            <a:ext cx="259653" cy="0"/>
          </a:xfrm>
          <a:custGeom>
            <a:avLst/>
            <a:gdLst/>
            <a:ahLst/>
            <a:cxnLst/>
            <a:rect l="l" t="t" r="r" b="b"/>
            <a:pathLst>
              <a:path w="259653">
                <a:moveTo>
                  <a:pt x="0" y="0"/>
                </a:moveTo>
                <a:lnTo>
                  <a:pt x="259653" y="0"/>
                </a:lnTo>
              </a:path>
            </a:pathLst>
          </a:custGeom>
          <a:ln w="10507">
            <a:solidFill>
              <a:srgbClr val="1F1D20"/>
            </a:solidFill>
          </a:ln>
        </p:spPr>
        <p:txBody>
          <a:bodyPr wrap="square" lIns="0" tIns="0" rIns="0" bIns="0" rtlCol="0">
            <a:noAutofit/>
          </a:bodyPr>
          <a:lstStyle/>
          <a:p>
            <a:endParaRPr/>
          </a:p>
        </p:txBody>
      </p:sp>
      <p:sp>
        <p:nvSpPr>
          <p:cNvPr id="53" name="object 53"/>
          <p:cNvSpPr/>
          <p:nvPr/>
        </p:nvSpPr>
        <p:spPr>
          <a:xfrm>
            <a:off x="6244859" y="2721226"/>
            <a:ext cx="125204" cy="0"/>
          </a:xfrm>
          <a:custGeom>
            <a:avLst/>
            <a:gdLst/>
            <a:ahLst/>
            <a:cxnLst/>
            <a:rect l="l" t="t" r="r" b="b"/>
            <a:pathLst>
              <a:path w="125204">
                <a:moveTo>
                  <a:pt x="0" y="0"/>
                </a:moveTo>
                <a:lnTo>
                  <a:pt x="125204" y="0"/>
                </a:lnTo>
              </a:path>
            </a:pathLst>
          </a:custGeom>
          <a:ln w="6755">
            <a:solidFill>
              <a:srgbClr val="1F1D20"/>
            </a:solidFill>
          </a:ln>
        </p:spPr>
        <p:txBody>
          <a:bodyPr wrap="square" lIns="0" tIns="0" rIns="0" bIns="0" rtlCol="0">
            <a:noAutofit/>
          </a:bodyPr>
          <a:lstStyle/>
          <a:p>
            <a:endParaRPr/>
          </a:p>
        </p:txBody>
      </p:sp>
      <p:sp>
        <p:nvSpPr>
          <p:cNvPr id="54" name="object 54"/>
          <p:cNvSpPr/>
          <p:nvPr/>
        </p:nvSpPr>
        <p:spPr>
          <a:xfrm>
            <a:off x="7120092" y="6388617"/>
            <a:ext cx="133635" cy="0"/>
          </a:xfrm>
          <a:custGeom>
            <a:avLst/>
            <a:gdLst/>
            <a:ahLst/>
            <a:cxnLst/>
            <a:rect l="l" t="t" r="r" b="b"/>
            <a:pathLst>
              <a:path w="133635">
                <a:moveTo>
                  <a:pt x="0" y="0"/>
                </a:moveTo>
                <a:lnTo>
                  <a:pt x="133635" y="0"/>
                </a:lnTo>
              </a:path>
            </a:pathLst>
          </a:custGeom>
          <a:ln w="9216">
            <a:solidFill>
              <a:srgbClr val="A3A3A3"/>
            </a:solidFill>
          </a:ln>
        </p:spPr>
        <p:txBody>
          <a:bodyPr wrap="square" lIns="0" tIns="0" rIns="0" bIns="0" rtlCol="0">
            <a:noAutofit/>
          </a:bodyPr>
          <a:lstStyle/>
          <a:p>
            <a:endParaRPr/>
          </a:p>
        </p:txBody>
      </p:sp>
      <p:sp>
        <p:nvSpPr>
          <p:cNvPr id="28" name="object 28"/>
          <p:cNvSpPr/>
          <p:nvPr/>
        </p:nvSpPr>
        <p:spPr>
          <a:xfrm>
            <a:off x="7614877" y="3394441"/>
            <a:ext cx="107576" cy="276470"/>
          </a:xfrm>
          <a:prstGeom prst="rect">
            <a:avLst/>
          </a:prstGeom>
          <a:blipFill>
            <a:blip r:embed="rId18" cstate="print"/>
            <a:stretch>
              <a:fillRect/>
            </a:stretch>
          </a:blipFill>
        </p:spPr>
        <p:txBody>
          <a:bodyPr wrap="square" lIns="0" tIns="0" rIns="0" bIns="0" rtlCol="0">
            <a:noAutofit/>
          </a:bodyPr>
          <a:lstStyle/>
          <a:p>
            <a:endParaRPr/>
          </a:p>
        </p:txBody>
      </p:sp>
      <p:sp>
        <p:nvSpPr>
          <p:cNvPr id="29" name="object 29"/>
          <p:cNvSpPr/>
          <p:nvPr/>
        </p:nvSpPr>
        <p:spPr>
          <a:xfrm>
            <a:off x="5378823" y="3394441"/>
            <a:ext cx="2213001" cy="276470"/>
          </a:xfrm>
          <a:prstGeom prst="rect">
            <a:avLst/>
          </a:prstGeom>
          <a:blipFill>
            <a:blip r:embed="rId19" cstate="print"/>
            <a:stretch>
              <a:fillRect/>
            </a:stretch>
          </a:blipFill>
        </p:spPr>
        <p:txBody>
          <a:bodyPr wrap="square" lIns="0" tIns="0" rIns="0" bIns="0" rtlCol="0">
            <a:noAutofit/>
          </a:bodyPr>
          <a:lstStyle/>
          <a:p>
            <a:endParaRPr/>
          </a:p>
        </p:txBody>
      </p:sp>
      <p:sp>
        <p:nvSpPr>
          <p:cNvPr id="30" name="object 30"/>
          <p:cNvSpPr/>
          <p:nvPr/>
        </p:nvSpPr>
        <p:spPr>
          <a:xfrm>
            <a:off x="4426003" y="3394441"/>
            <a:ext cx="937452" cy="276470"/>
          </a:xfrm>
          <a:prstGeom prst="rect">
            <a:avLst/>
          </a:prstGeom>
          <a:blipFill>
            <a:blip r:embed="rId20" cstate="print"/>
            <a:stretch>
              <a:fillRect/>
            </a:stretch>
          </a:blipFill>
        </p:spPr>
        <p:txBody>
          <a:bodyPr wrap="square" lIns="0" tIns="0" rIns="0" bIns="0" rtlCol="0">
            <a:noAutofit/>
          </a:bodyPr>
          <a:lstStyle/>
          <a:p>
            <a:endParaRPr/>
          </a:p>
        </p:txBody>
      </p:sp>
      <p:sp>
        <p:nvSpPr>
          <p:cNvPr id="27" name="object 27"/>
          <p:cNvSpPr/>
          <p:nvPr/>
        </p:nvSpPr>
        <p:spPr>
          <a:xfrm>
            <a:off x="3173505" y="3394441"/>
            <a:ext cx="1144921" cy="276470"/>
          </a:xfrm>
          <a:prstGeom prst="rect">
            <a:avLst/>
          </a:prstGeom>
          <a:blipFill>
            <a:blip r:embed="rId21" cstate="print"/>
            <a:stretch>
              <a:fillRect/>
            </a:stretch>
          </a:blipFill>
        </p:spPr>
        <p:txBody>
          <a:bodyPr wrap="square" lIns="0" tIns="0" rIns="0" bIns="0" rtlCol="0">
            <a:noAutofit/>
          </a:bodyPr>
          <a:lstStyle/>
          <a:p>
            <a:endParaRPr/>
          </a:p>
        </p:txBody>
      </p:sp>
      <p:sp>
        <p:nvSpPr>
          <p:cNvPr id="26" name="object 26"/>
          <p:cNvSpPr/>
          <p:nvPr/>
        </p:nvSpPr>
        <p:spPr>
          <a:xfrm>
            <a:off x="1383126" y="3394441"/>
            <a:ext cx="1705855" cy="276470"/>
          </a:xfrm>
          <a:prstGeom prst="rect">
            <a:avLst/>
          </a:prstGeom>
          <a:blipFill>
            <a:blip r:embed="rId22" cstate="print"/>
            <a:stretch>
              <a:fillRect/>
            </a:stretch>
          </a:blipFill>
        </p:spPr>
        <p:txBody>
          <a:bodyPr wrap="square" lIns="0" tIns="0" rIns="0" bIns="0" rtlCol="0">
            <a:noAutofit/>
          </a:bodyPr>
          <a:lstStyle/>
          <a:p>
            <a:endParaRPr/>
          </a:p>
        </p:txBody>
      </p:sp>
      <p:sp>
        <p:nvSpPr>
          <p:cNvPr id="23" name="object 23"/>
          <p:cNvSpPr/>
          <p:nvPr/>
        </p:nvSpPr>
        <p:spPr>
          <a:xfrm>
            <a:off x="7830030" y="130555"/>
            <a:ext cx="84524" cy="238071"/>
          </a:xfrm>
          <a:prstGeom prst="rect">
            <a:avLst/>
          </a:prstGeom>
          <a:blipFill>
            <a:blip r:embed="rId23" cstate="print"/>
            <a:stretch>
              <a:fillRect/>
            </a:stretch>
          </a:blipFill>
        </p:spPr>
        <p:txBody>
          <a:bodyPr wrap="square" lIns="0" tIns="0" rIns="0" bIns="0" rtlCol="0">
            <a:noAutofit/>
          </a:bodyPr>
          <a:lstStyle/>
          <a:p>
            <a:endParaRPr/>
          </a:p>
        </p:txBody>
      </p:sp>
      <p:sp>
        <p:nvSpPr>
          <p:cNvPr id="24" name="object 24"/>
          <p:cNvSpPr/>
          <p:nvPr/>
        </p:nvSpPr>
        <p:spPr>
          <a:xfrm>
            <a:off x="5125250" y="122875"/>
            <a:ext cx="2166897" cy="253431"/>
          </a:xfrm>
          <a:prstGeom prst="rect">
            <a:avLst/>
          </a:prstGeom>
          <a:blipFill>
            <a:blip r:embed="rId24" cstate="print"/>
            <a:stretch>
              <a:fillRect/>
            </a:stretch>
          </a:blipFill>
        </p:spPr>
        <p:txBody>
          <a:bodyPr wrap="square" lIns="0" tIns="0" rIns="0" bIns="0" rtlCol="0">
            <a:noAutofit/>
          </a:bodyPr>
          <a:lstStyle/>
          <a:p>
            <a:endParaRPr/>
          </a:p>
        </p:txBody>
      </p:sp>
      <p:sp>
        <p:nvSpPr>
          <p:cNvPr id="25" name="object 25"/>
          <p:cNvSpPr/>
          <p:nvPr/>
        </p:nvSpPr>
        <p:spPr>
          <a:xfrm>
            <a:off x="7299831" y="122875"/>
            <a:ext cx="507146" cy="245751"/>
          </a:xfrm>
          <a:prstGeom prst="rect">
            <a:avLst/>
          </a:prstGeom>
          <a:blipFill>
            <a:blip r:embed="rId25" cstate="print"/>
            <a:stretch>
              <a:fillRect/>
            </a:stretch>
          </a:blipFill>
        </p:spPr>
        <p:txBody>
          <a:bodyPr wrap="square" lIns="0" tIns="0" rIns="0" bIns="0" rtlCol="0">
            <a:noAutofit/>
          </a:bodyPr>
          <a:lstStyle/>
          <a:p>
            <a:endParaRPr/>
          </a:p>
        </p:txBody>
      </p:sp>
      <p:sp>
        <p:nvSpPr>
          <p:cNvPr id="19" name="object 19"/>
          <p:cNvSpPr/>
          <p:nvPr/>
        </p:nvSpPr>
        <p:spPr>
          <a:xfrm>
            <a:off x="3158137" y="76797"/>
            <a:ext cx="1114184" cy="299509"/>
          </a:xfrm>
          <a:prstGeom prst="rect">
            <a:avLst/>
          </a:prstGeom>
          <a:blipFill>
            <a:blip r:embed="rId26" cstate="print"/>
            <a:stretch>
              <a:fillRect/>
            </a:stretch>
          </a:blipFill>
        </p:spPr>
        <p:txBody>
          <a:bodyPr wrap="square" lIns="0" tIns="0" rIns="0" bIns="0" rtlCol="0">
            <a:noAutofit/>
          </a:bodyPr>
          <a:lstStyle/>
          <a:p>
            <a:endParaRPr/>
          </a:p>
        </p:txBody>
      </p:sp>
      <p:sp>
        <p:nvSpPr>
          <p:cNvPr id="20" name="object 20"/>
          <p:cNvSpPr/>
          <p:nvPr/>
        </p:nvSpPr>
        <p:spPr>
          <a:xfrm>
            <a:off x="4303058" y="138235"/>
            <a:ext cx="414937" cy="230391"/>
          </a:xfrm>
          <a:prstGeom prst="rect">
            <a:avLst/>
          </a:prstGeom>
          <a:blipFill>
            <a:blip r:embed="rId27" cstate="print"/>
            <a:stretch>
              <a:fillRect/>
            </a:stretch>
          </a:blipFill>
        </p:spPr>
        <p:txBody>
          <a:bodyPr wrap="square" lIns="0" tIns="0" rIns="0" bIns="0" rtlCol="0">
            <a:noAutofit/>
          </a:bodyPr>
          <a:lstStyle/>
          <a:p>
            <a:endParaRPr/>
          </a:p>
        </p:txBody>
      </p:sp>
      <p:sp>
        <p:nvSpPr>
          <p:cNvPr id="21" name="object 21"/>
          <p:cNvSpPr/>
          <p:nvPr/>
        </p:nvSpPr>
        <p:spPr>
          <a:xfrm>
            <a:off x="1283233" y="69117"/>
            <a:ext cx="1367757" cy="307189"/>
          </a:xfrm>
          <a:prstGeom prst="rect">
            <a:avLst/>
          </a:prstGeom>
          <a:blipFill>
            <a:blip r:embed="rId28" cstate="print"/>
            <a:stretch>
              <a:fillRect/>
            </a:stretch>
          </a:blipFill>
        </p:spPr>
        <p:txBody>
          <a:bodyPr wrap="square" lIns="0" tIns="0" rIns="0" bIns="0" rtlCol="0">
            <a:noAutofit/>
          </a:bodyPr>
          <a:lstStyle/>
          <a:p>
            <a:endParaRPr/>
          </a:p>
        </p:txBody>
      </p:sp>
      <p:sp>
        <p:nvSpPr>
          <p:cNvPr id="22" name="object 22"/>
          <p:cNvSpPr/>
          <p:nvPr/>
        </p:nvSpPr>
        <p:spPr>
          <a:xfrm>
            <a:off x="2674043" y="138235"/>
            <a:ext cx="476410" cy="230391"/>
          </a:xfrm>
          <a:prstGeom prst="rect">
            <a:avLst/>
          </a:prstGeom>
          <a:blipFill>
            <a:blip r:embed="rId29" cstate="print"/>
            <a:stretch>
              <a:fillRect/>
            </a:stretch>
          </a:blipFill>
        </p:spPr>
        <p:txBody>
          <a:bodyPr wrap="square" lIns="0" tIns="0" rIns="0" bIns="0" rtlCol="0">
            <a:noAutofit/>
          </a:bodyPr>
          <a:lstStyle/>
          <a:p>
            <a:endParaRPr/>
          </a:p>
        </p:txBody>
      </p:sp>
      <p:sp>
        <p:nvSpPr>
          <p:cNvPr id="18" name="object 18"/>
          <p:cNvSpPr/>
          <p:nvPr/>
        </p:nvSpPr>
        <p:spPr>
          <a:xfrm>
            <a:off x="0" y="0"/>
            <a:ext cx="8839199" cy="6857998"/>
          </a:xfrm>
          <a:custGeom>
            <a:avLst/>
            <a:gdLst/>
            <a:ahLst/>
            <a:cxnLst/>
            <a:rect l="l" t="t" r="r" b="b"/>
            <a:pathLst>
              <a:path w="8839199" h="6857998">
                <a:moveTo>
                  <a:pt x="0" y="6857998"/>
                </a:moveTo>
                <a:lnTo>
                  <a:pt x="8839199" y="6857998"/>
                </a:lnTo>
                <a:lnTo>
                  <a:pt x="8839199" y="0"/>
                </a:lnTo>
                <a:lnTo>
                  <a:pt x="0" y="0"/>
                </a:lnTo>
                <a:lnTo>
                  <a:pt x="0" y="6857998"/>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87630" y="0"/>
            <a:ext cx="0" cy="6857996"/>
          </a:xfrm>
          <a:custGeom>
            <a:avLst/>
            <a:gdLst/>
            <a:ahLst/>
            <a:cxnLst/>
            <a:rect l="l" t="t" r="r" b="b"/>
            <a:pathLst>
              <a:path h="6857996">
                <a:moveTo>
                  <a:pt x="0" y="0"/>
                </a:moveTo>
                <a:lnTo>
                  <a:pt x="0" y="6857996"/>
                </a:lnTo>
              </a:path>
            </a:pathLst>
          </a:custGeom>
          <a:ln w="35560">
            <a:solidFill>
              <a:srgbClr val="FDC3AD"/>
            </a:solidFill>
          </a:ln>
        </p:spPr>
        <p:txBody>
          <a:bodyPr wrap="square" lIns="0" tIns="0" rIns="0" bIns="0" rtlCol="0">
            <a:noAutofit/>
          </a:bodyPr>
          <a:lstStyle/>
          <a:p>
            <a:endParaRPr/>
          </a:p>
        </p:txBody>
      </p:sp>
      <p:sp>
        <p:nvSpPr>
          <p:cNvPr id="17" name="object 17"/>
          <p:cNvSpPr/>
          <p:nvPr/>
        </p:nvSpPr>
        <p:spPr>
          <a:xfrm>
            <a:off x="53340" y="0"/>
            <a:ext cx="0" cy="6857996"/>
          </a:xfrm>
          <a:custGeom>
            <a:avLst/>
            <a:gdLst/>
            <a:ahLst/>
            <a:cxnLst/>
            <a:rect l="l" t="t" r="r" b="b"/>
            <a:pathLst>
              <a:path h="6857996">
                <a:moveTo>
                  <a:pt x="0" y="0"/>
                </a:moveTo>
                <a:lnTo>
                  <a:pt x="0" y="6857996"/>
                </a:lnTo>
              </a:path>
            </a:pathLst>
          </a:custGeom>
          <a:ln w="12700">
            <a:solidFill>
              <a:srgbClr val="FDC3AD"/>
            </a:solidFill>
          </a:ln>
        </p:spPr>
        <p:txBody>
          <a:bodyPr wrap="square" lIns="0" tIns="0" rIns="0" bIns="0" rtlCol="0">
            <a:noAutofit/>
          </a:bodyPr>
          <a:lstStyle/>
          <a:p>
            <a:endParaRPr/>
          </a:p>
        </p:txBody>
      </p:sp>
      <p:sp>
        <p:nvSpPr>
          <p:cNvPr id="14" name="object 14"/>
          <p:cNvSpPr/>
          <p:nvPr/>
        </p:nvSpPr>
        <p:spPr>
          <a:xfrm>
            <a:off x="8839200" y="0"/>
            <a:ext cx="304800" cy="6858000"/>
          </a:xfrm>
          <a:custGeom>
            <a:avLst/>
            <a:gdLst/>
            <a:ahLst/>
            <a:cxnLst/>
            <a:rect l="l" t="t" r="r" b="b"/>
            <a:pathLst>
              <a:path w="304800" h="6858000">
                <a:moveTo>
                  <a:pt x="304800" y="0"/>
                </a:moveTo>
                <a:lnTo>
                  <a:pt x="0" y="0"/>
                </a:lnTo>
                <a:lnTo>
                  <a:pt x="0" y="6857998"/>
                </a:lnTo>
                <a:lnTo>
                  <a:pt x="304800" y="6857998"/>
                </a:lnTo>
                <a:lnTo>
                  <a:pt x="304800" y="0"/>
                </a:lnTo>
                <a:close/>
              </a:path>
            </a:pathLst>
          </a:custGeom>
          <a:solidFill>
            <a:srgbClr val="FDC3AD"/>
          </a:solidFill>
        </p:spPr>
        <p:txBody>
          <a:bodyPr wrap="square" lIns="0" tIns="0" rIns="0" bIns="0" rtlCol="0">
            <a:noAutofit/>
          </a:bodyPr>
          <a:lstStyle/>
          <a:p>
            <a:endParaRPr/>
          </a:p>
        </p:txBody>
      </p:sp>
      <p:sp>
        <p:nvSpPr>
          <p:cNvPr id="15" name="object 15"/>
          <p:cNvSpPr/>
          <p:nvPr/>
        </p:nvSpPr>
        <p:spPr>
          <a:xfrm>
            <a:off x="8915400" y="0"/>
            <a:ext cx="0" cy="6857999"/>
          </a:xfrm>
          <a:custGeom>
            <a:avLst/>
            <a:gdLst/>
            <a:ahLst/>
            <a:cxnLst/>
            <a:rect l="l" t="t" r="r" b="b"/>
            <a:pathLst>
              <a:path h="6857999">
                <a:moveTo>
                  <a:pt x="0" y="0"/>
                </a:moveTo>
                <a:lnTo>
                  <a:pt x="0" y="6857998"/>
                </a:lnTo>
              </a:path>
            </a:pathLst>
          </a:custGeom>
          <a:ln w="12700">
            <a:solidFill>
              <a:srgbClr val="FD8537"/>
            </a:solidFill>
          </a:ln>
        </p:spPr>
        <p:txBody>
          <a:bodyPr wrap="square" lIns="0" tIns="0" rIns="0" bIns="0" rtlCol="0">
            <a:noAutofit/>
          </a:bodyPr>
          <a:lstStyle/>
          <a:p>
            <a:endParaRPr/>
          </a:p>
        </p:txBody>
      </p:sp>
      <p:sp>
        <p:nvSpPr>
          <p:cNvPr id="4" name="object 4"/>
          <p:cNvSpPr txBox="1"/>
          <p:nvPr/>
        </p:nvSpPr>
        <p:spPr>
          <a:xfrm>
            <a:off x="146050" y="6788148"/>
            <a:ext cx="8616949" cy="69849"/>
          </a:xfrm>
          <a:prstGeom prst="rect">
            <a:avLst/>
          </a:prstGeom>
        </p:spPr>
        <p:txBody>
          <a:bodyPr wrap="square" lIns="0" tIns="0" rIns="0" bIns="0" rtlCol="0">
            <a:noAutofit/>
          </a:bodyPr>
          <a:lstStyle/>
          <a:p>
            <a:pPr marL="25400">
              <a:lnSpc>
                <a:spcPts val="500"/>
              </a:lnSpc>
              <a:spcBef>
                <a:spcPts val="49"/>
              </a:spcBef>
            </a:pPr>
            <a:endParaRPr sz="500"/>
          </a:p>
        </p:txBody>
      </p:sp>
      <p:sp>
        <p:nvSpPr>
          <p:cNvPr id="3" name="object 3"/>
          <p:cNvSpPr txBox="1"/>
          <p:nvPr/>
        </p:nvSpPr>
        <p:spPr>
          <a:xfrm>
            <a:off x="2358998" y="2509807"/>
            <a:ext cx="61472"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120092" y="6248917"/>
            <a:ext cx="133635" cy="152400"/>
          </a:xfrm>
          <a:prstGeom prst="rect">
            <a:avLst/>
          </a:prstGeom>
        </p:spPr>
        <p:txBody>
          <a:bodyPr wrap="square" lIns="0" tIns="0" rIns="0" bIns="0" rtlCol="0">
            <a:noAutofit/>
          </a:bodyPr>
          <a:lstStyle/>
          <a:p>
            <a:pPr marL="25400">
              <a:lnSpc>
                <a:spcPts val="1000"/>
              </a:lnSpc>
            </a:pPr>
            <a:endParaRPr sz="1000"/>
          </a:p>
        </p:txBody>
      </p:sp>
      <p:pic>
        <p:nvPicPr>
          <p:cNvPr id="1026" name="Picture 2"/>
          <p:cNvPicPr>
            <a:picLocks noChangeAspect="1" noChangeArrowheads="1"/>
          </p:cNvPicPr>
          <p:nvPr/>
        </p:nvPicPr>
        <p:blipFill>
          <a:blip r:embed="rId30"/>
          <a:srcRect/>
          <a:stretch>
            <a:fillRect/>
          </a:stretch>
        </p:blipFill>
        <p:spPr bwMode="auto">
          <a:xfrm>
            <a:off x="152400" y="304800"/>
            <a:ext cx="8639175" cy="30765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1"/>
          <a:srcRect/>
          <a:stretch>
            <a:fillRect/>
          </a:stretch>
        </p:blipFill>
        <p:spPr bwMode="auto">
          <a:xfrm>
            <a:off x="0" y="3514725"/>
            <a:ext cx="8667750" cy="3343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4955</Words>
  <Application>Microsoft Office PowerPoint</Application>
  <PresentationFormat>On-screen Show (4:3)</PresentationFormat>
  <Paragraphs>802</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cp:lastModifiedBy>
  <cp:revision>56</cp:revision>
  <dcterms:modified xsi:type="dcterms:W3CDTF">2021-03-16T06:29:11Z</dcterms:modified>
</cp:coreProperties>
</file>