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of Volumetric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Pratima</a:t>
            </a:r>
            <a:r>
              <a:rPr lang="en-US" dirty="0" smtClean="0"/>
              <a:t> Katiyar</a:t>
            </a:r>
          </a:p>
          <a:p>
            <a:r>
              <a:rPr lang="en-US" dirty="0" smtClean="0"/>
              <a:t>School of Pharmaceutical Sciences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Volumetric analysis and Pharmaceutical analysis is branch of chemistry in which deals</a:t>
            </a:r>
          </a:p>
          <a:p>
            <a:r>
              <a:rPr lang="en-US" dirty="0" smtClean="0"/>
              <a:t> a process for identification</a:t>
            </a:r>
          </a:p>
          <a:p>
            <a:r>
              <a:rPr lang="en-US" dirty="0" smtClean="0"/>
              <a:t> determination and quantification</a:t>
            </a:r>
          </a:p>
          <a:p>
            <a:r>
              <a:rPr lang="en-US" dirty="0" smtClean="0"/>
              <a:t> purification of substance</a:t>
            </a:r>
          </a:p>
          <a:p>
            <a:r>
              <a:rPr lang="en-US" dirty="0" smtClean="0"/>
              <a:t>Separation of substances</a:t>
            </a:r>
          </a:p>
          <a:p>
            <a:r>
              <a:rPr lang="en-US" dirty="0" smtClean="0"/>
              <a:t>Structure Elucidation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fields are utilized the analytical techniques such as</a:t>
            </a:r>
          </a:p>
          <a:p>
            <a:r>
              <a:rPr lang="en-US" dirty="0" smtClean="0"/>
              <a:t>pharmaceutical field</a:t>
            </a:r>
          </a:p>
          <a:p>
            <a:r>
              <a:rPr lang="en-US" dirty="0" smtClean="0"/>
              <a:t>Geological field</a:t>
            </a:r>
          </a:p>
          <a:p>
            <a:r>
              <a:rPr lang="en-US" dirty="0" smtClean="0"/>
              <a:t>Forensic field</a:t>
            </a:r>
          </a:p>
          <a:p>
            <a:r>
              <a:rPr lang="en-US" dirty="0" smtClean="0"/>
              <a:t>Microbiological field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knowledge of component and proper information , the analysis is classified two types</a:t>
            </a:r>
          </a:p>
          <a:p>
            <a:r>
              <a:rPr lang="en-US" dirty="0" smtClean="0"/>
              <a:t>A. Qualitative analysis</a:t>
            </a:r>
          </a:p>
          <a:p>
            <a:r>
              <a:rPr lang="en-US" dirty="0" smtClean="0"/>
              <a:t>B. Quantitative 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analysis is concerned with identification of compound present in the sample. Means WHAT is present in the </a:t>
            </a:r>
            <a:r>
              <a:rPr lang="en-US" dirty="0" err="1" smtClean="0"/>
              <a:t>analyte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Such as Identify the </a:t>
            </a:r>
            <a:r>
              <a:rPr lang="en-US" dirty="0" err="1" smtClean="0"/>
              <a:t>paracetamol</a:t>
            </a:r>
            <a:r>
              <a:rPr lang="en-US" dirty="0" smtClean="0"/>
              <a:t> present in the given sample or not.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Analysis is concerned with the determination of quantity of compounds present in the </a:t>
            </a:r>
            <a:r>
              <a:rPr lang="en-US" dirty="0" err="1" smtClean="0"/>
              <a:t>analyte</a:t>
            </a:r>
            <a:r>
              <a:rPr lang="en-US" dirty="0" smtClean="0"/>
              <a:t>. Means HOW MUCH amount present in the sample.</a:t>
            </a:r>
          </a:p>
          <a:p>
            <a:r>
              <a:rPr lang="en-US" dirty="0" smtClean="0"/>
              <a:t>Such as. Assay of given </a:t>
            </a:r>
            <a:r>
              <a:rPr lang="en-US" dirty="0" err="1" smtClean="0"/>
              <a:t>paracetamol</a:t>
            </a:r>
            <a:r>
              <a:rPr lang="en-US" dirty="0" smtClean="0"/>
              <a:t> powder sample.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chemistry and instrumental techniques are applied</a:t>
            </a:r>
          </a:p>
          <a:p>
            <a:r>
              <a:rPr lang="en-US" dirty="0" smtClean="0"/>
              <a:t>Manufacturing Industry</a:t>
            </a:r>
          </a:p>
          <a:p>
            <a:r>
              <a:rPr lang="en-US" dirty="0" smtClean="0"/>
              <a:t>Q. A. and Q.C. Department</a:t>
            </a:r>
          </a:p>
          <a:p>
            <a:r>
              <a:rPr lang="en-US" dirty="0" smtClean="0"/>
              <a:t>Research and development</a:t>
            </a:r>
          </a:p>
          <a:p>
            <a:r>
              <a:rPr lang="en-US" dirty="0" smtClean="0"/>
              <a:t>Drug discovery and design</a:t>
            </a:r>
          </a:p>
          <a:p>
            <a:r>
              <a:rPr lang="en-US" dirty="0" smtClean="0"/>
              <a:t>Analytical equipment validation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Pharmaceutical chemistry, </a:t>
            </a:r>
            <a:r>
              <a:rPr lang="en-US" dirty="0" err="1" smtClean="0"/>
              <a:t>Nirali</a:t>
            </a:r>
            <a:r>
              <a:rPr lang="en-US" dirty="0" smtClean="0"/>
              <a:t> </a:t>
            </a:r>
            <a:r>
              <a:rPr lang="en-US" dirty="0" err="1" smtClean="0"/>
              <a:t>prakashan</a:t>
            </a:r>
            <a:r>
              <a:rPr lang="en-US" dirty="0" smtClean="0"/>
              <a:t> publication</a:t>
            </a:r>
          </a:p>
          <a:p>
            <a:r>
              <a:rPr lang="en-US" dirty="0" smtClean="0"/>
              <a:t>Textbook of Pharmaceutical analysis, SIA publisher, Dr. R. </a:t>
            </a:r>
            <a:r>
              <a:rPr lang="en-US" dirty="0" err="1" smtClean="0"/>
              <a:t>sathiasundar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204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Introduction of Volumetric analysis</vt:lpstr>
      <vt:lpstr>Slide 2</vt:lpstr>
      <vt:lpstr>Slide 3</vt:lpstr>
      <vt:lpstr>Classification of analysis</vt:lpstr>
      <vt:lpstr>Slide 5</vt:lpstr>
      <vt:lpstr>Slide 6</vt:lpstr>
      <vt:lpstr>Scope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Volumetric analysis</dc:title>
  <dc:creator>LENOVO</dc:creator>
  <cp:lastModifiedBy>LENOVO</cp:lastModifiedBy>
  <cp:revision>13</cp:revision>
  <dcterms:created xsi:type="dcterms:W3CDTF">2006-08-16T00:00:00Z</dcterms:created>
  <dcterms:modified xsi:type="dcterms:W3CDTF">2021-11-26T06:07:07Z</dcterms:modified>
</cp:coreProperties>
</file>