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5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698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6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84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7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6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7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4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2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9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3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5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1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2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1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5078" y="1032933"/>
            <a:ext cx="7766936" cy="1120721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INTRODUCTION TO PSYCHOLOGY</a:t>
            </a:r>
            <a:endParaRPr lang="en-IN" sz="36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669" y="2851484"/>
            <a:ext cx="7766936" cy="2260153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/>
              <a:t>DR. PRIYANKA SHUKLA</a:t>
            </a:r>
          </a:p>
          <a:p>
            <a:pPr algn="r"/>
            <a:r>
              <a:rPr lang="en-US" b="1" dirty="0" smtClean="0"/>
              <a:t>ASSISTANT PROFESSOR </a:t>
            </a:r>
          </a:p>
          <a:p>
            <a:pPr algn="r"/>
            <a:r>
              <a:rPr lang="en-US" b="1" dirty="0" smtClean="0"/>
              <a:t>Department of Psychology</a:t>
            </a:r>
          </a:p>
          <a:p>
            <a:pPr algn="r"/>
            <a:r>
              <a:rPr lang="en-US" b="1" dirty="0" smtClean="0"/>
              <a:t>SAHSS &amp;</a:t>
            </a:r>
          </a:p>
          <a:p>
            <a:pPr algn="r"/>
            <a:r>
              <a:rPr lang="en-US" b="1" dirty="0" smtClean="0"/>
              <a:t>LIFE LONG LEARNING AND EXTENSION</a:t>
            </a:r>
          </a:p>
          <a:p>
            <a:pPr algn="r"/>
            <a:r>
              <a:rPr lang="en-US" b="1" dirty="0" smtClean="0"/>
              <a:t>CSJM UNIVERSITY, KANPUR</a:t>
            </a:r>
          </a:p>
          <a:p>
            <a:pPr algn="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80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670" y="609600"/>
            <a:ext cx="4298868" cy="52136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is Psychology:</a:t>
            </a:r>
            <a:endParaRPr lang="en-IN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047"/>
            <a:ext cx="8596668" cy="4910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Psychology is best defined as the science of behavior and cognitive processes.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Term behavior mean any observable action or reaction of a living organism.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By cognitive processes, mean every aspect of our mental life- our thoughts, memories, mental images, reasoning, decision making, and  so on, in another words, all aspects of the human mind.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3152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5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METHOD OF PSYCHOLOGY:</a:t>
            </a:r>
            <a:endParaRPr lang="en-IN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2539"/>
            <a:ext cx="8915400" cy="47620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Introspection method:</a:t>
            </a:r>
            <a:r>
              <a:rPr lang="en-US" sz="2400" dirty="0" smtClean="0"/>
              <a:t> is a method of self observation.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Observation method: </a:t>
            </a:r>
            <a:r>
              <a:rPr lang="en-US" sz="2400" dirty="0" smtClean="0"/>
              <a:t>Systematic study of behavior in natural settings.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Experimental method: </a:t>
            </a:r>
            <a:r>
              <a:rPr lang="en-US" sz="2400" dirty="0" smtClean="0"/>
              <a:t>A research method in which researchers systematically alter one or more variables in order to determine whether such changes influence some aspect of behavior.</a:t>
            </a:r>
            <a:endParaRPr lang="en-US" sz="2400" b="1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2683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779" y="553453"/>
            <a:ext cx="9302833" cy="535776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/>
              <a:t>Survey </a:t>
            </a:r>
            <a:r>
              <a:rPr lang="en-US" sz="2000" b="1" dirty="0" smtClean="0"/>
              <a:t>method: </a:t>
            </a:r>
            <a:r>
              <a:rPr lang="en-US" sz="2000" dirty="0" smtClean="0"/>
              <a:t>Large members of persons are asked questions about their attitudes or views.</a:t>
            </a: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Longitudinal </a:t>
            </a:r>
            <a:r>
              <a:rPr lang="en-US" sz="2000" b="1" dirty="0" smtClean="0"/>
              <a:t>method: </a:t>
            </a:r>
            <a:r>
              <a:rPr lang="en-US" sz="2000" dirty="0" smtClean="0"/>
              <a:t>One group of people studied over a period of time.</a:t>
            </a: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Cross-cultural </a:t>
            </a:r>
            <a:r>
              <a:rPr lang="en-US" sz="2000" b="1" dirty="0" smtClean="0"/>
              <a:t>method: </a:t>
            </a:r>
            <a:r>
              <a:rPr lang="en-US" sz="2000" dirty="0" smtClean="0"/>
              <a:t>is the systematic study of behavior and experiences as it occurs in different cultures, is influenced by culture, or results in changes in existing cultures.</a:t>
            </a:r>
            <a:endParaRPr lang="en-US" sz="20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650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Cross-sectional method: </a:t>
            </a:r>
            <a:r>
              <a:rPr lang="en-US" sz="2400" dirty="0" smtClean="0"/>
              <a:t>involves looking at data from a population at one specific point in time.  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Clinical or case study method: </a:t>
            </a:r>
            <a:r>
              <a:rPr lang="en-US" sz="2400" dirty="0" smtClean="0"/>
              <a:t>Detailed study of a small numbers of persons.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Field study method: </a:t>
            </a:r>
            <a:r>
              <a:rPr lang="en-US" sz="2400" dirty="0" smtClean="0"/>
              <a:t>it is method of collecting qualitative data with the aim to understand, observe and interact with people in their natural setting.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Correlational method: </a:t>
            </a:r>
            <a:r>
              <a:rPr lang="en-US" sz="2400" dirty="0" smtClean="0"/>
              <a:t> it measures two or more variables to determine if they are related in any way.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38208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93295"/>
            <a:ext cx="8915400" cy="54179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/>
              <a:t>Meta analysis</a:t>
            </a:r>
            <a:r>
              <a:rPr lang="en-US" sz="2000" b="1" dirty="0" smtClean="0"/>
              <a:t>: </a:t>
            </a:r>
            <a:r>
              <a:rPr lang="en-US" sz="2000" dirty="0" smtClean="0"/>
              <a:t>is a statistical analysis that combines the results of multiple scientific studies.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Reference: </a:t>
            </a:r>
            <a:r>
              <a:rPr lang="en-US" sz="2000" dirty="0" smtClean="0"/>
              <a:t>Baron, R.A. (2003). Psychology,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2478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79095"/>
            <a:ext cx="8915400" cy="4732127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77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316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INTRODUCTION TO PSYCHOLOGY</vt:lpstr>
      <vt:lpstr>What is Psychology:</vt:lpstr>
      <vt:lpstr>METHOD OF PSYCHOLOGY: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abc</dc:creator>
  <cp:lastModifiedBy>abc</cp:lastModifiedBy>
  <cp:revision>10</cp:revision>
  <dcterms:created xsi:type="dcterms:W3CDTF">2021-11-22T15:26:33Z</dcterms:created>
  <dcterms:modified xsi:type="dcterms:W3CDTF">2021-11-22T16:51:09Z</dcterms:modified>
</cp:coreProperties>
</file>