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ink/ink14.xml" ContentType="application/inkml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ink/ink2.xml" ContentType="application/inkml+xml"/>
  <Override PartName="/ppt/tags/tag52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tags/tag99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slideMasters/slideMaster7.xml" ContentType="application/vnd.openxmlformats-officedocument.presentationml.slideMaster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ink/ink15.xml" ContentType="application/inkml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tags/tag6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708" r:id="rId2"/>
    <p:sldMasterId id="2147483722" r:id="rId3"/>
    <p:sldMasterId id="2147483735" r:id="rId4"/>
    <p:sldMasterId id="2147483748" r:id="rId5"/>
    <p:sldMasterId id="2147483761" r:id="rId6"/>
    <p:sldMasterId id="2147483774" r:id="rId7"/>
  </p:sldMasterIdLst>
  <p:notesMasterIdLst>
    <p:notesMasterId r:id="rId49"/>
  </p:notesMasterIdLst>
  <p:sldIdLst>
    <p:sldId id="367" r:id="rId8"/>
    <p:sldId id="405" r:id="rId9"/>
    <p:sldId id="406" r:id="rId10"/>
    <p:sldId id="407" r:id="rId11"/>
    <p:sldId id="408" r:id="rId12"/>
    <p:sldId id="368" r:id="rId13"/>
    <p:sldId id="369" r:id="rId14"/>
    <p:sldId id="370" r:id="rId15"/>
    <p:sldId id="372" r:id="rId16"/>
    <p:sldId id="373" r:id="rId17"/>
    <p:sldId id="374" r:id="rId18"/>
    <p:sldId id="400" r:id="rId19"/>
    <p:sldId id="401" r:id="rId20"/>
    <p:sldId id="413" r:id="rId21"/>
    <p:sldId id="414" r:id="rId22"/>
    <p:sldId id="402" r:id="rId23"/>
    <p:sldId id="403" r:id="rId24"/>
    <p:sldId id="376" r:id="rId25"/>
    <p:sldId id="377" r:id="rId26"/>
    <p:sldId id="378" r:id="rId27"/>
    <p:sldId id="379" r:id="rId28"/>
    <p:sldId id="380" r:id="rId29"/>
    <p:sldId id="409" r:id="rId30"/>
    <p:sldId id="382" r:id="rId31"/>
    <p:sldId id="383" r:id="rId32"/>
    <p:sldId id="412" r:id="rId33"/>
    <p:sldId id="384" r:id="rId34"/>
    <p:sldId id="385" r:id="rId35"/>
    <p:sldId id="386" r:id="rId36"/>
    <p:sldId id="410" r:id="rId37"/>
    <p:sldId id="411" r:id="rId38"/>
    <p:sldId id="415" r:id="rId39"/>
    <p:sldId id="416" r:id="rId40"/>
    <p:sldId id="417" r:id="rId41"/>
    <p:sldId id="418" r:id="rId42"/>
    <p:sldId id="419" r:id="rId43"/>
    <p:sldId id="420" r:id="rId44"/>
    <p:sldId id="421" r:id="rId45"/>
    <p:sldId id="422" r:id="rId46"/>
    <p:sldId id="423" r:id="rId47"/>
    <p:sldId id="424" r:id="rId48"/>
  </p:sldIdLst>
  <p:sldSz cx="9144000" cy="5143500" type="screen16x9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3" autoAdjust="0"/>
    <p:restoredTop sz="58970" autoAdjust="0"/>
  </p:normalViewPr>
  <p:slideViewPr>
    <p:cSldViewPr>
      <p:cViewPr>
        <p:scale>
          <a:sx n="100" d="100"/>
          <a:sy n="100" d="100"/>
        </p:scale>
        <p:origin x="-1122" y="-450"/>
      </p:cViewPr>
      <p:guideLst>
        <p:guide orient="horz" pos="1668"/>
        <p:guide pos="2352"/>
      </p:guideLst>
    </p:cSldViewPr>
  </p:slideViewPr>
  <p:outlineViewPr>
    <p:cViewPr>
      <p:scale>
        <a:sx n="33" d="100"/>
        <a:sy n="33" d="100"/>
      </p:scale>
      <p:origin x="0" y="24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57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presProps" Target="presProps.xml"/></Relationships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41:41.929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23126 3079 11562,'19'-20'545,"1"20"96,0-19 736,-20 19-320,0 0-513,0 0-95,-20 19-321,0 1-32,-19 0 32,-21 20 160,1 20 129,19 0-33,-39-1 33,20 1-225,-2-1-96,22-19 64,-21 19-64,40-18 32,-19-2-96,19-19-32,0-1-32,0 22-224,1-41-385,19 19-512,-20 1-961,0-20-993,20 20-2498</inkml:trace>
  <inkml:trace contextRef="#ctx0" brushRef="#br0" timeOffset="317.0179">22371 3417 4900,'21'-19'1442,"-21"19"-674,0 0 1,0 0 832,0 19-31,0 1 31,0 20-511,-21 0-418,-19 20-191,21-21 95,-21 21-224,20-1 33,20-19 63,0 0-63,20-1 31,20 1 64,-1-20-95,22 0-129,-2-20-64,0 0-96,21 0-224,-1-20-224,-20 20-993,2-20-3428</inkml:trace>
  <inkml:trace contextRef="#ctx0" brushRef="#br0" timeOffset="4406.252">14252 3099 10057,'0'-20'288,"0"0"513,20 20 576,-20 0-159,0 0-65,0 0-609,0 0-416,0 20 289,0 21 287,0-2-159,-20 1-257,20 20 32,0-1-191,-20 1 31,20-21-64,0 21 0,0-1-64,0-18-224,0-2-161,0-19-383,0-1-610,0 2-1761,0-1-4708</inkml:trace>
  <inkml:trace contextRef="#ctx0" brushRef="#br0" timeOffset="4710.2694">14074 3536 11210,'19'0'-64,"-19"20"-32,0-20 288,0 21 833,20 18 513,-20 0-481,0 2-481,20-22-416,-20 21-64,20-20 65,0 0 287,-1-20 225,1 0 191,20 0-127,-20-20-256,19 0-225,22-20-128,-23 21-128,3-22-96,-1 2-705,-21 0-1954,1 18-11626</inkml:trace>
  <inkml:trace contextRef="#ctx0" brushRef="#br0" timeOffset="11077.6336">4862 2106 4163,'0'0'-64,"0"0"-160,0 0 512,0 0 673,0 0 385,0 20 63,0-20-384,0 0 128,-20 20-192,20 0-288,0-20-161,0 19-192,-19 1-192,19 0-63,0 0 31,-20 21 32,20-22 32,-20 0-160,20 21 96,-41-19-64,23 18 32,-2 1-32,-21-21 32,21 21-64,-18 0 96,17-1-64,-19 2-32,1-2 96,19 0 33,-20 2-97,20-2 32,-19 1-32,19 0-32,0 0 0,-1-1 0,3 1 0,-2-20 32,0 19-32,-1-19 32,1 21-32,2-22 32,-3 20-32,1 2 0,0-1-32,0-21 0,1 21 32,-1 0 0,20-20 0,-20 19 32,0-19-32,20 0 32,-20 20-32,1-20 0,19-1 0,-20 1 0,20 1 0,-20-2 64,20 1-64,-20 0 0,20 20-64,-20-20 192,20-1-128,0-19 32,-19 20-32,19 0 32,-20 0 32,20 0 0,0-20-64,-20 20 0,20 0 32,0-1-32,-21 2 32,21-21-32,0 19-32,0 1 0,-20 0 64,20 0 32,0 0 0,0-20-32,0 20 0,-18-1 32,18 1 32,0-20-32,0 21-32,0-21-32,0 19 33,0-19 31,0 20 32,0 0-96,0-20 32,-20 19 32,20 2-64,0-21 128,0 19 0,0-19 0,0 20-32,0 0 0,0-20 0,0 20-64,0-20 32,0 0 1,0 20 31,0 0 32,20-20 64,-20 19-32,0-19-32,0 21-64,18-21-32,-18 0 0,0 19 32,0-19-64,20 21 96,-20-21-63,0 0 63,21 0-32,-21 19 32,0-19-64,20 0 0,-20 0 0,20 0-64,-1 20 64,-19-20-32,20 0 0,0 0 0,-20 0 0,20 0 0,-20 0 32,20 0-32,-20 0 32,19 0 0,-19 0-32,0 0 0,0 0 0,20 0 0,-20 0 32,0 0-32,20 0 32,-20 0-32,0 0 32,0 0-32,20 0 64,-20 0-64,20 0 64,-20 0-32,19-20 0,-19 20 32,20 0-64,-20 0 0,20 0 0,0-19 0,-20 19-64,21 0 224,-3 0-128,-18 0-32,20 0-32,1 0 64,-1 0-32,0-21 0,-2 21 32,-18 0-32,21 0 0,19 0 64,-20 0-128,-1 0 96,1-19-64,0 19 32,0 0 32,0 0 0,-1 0-32,1 0 33,0 0-33,0-21 96,1 21-96,-1 0 64,-2 0-64,2 0 0,1 0 32,-1 0-32,0-19 64,-2 19 0,3 0 64,19 0-96,-20 0 128,-1 0-160,21 0 128,-20 0-96,19 0 0,-19 19 64,20-19-128,-19 0 32,-3 0 32,2 0-64,0 0 64,1 0-64,-1 21 96,-2-21-128,3 0 96,-1 19 32,0-19-128,0 0 193,-1 21-290,21-21 193,-20 0-32,0 0 32,-1 0-96,1 19-32,0-19 128,20 0-64,-19 0-32,-3 20 32,-18-20 32,20 0 0,1 20 32,-1-20-96,0 20 0,-2-20 32,3 20 64,-1-20-128,0 20 0,0-20 96,-1 19-32,1 1-32,0-20 96,0 20-32,0-20-64,-1 20 32,1 0 64,0 0-96,0-20-32,0 19 64,-1 2 64,-19-2-64,20-19 32,0 20 64,-20 0-64,21-1-32,-21 2 64,20-1-32,-20-1 0,18-19 0,-18 21 0,0-2 96,0 2-192,20-1 96,-20-1 0,0-19-64,-20 20 160,20 0-128,0 0 32,0 0 96,-18 0-192,18-1 192,0-19-256,0 20 128,0 0 96,0-20-160,0 20 160,0-20-32,0 0 0,0 20-96,0-20 64,0 0 0,-20 20-32,20-20 128,0 0-96,0 20 0,-21-20 0,21 19 64,0-19-64,-20 21 0,20-21 32,0 19-32,-20-19 32,20 0-32,0 20 32,-19-20 0,19 0-32,-20 21 0,0-21 0,20 0-64,-20 0 32,20 0 32,-20 19-32,1-19 64,-1 0-96,20 20 192,-20-20-256,0 0 192,0 0-64,20 0 0,-19 20 0,-1-20-96,0 0 128,0 0-32,-1 0-32,21 0 0,-18 0 192,-2 0-192,20-20 128,-20 20-224,20 0 160,-21-20 32,21 20-64,-20-19 0,2-2 32,-3 21-32,1-20 32,0 1 0,20 19-32,-20-21 96,0 21-160,1-19 192,-1-1-96,20 20 0,-20-20-64,0 0 96,20 20-160,-20-20 128,20 0 0,0 0-96,-19 20 64,19-19-64,0 19 256,-20-20-128,20 20-32,0-20-64,-20 20 32,20-20-32,0 0 64,-20 20-288,20-20 512,-21 1-288,21 19 64,0-20-32,0-1-64,-18 21 160,18-19-128,0 19-32,-20 0 192,20-21-96,0 21-64,-21-19 32,21 19 64,-20-20-64,0 20 0,20-21 32,-18 2-64,-3 19 64,1-20 0,20 0 0,-20 1-64,0 19 257,1-21-257,-21 2 160,20 19 0,0-20-64,1 20-96,-1 0 128,0-20-64,0 20-32,-19 0-32,19-20 64,0 20-32,-1 0-32,-17 0 64,18-20-32,-21 20 0,21 0 0,-19 0 0,19 0 0,-20 0-32,20 0 32,1 0 32,-21 0-160,20 0 160,-1 20-32,3-20-192,-2 20 32,0-20-65,-1 0 97,21 20 0,-20-20 64,20 20 32,0-1 0,-18 2 0,18-2 32,0 1 32,0 0-64,0 20-32,0-20 128,0-1-64,0 21 0,0-19-32,0-1 32,18-1-32,-18 1 0,0 0 64,20 20-32,-20-20-64,0-1 64,0 21 0,21-20 0,-21 0 0,0 0 0,20 19 0,-20-18 0,20 18 0,-2-18-32,-18 18-32,21-19 64,-1 20 0,0-20 64,0 19-64,-1 1 32,1-20 32,0 19-64,0-19 96,19 20 0,-19 0-32,20-1 32,1 21 64,-3-20 1,3-1-129,-3 2 64,23-2-256,-22 0-129,1-18-191,19-21-1186,-39 0-4644</inkml:trace>
  <inkml:trace contextRef="#ctx0" brushRef="#br0" timeOffset="15722.8991">4862 5941 928,'0'0'1218,"0"0"-1058,0 0 288,0 0-31,0 0 159,0 0 193,0 0-257,20 0-320,-20 0 129,0 0 255,0 0-95,0 0-97,0 0-128,0 0-128,0 0-95,0 0 159,0 0 160,20 0-32,-20 0 97,20 0-225,-1 0-160,-19 0 96,20 0 0,-20 0 32,20 0 97,-20 0 191,20 0-64,-20 0-63,21 0 31,-3 0-192,2 0-160,0 0 32,1 0-32,17 0 0,-17 0 0,-1 0 0,0 0 0,0-20 32,-1 20 32,1 0-64,0 0 32,0 0 0,0 20-32,-1-20 0,1 0 64,0 0 0,0 0 129,0 0-1,1 20 0,-3-20-96,23 0 96,-21 0-64,0 0-64,-2 0 129,3 0 159,-1 0 32,0 0-159,0 0-33,-1 0 32,-19 0-128,20 0 0,0 0-96,-20 0 32,20 0 32,0 0-64,-1 0-32,1 0 64,0 0-32,0 0 0,0 0 0,19 0 0,-19-20-32,1 20 32,-1 0 0,-2-20 0,2 20 0,1 0 0,-1 0 0,0 0 0,-1-19 0,1 19 0,0 0-32,0 0 64,-20 0-64,20 0-32,-1-20-64,1 20 96,0 0 32,0 0 0,0-21 0,1 21 0,-3 0-96,-18-19 64,20 19 32,0 0 0,-20-20 0,21 20 0,-21 0 32,20 0-32,-2-19 0,-18 19 0,21 0 0,-21-20 0,20 20 0,-20-21 32,20 21 0,-20 0-32,20 0 32,-20-20-32,19 20 32,-19 0-32,0 0-32,20-19 32,-20 19 0,20 0 0,-20 0 0,20-20 0,-20 20 0,0 0 0,20 0 32,-20-19-32,0 19 0,0 0 32,0 0 0,19 0 0,-19-21 0,0 21-32,0-20 32,20 20-32,-20-20 64,0 20-32,0-20-32,0 20-32,20-19 64,-20-1-32,0 0 64,0 0-64,0 0 0,0 0 128,0 0-96,0 1 32,0-21-64,0 19 33,-20-18-33,20 20 0,0-1 32,0-20-32,0 20 32,0 0 64,-20 1 0,20-2 32,0 1-64,0 1 32,-19-2-32,19 2 0,0-1 32,0-20 64,0 20-31,-20 0 63,20 0-128,0 1 0,0-1-128,0 0 448,0 0-672,0 0 576,0 0-288,-20 1 0,20-1 96,0 20-64,0-21 96,-20 2-64,20 19 65,0-21-97,0 2-32,-20 19 0,20-20 0,0-1 0,0 21 0,-19-19-32,19 19 0,0-20-1,0 0 33,0 20-64,0-19 32,0 19 0,0-21 0,0 21 32,0-19-32,0-1 32,0 0 0,0 0 0,0 20-32,0-20 32,0 0 0,0 20-32,19-19 0,-19-1 32,0 20-32,0-20 32,20 0 0,-20 20 0,0-20-32,20 20 0,-20-20 32,0 20 0,20-19 0,-20 19 0,0 0-32,20-21 0,-20 21 0,19 0 32,-19 0-32,20 0-32,-20-19 64,20 19 0,-20 0 0,20 0 0,0 0 0,-1 0 0,-19 0-32,20 0 32,0 0-32,-20-21 0,20 21 32,1 0-32,-3 0 0,-18 21 0,20-21 0,1 0-64,-1 0 96,0 0-64,-2 19 64,3-19 0,-1 0 0,0 0 0,0 21-32,-1-21 32,1 0 32,0 19-64,0-19-129,0 0 1,-20 0-64,20 20 128,-1-20 32,1 20 32,-20-20 64,20 0-32,1 20 32,-1-20 0,-2 0-32,2 20 0,-20-20 0,21 0-32,-1 0 0,-20 20 0,20-20 32,-20 0 96,18 19-128,-18-19 64,21 20-32,-1-20 96,0 20-128,-20-20 32,20 0 0,-20 20 32,19 0-64,-19-20 32,0 20 0,20-20 0,-20 19 32,20 2 0,-20-2 32,0 1-32,20-20 0,-20 20-32,0-1 0,20 2 32,-20-21-64,0 20 32,19-1-32,-19 2 32,0-2 0,20-19-32,-20 21 64,0-1-32,0-1 0,20 1 0,-20 0 32,0 0 0,0 0 0,0 0 160,0-1-288,0 1 160,20 0-64,-20 0 0,0 0 32,0 0 0,0-20-64,0 20 0,0-20 64,0 19 129,0-19-97,-20 0 32,20 21-64,-20-21-32,0 0-32,20 0-96,-19 19-1,-1-19 33,0 0-96,20 0 0,-20 0 64,0 0-32,-19 0-321,19 0 1,0 0 95,-19 0-31,19 0 320,0 0 0,-1 0-64,1 0 32,2 0 96,-2 0 32,-1 0 32,1 0 128,-19 0 96,39 0 128,-20 0 33,0 0-225,20 0-160,-20 0-96,0 0 64,20 20 0,-20-20 0,1 0 0,19 0 32,-20 0 32,0 21 96,20-21 32,-20 0-96,20 19-96,-21-19 0,21 20 0,-18-20 32,18 0-32,0 20 0,0-20 33,-20 19 31,20-19 64,0 0-64,0 21 32,0-21-32,0 20-64,0-1 96,0-19-64,0 20 32,0-20-32,0 19 0,0 2 32,0-21-64,0 20 0,0-20 0,0 20 0,0-20 0,0 19 32,0-19 0,0 20 0,0 0 64,0-20-64,0 0 32,0 20-31,0-20-1,0 20 0,0-20 0,0 20 64,0-20-64,0 20 0,20-20 96,-20 19-64,0-19 96,0 20-32,0-20 32,0 20-32,0 0 1,18-20-33,-18 21-32,0-2 32,0 1 0,0-20-64,21 19 32,-21 1-64,0-20 96,0 21-32,20-21-32,-20 20 32,20-1-32,-20-19-64,0 20 32,20-20-64,-20 19 96,0-19-128,19 0 0,-19 21 0,0-21-32,20 0 32,-20 0 0,20 20 0,-20-20 64,20 0-33,0 19 65,-20-19-160,20 0 32,-1 0 96,1 0-32,0 0-160,1 0-64,-1 0-65,-2 0-95,23-19 31,-21 19-31,0-20 320,-2 20 64,23 0 32,-21-21 64,0 21 128,-1-19-64,1 19 0,0 0 64,0-20-96,0 20-32,-1-19-64,1 19 32,0-20 32,-20 20-32,20-21 32,1 21 33,-21-20 127,18 20 128,-18-19-64,20-1-224,0 1-32,1-2-32,-1 1-96,-20 0 0,18 0 32,3 1-32,-1-1 128,0 20 32,-20-20 32,20 0 32,-20 20-64,0-20-32,19 0 32,1 20 0,-20-20-64,20 1 32,0-1 32,-20-21-32,20 22 32,-20-1-32,20 1 0,-20-22 0,19 22 0,-19-1 0,0 0 32,20 1 0,-20-2 0,20 1 0,0 1 64,-20-21-32,21 20 65,-3 0-33,-18-20-64,20 0-32,1 1-32,-1-1-129,18 0 418,-17 1-129,19-1 96,19 0 192,-19-1 161,19 2-33,1-21 1,20 21 64,-22-21 127,22 1-159,0-1-33,-1 0-351,20 1-65,-19-1-64,19-20-32,0 41-192,0-21 96,-20 21-385,2-1-256,-22 20-255,1 0-1283,-41 0-7654</inkml:trace>
  <inkml:trace contextRef="#ctx0" brushRef="#br0" timeOffset="30521.7458">952 10810 14189,'-40'20'-32,"19"-20"-64,1 0 576,20 0 801,0 0-512,0 0-384,0 0-289,0 0 128,0 0-32,20 0-64,1 0 0,-1 0-32,0 0 33,-1 0-129,21 0 192,0 19-224,-1-19 96,21 0 0,-1 0-96,-18 0-32,17 0 0,-17-19-225,18 19-95,-39 0-161,20 0-223,-21-20-257,1 20-192,-20 0-449,0 0-1857,0 0-1730</inkml:trace>
  <inkml:trace contextRef="#ctx0" brushRef="#br0" timeOffset="30838.7639">1308 10651 5765,'-20'0'1537,"20"0"-1280,0 0 159,0 0 1410,0 0-449,0 0-704,20 19-225,1-19 257,-1 21 192,0-21-129,19 20-223,1-1-1,-1-19-31,1 20 95,0-20-223,19 20-321,-18-20-32,-23 20 0,2-20 32,1 20 32,-21-20-32,-21 20 0,1-1-32,2 1 96,-3 0-64,-19 0-128,1 0-416,-1 20-1410,0-21-4644</inkml:trace>
  <inkml:trace contextRef="#ctx0" brushRef="#br0" timeOffset="37985.1725">8158 12737 6726,'0'0'3235,"0"0"-1409,0 0 640,-20 0-320,20 0-609,0 0-447,0 0-386,0 0-448,0 0 609,20 0-416,-20 0-65,20 0 64,-1 0-95,1 0-1,0 0-128,20 0-31,-1 0-1,-19 0-32,20 0-448,-1 0 544,2 0-256,-21 0 32,-2 0-32,2-20-32,1 20-128,-1 0-225,-20 0 65,20 0-225,-20 0-95,19 0-33,-19 0-288,0 0 97,0 0-610,0 0-1056,0 0-2883</inkml:trace>
  <inkml:trace contextRef="#ctx0" brushRef="#br0" timeOffset="38331.1922">8456 12539 10121,'-21'0'1121,"21"-21"160,-20 21 994,20 0-610,0 0-608,0 0-416,-20 0-33,20 0 129,0 21-64,0-2-1,-19 1-287,19 20 191,0-1-352,0 1-96,0 0-31,0-1-97,19 2 64,-19-2-64,0 0-64,20-18-257,-20 19-512,0-20-416,0-1-192,0-19-1154,0 0-2786</inkml:trace>
  <inkml:trace contextRef="#ctx0" brushRef="#br0" timeOffset="39709.271">9984 12260 14798,'0'-20'1089,"0"0"-769,0 20 449,0-20-353,0 20-192,0 0-128,0 20-64,-20 0 64,0 20-32,0-1 65,1 2-129,-21-22 0,20 21 32,0-21-64,1 2 32,-1-1 0,0 0-193,-1-1-127,1-19-32,20 0-193,-18 0-608,18 0-1121,0-19-1762</inkml:trace>
  <inkml:trace contextRef="#ctx0" brushRef="#br0" timeOffset="40004.288">9745 11803 12716,'-20'-39'1665,"2"39"-640,18 0-256,0 19 128,0 1 224,18 20-128,2 19-545,1 0-128,19 2 97,-1 18-33,1-19 97,-1-1-225,1 21-64,0-20-96,-21-21-64,1-19 64,0 20-32,0-20-64,1 19-128,17-18-128,-18-2-160,1 1-481,-21 0-128,20-20-865,-20 0-2690</inkml:trace>
  <inkml:trace contextRef="#ctx0" brushRef="#br0" timeOffset="40697.3275">9369 12916 960,'-20'0'7111,"-1"0"-4901,1 0 513,2 0-513,-3 0-416,1 0-417,0 0-224,20 0-224,-20 20-545,20-20 161,20 0 63,0 0-255,21 20 95,18-20 1,20 0-193,20 0 256,0 0-320,0 20-95,21-20-33,-1 0-64,21 0 0,-23 0-97,-17 0-223,0 0-256,-41-20-161,0 20-96,-18 0-224,-21 0-448,-20 0 352,0 0-897,-20 20-545,-1-20-2241</inkml:trace>
  <inkml:trace contextRef="#ctx0" brushRef="#br0" timeOffset="41158.3541">9527 13174 15630,'-59'20'961,"39"-20"-320,0 0 512,20 0-577,0 0-63,20 0-97,20 20-256,-20-20-31,39 0-129,-19 20 0,19-1 0,-18 1 0,-3 1-161,-17 18 65,-1-19 96,-20 20 64,-20-20 33,-1 20 95,1-21 256,-18 1-31,-3 0-1,21 0-96,-19 0-64,39 0-320,0 0 128,0-20 1,20 0-65,-1 0-225,21 19-223,1-19-289,-3 0-640,3 0-513,-2 0-2018,1 0-6341</inkml:trace>
  <inkml:trace contextRef="#ctx0" brushRef="#br0" timeOffset="41641.3818">9964 13432 12748,'0'0'448,"0"0"289,0 0 1056,0 21-928,20 18-512,-20-19-33,0 20-224,20 0-96,-20-21 64,19 1-32,-19 0 64,20 0-32,-20-20 160,0 0 97,0 0-193,20 0-96,-20-20-64,0 0-32,0 0 160,20 1-288,-20-21-1,21 20 226,-3 0-98,2 20 97,-20 0-64,20 0 64,-20 0-64,21 20 32,-21 0 32,0 0-64,20 0 64,-20-20 33,0 19 159,18-19 32,-18 0-96,21 0-224,-21-19 224,20-1-384,-20 0-32,20 0 416,-20 0-192,20 0 32,-1 20 32,1 0 64,0 0-32,-20 0-256,20 20 576,-20 0-416,20 0 0,-20 0 96,0 0-384,0-1-289,20 1-576,-20-20-1826,0 0-8263</inkml:trace>
  <inkml:trace contextRef="#ctx0" brushRef="#br0" timeOffset="42420.4262">12366 12339 14926,'0'0'1057,"-19"0"-929,-21 0 64,-1 0 0,-18 0-64,0 0 32,-21 0-64,1 0 1,0 21-1,-21-2 0,21 1 288,-1 0-128,21-1 33,39-19 159,-19 21-160,19-1 1,0 19-321,20-18 128,20-2 32,19 21-64,21-20 0,-1 0-128,20-1 192,2 1-192,-22 0 64,-1 0 0,3 0-192,-41-20-97,0 20 33,-1-1 32,-38-19 96,-1 20 96,-20 1 192,-1-1 256,3-20 385,-3 19 160,3 1-96,17-20-545,1 19-96,20 2 33,20-21-161,1 20 0,17 0-96,23-20 0,-2 20-192,1-1-65,-1-19-223,20 0-833,-38 20-993,17-20-4036</inkml:trace>
  <inkml:trace contextRef="#ctx0" brushRef="#br0" timeOffset="43033.4612">11651 13413 11050,'-19'0'1922,"19"19"-801,0-19 96,0 0-608,0 0 159,0 21 33,19 18-224,-19-19-129,20 20 97,0 19-161,0-19-192,0 0-96,-20-1-64,0 2 32,0-2-96,0-19 160,0 20-64,-20-20 65,0-20 31,0 19-96,0-19-160,1 0-353,-1-19-255,0-1-578,0-20-1280,0 20-3940</inkml:trace>
  <inkml:trace contextRef="#ctx0" brushRef="#br0" timeOffset="43191.4703">11572 13234 12748,'40'19'1441,"-40"-19"-192,0 0 0,20 0-1024,-20 20-322,0-20-575,19 0-1250,1 0-1986,-20 21-5541</inkml:trace>
  <inkml:trace contextRef="#ctx0" brushRef="#br0" timeOffset="43559.4912">11890 13393 12587,'0'20'2082,"0"-20"-352,0 0-64,0 0-898,0 0-383,20 19-129,0-19-128,-2 0-96,3 0-32,19 0-128,-20 0-320,0 0-225,-1 21-672,1-21-897,-20 0-2019,0 0-5796</inkml:trace>
  <inkml:trace contextRef="#ctx0" brushRef="#br0" timeOffset="43718.5005">11948 13492 12203,'0'20'1826,"0"0"64,0 0-673,0-20-737,21 20-256,-1-20-160,0 0-352,20 20-897,-1-20-1377,1 0-2819</inkml:trace>
  <inkml:trace contextRef="#ctx0" brushRef="#br0" timeOffset="43919.512">12485 13432 16751,'0'21'1057,"0"-2"417,-20 1-97,20 20-961,0-20-448,-19 20-416,19-21-417,0 21-768,19-20-2275</inkml:trace>
  <inkml:trace contextRef="#ctx0" brushRef="#br0" timeOffset="45895.6248">11790 11744 10762,'0'20'1954,"0"-20"-1762,0 19 1377,0 1 129,0 0-769,0 20-513,0-1-64,0 1-95,0 0-193,0-20 32,0 0-32,0 0 160,0-20-256,0 0 352,0 0-31,0-20-97,0 0-288,0 0 352,0-1-256,20-17 32,1 17-32,-21-18-32,18 19 128,2 0-224,-20 0 64,21 20 320,-1 20 64,-20 0 129,0 20-33,20-21-192,-20 21-256,0 0 193,18 0-418,-18-20-255,21 0-673,-21 19-737,20-19-3235</inkml:trace>
  <inkml:trace contextRef="#ctx0" brushRef="#br0" timeOffset="49461.8289">13220 12598 12619,'-20'-40'385,"20"21"-449,-21-2-160,21 2 288,-18 19 64,-2-20-32,0 20-96,-1 0 0,1 0 160,-19 20 0,19 20 0,0-1-64,-19 1-64,39-1 97,-20 21-65,20-1 0,20-18-64,-1 18 0,21-19-32,19 0 0,2-1 64,-2-19 64,20-20 448,-19 0-31,-1 0-129,2-20-32,-23-19-191,3-1 159,-41 19 64,20-37-192,-40 17-224,-1-18-32,1 19-416,-18-19-321,-23 19 321,2-19 512,-1 38 32,1 2 32,0 19-128,-2 0 32,23 19 0,17 2 64,1 18 32,20 1 256,0-20-128,20 19 65,19-19-1,2 20-64,-1-20 65,19-1-161,-19 1-96,-1 1-64,21-21-417,-41 20-448,21-20-1185,-20 0-3267</inkml:trace>
  <inkml:trace contextRef="#ctx0" brushRef="#br0" timeOffset="50016.8608">13776 13095 9480,'0'0'1282,"0"0"-1,0 0 513,0 0-1186,0 0 257,0 20 128,0-20-128,19 19-193,-19 1-95,20 0-321,0 20-128,-20-1 32,0 2-63,0-2-65,0 0 32,0-18 0,0 18 160,0-18 320,-20-2-95,20-19-321,-20 20-128,1-20-352,-1-20-353,-20 1-416,20-2-865,1 2-2114,-1-22-8198</inkml:trace>
  <inkml:trace contextRef="#ctx0" brushRef="#br0" timeOffset="50140.8676">13736 12995 14285,'20'0'96,"-20"0"-256,0 0 224,0 0-1569,20 0-4741</inkml:trace>
  <inkml:trace contextRef="#ctx0" brushRef="#br0" timeOffset="50571.8925">13934 12280 12908,'-20'-40'1281,"20"40"-512,-20-20 512,20 20-64,0 0-576,0 0-545,20 0-128,0 0 0,1 0 32,-1 0 32,-2 20-64,3 0 32,-21-20 0,0 20-128,0 0 256,0-1-224,-21 1 192,3 1-128,18-2 64,0 1 0,-20-20-32,20 20-32,20-20 192,-2 19-128,-18-19 0,41 0 0,-21 21-96,0-21-737,-1 0-1473,-19 20-5638</inkml:trace>
  <inkml:trace contextRef="#ctx0" brushRef="#br0" timeOffset="54278.1045">16356 11625 9961,'-20'0'0,"20"20"64,0-20 961,0 39 448,0-19-95,20 40-65,-20-1-288,20 20-288,-20 1-225,20 19 65,-20 20-161,0 0-32,0-19 1,0 20-193,0-41-32,0 0 64,0 20 33,0 21-161,21-21 0,-21 20 0,18-39-96,-18 0-32,20-21 32,0 1-321,-20-20-63,21-1-321,-21-19-672,0 0-2018,0 0-10250</inkml:trace>
  <inkml:trace contextRef="#ctx0" brushRef="#br0" timeOffset="55401.1686">17448 12141 12203,'-39'-40'320,"19"20"-768,-21 20 0,23 0 223,-23 0 225,21 20 225,-19 0-97,19 0 160,0 0 96,0 19 225,0 1 128,1 0 31,19 19-159,0-19-225,19 19-192,1-18-31,0-21-65,0-1 0,0 21-32,19-20 96,22 0 32,-2 0 257,-19-20-1,19 0-160,-19-20 1,-1 0-33,1-19-320,-20-1 224,-1-21-160,-19 2 32,-19-20-64,-21 19-224,0 20-513,1 1-256,-1-1 512,-19 20 577,18 20 225,3 20-33,-23 0-32,41 0-32,-19 19 193,39 1-1,0 0-192,0-1 33,20-19 31,19 20-128,2-20-32,-3 0-64,23-1 64,-22-19-96,1 21-288,0-21-737,-21 0-1377,21 0-3876</inkml:trace>
  <inkml:trace contextRef="#ctx0" brushRef="#br0" timeOffset="55653.183">17905 12479 13676,'-20'20'2563,"0"-1"-2435,20 2 0,0-2 865,-19 1-480,19 0-513,0 0-353,19 19-287,-19-19-642,20 0-1857,0 0-6277</inkml:trace>
  <inkml:trace contextRef="#ctx0" brushRef="#br0" timeOffset="56425.2271">18342 12618 5669,'-20'0'9193,"20"0"-8553,0 0-512,0 20 193,-20-20 95,20 19-320,-20 1-128,20 0-96,-21 0-545,21-20-480,-18 20-1057,18 0-1826</inkml:trace>
  <inkml:trace contextRef="#ctx0" brushRef="#br0" timeOffset="56936.2566">18818 12121 11915,'-40'-20'2402,"21"40"-2242,-1 0-160,0 0 192,0 19 1,0 1-129,20 20 0,-19-21 0,19 21 96,19-21-32,-19 2-128,20-21-256,0 20-65,0-21 33,19 1 192,1 0 96,-20-20 96,19 0-64,1 0 128,1-20 385,-3-19 63,3 18-255,-21-18 191,-20-21-255,0 1-193,0 18-128,-41 2-64,21-1-193,-39 0-95,19 21 288,1-1 96,-21 20-96,21 20 96,-1-1 96,0 1 96,21 20 128,19 0-224,0-1 65,0-18 63,39 18 64,-19-19-128,20-1 0,-21 2-64,1-21-64,20 20-32,-20-20-416,19 20-833,1-20-2499,-1 0-8647</inkml:trace>
  <inkml:trace contextRef="#ctx0" brushRef="#br0" timeOffset="57203.2716">19057 12459 13837,'18'0'608,"3"0"-191,-1 0 1184,0 0-192,19 20-832,-19-20-545,20 0-64,-20 20 256,-1-20-320,-19 19 192,0 2-96,0-2 0,-19 21 96,-1-20-64,0 0 32,0-1-64,20 1 64,0 0-32,0-20-96,20 20-512,0-20-866,0 0-1568,19 0-5831</inkml:trace>
  <inkml:trace contextRef="#ctx0" brushRef="#br0" timeOffset="57370.2812">19592 12638 12716,'0'0'1249,"0"0"-929,0 19 1185,-19-19-640,-1 20-833,0 0-864,0 0-1315,20-20-2817</inkml:trace>
  <inkml:trace contextRef="#ctx0" brushRef="#br0" timeOffset="57543.291">19851 12598 14990,'38'0'1633,"-38"20"-1953,0-20 0,20 0 320,-20 0-2467,0 0-7782</inkml:trace>
  <inkml:trace contextRef="#ctx0" brushRef="#br0" timeOffset="57673.2986">20108 12598 11050,'20'0'448,"-20"0"-1312,0 0-97,0 0-3043</inkml:trace>
  <inkml:trace contextRef="#ctx0" brushRef="#br0" timeOffset="57802.3061">20387 12638 14093,'39'0'576,"-19"0"-576,-20 0 0,0-20-2434</inkml:trace>
  <inkml:trace contextRef="#ctx0" brushRef="#br0" timeOffset="57971.3158">20685 12598 17584,'18'20'641,"-18"-20"224,20 0 1281,-20 20-1698,0-20-704,-20 19-865,2 1-897,-3-20-5125</inkml:trace>
  <inkml:trace contextRef="#ctx0" brushRef="#br0" timeOffset="58718.3585">21458 12042 9160,'-20'-20'897,"0"20"-673,-19 0-96,-1 20 385,20 19 127,-39 21-127,39-1-129,-19 1 129,39-1-97,0 1-128,0-1-63,19-18-33,1-21 64,20-1 385,-1 2-97,1-21-159,19 0-193,22 0-64,-23-21-64,1-18 96,2-2 32,-41-18 225,-1-20-65,-19 19-256,-39 1-256,-1-1-160,1 20 63,-42 1 161,22 19 160,0 20-64,-1 20 32,21 0 97,-1 19 127,20 1 0,20 0-128,20-1 64,0 1 97,19 0-225,21-21-192,-1 22-193,2-22-448,-3-19-1537,-17 20-4004</inkml:trace>
  <inkml:trace contextRef="#ctx0" brushRef="#br0" timeOffset="59043.377">21895 12459 11851,'21'40'128,"-21"-21"416,0 21 1474,0-20-640,0 0-898,0 0 161,0-20 159,0 20-159,0-20-353,0-20-96,0 20-63,0-20-1,18 0-96,2-19 0,1 18 0,-1 2 64,18-1 288,-17 20 289,-1 0-97,0 0-191,-20 20-97,20-1-128,-1 2-128,-19 18-288,20-19-993,-20 20-1185,20-21-5606</inkml:trace>
  <inkml:trace contextRef="#ctx0" brushRef="#br1" timeOffset="63511.6325">17111 13134 10986,'-20'20'769,"20"-20"127,-20 0 161,20 0-416,0 0 64,0 0-321,0 0-96,0 0-95,0 0 127,0 0 224,0 0-159,20 0-65,-20 0-96,20 0-96,19 0 1,-19-20-33,20 20 64,-1 0-64,1-19-64,19 19 0,2 0 128,-2 0 32,20 0 32,1 0 1,-1-20-129,21 20-32,-1 0 32,20 0 0,1 0-64,-3 0 32,23 20-96,-21-20 64,21 0 32,-2 19-128,1 1 96,20-20 32,0 20-96,-1 0 64,2-20-32,18 20 64,1 0-64,-1-1 64,20-19-32,1 20-32,-1-20 96,1 0-96,1 21 0,-2-21 0,1 0 0,-21 0 0,20 0-96,-19 0-64,-20 0-160,-1-21 0,-38 21-321,-21 0-480,-20 0-1249,-18 0-4004</inkml:trace>
  <inkml:trace contextRef="#ctx0" brushRef="#br1" timeOffset="66699.815">14311 8524 11883,'0'20'929,"0"-20"736,0 0-31,0 0-225,0 0-608,0 0-321,20 0-95,1-20-97,17 1-384,3-1 256,19-1 192,19-18-224,-20 0-96,40-2 1,-20-18 95,21-1-160,-1 1 128,0-21 128,0 21-160,-18-1 32,-22 0-160,1 1-224,-21 19-225,-19 20-191,0-20-417,0 21-353,-20 19-896,-20-20-2595</inkml:trace>
  <inkml:trace contextRef="#ctx0" brushRef="#br1" timeOffset="66987.8315">15105 7749 12075,'0'0'641,"0"-19"-257,20 19 577,0-20 32,21 20-225,17-20-223,3 0-385,-2 0-64,20-1 225,0 2 255,2-21-63,-2 21 31,-20-2-95,-19 1-417,-20 20 32,-20 20-128,0 1 256,-20-2-96,0 21 96,20 0-192,-20 20 32,20-21-64,0 1 32,20 0-352,-20-1-994,0 1-1729,0 0-5413</inkml:trace>
  <inkml:trace contextRef="#ctx0" brushRef="#br1" timeOffset="70979.0598">17111 13095 14125,'0'20'96,"0"-20"-32,0 0 288,0 0 417,0 0-256,20 19-33,-20-19 33,0 0 95,0 0 161,0 0-193,0 0-95,0 0-257,0 0 0,0 0-32,0-19 33,-20-1-161,20 0 96,0-20-64,-20 20 128,20-39-416,-40 19 96,21 0-192,-1-19-97,0-21-159,-21 0 255,3-19 1,18-21 256,-21 1 96,2 20 0,-1 40 128,20-1-192,0 1 193,1 19-225,-1-20 352,-20 20-128,40 21 64,-20-1 1,20 0-257,0 20 64,0-20 0,0 20-192,0 0-33,20 0 65,0 0 128,20 0-64,-21 0 0,21 0 32,0 0 0,19-20-32,2 20 96,18 0-64,0 0 32,0 0-64,20 0 32,0 0 32,1 0-64,19 0 64,0 0-96,21 0 96,-2 0-96,22 0 64,-2 0-128,0 0 128,2-20-64,18 20 96,-18-19 0,18 19-128,-20-20 128,22 0-128,-22 20 160,0-20-128,22 20-32,-22-20 224,20 20-224,-38-20 160,18 20-128,2-19 96,-22-1 0,1 20 0,1-20-32,-21 0 64,-1 20-64,-19 0 32,0-20 0,-18 20-64,-22 0 96,0-20-96,1 20 64,-1 0-32,-18 0 0,-1 0 0,-1 0 0,1 0-32,-1 0 128,1-19-160,0 19 32,-21 0 0,1 0 64,0 0 0,0 19-32,-20-19 0,20 0 64,-20 0-32,0 0-32,0 0 64,0 0 64,0 0-31,0 0-65,0 0 96,19 0-96,-19 20 32,0-20 0,0 20-32,0 0-32,20 20 0,-20-21 0,0 21 64,20 20-64,-20-21-32,21 21 64,-21 0-96,20 19 256,-20-19-288,18 19 224,-18 20 32,20-20 129,1 1 63,-21 0 64,0-41-95,20 21-97,0-20-64,-20 39-96,19-19 0,1 20 0,0-1-64,0-19 0,-20-1 64,20-19 32,-20 0-192,19-21-128,-19 21-257,0-20-287,20-20-545,-20 20-129,0-20-1088,0 0-6247</inkml:trace>
  <inkml:trace contextRef="#ctx0" brushRef="#br1" timeOffset="78193.4721">5279 1987 4228,'-20'0'608,"20"0"705,0 0 417,0 0-32,0 0-161,-20 0-256,20 0-480,0 0-224,-19 0-1,19 0-31,0 0-129,0 0-32,-20 20-159,20-20-97,-20 0-96,0 0 0,20 20 32,-21-20-32,3 0 32,-23 20-32,21-1 32,0 1 32,-19-20 32,19 20-32,-20 0-32,1 0 64,19 0-128,0-1 97,-19-19-97,19 20 0,0 0 0,0 0 0,-1 0-32,3 1 0,-2-2-1,0 0 33,-1-19-96,1 21 96,2-2 0,-2 2 0,20-2-32,-41 1 32,21 0 0,0 0-64,1-1 0,-1 1 32,20 20 32,-20-40 32,0 20-32,0 19-32,1-19 64,-1 1-64,20-2 32,-20 1-32,20 0-32,0-1 0,-20 2 32,20-1 32,0 0-32,0-20 32,0 19-32,0 0 64,-21 2 0,21-1-32,0 0 0,0-20 32,0 20-32,0 0 32,0-1-32,0-19 0,0 20 0,0 0 32,0 0-64,0 0 64,0-20-32,0 20 0,0-1 32,0-19 0,-18 20-32,18-20 32,0 20-32,0-20 0,0 21 0,0-21 0,0 19 0,-20-19 0,20 20 0,0-1 0,0-19 0,0 21 32,-20-1-32,20-20 0,-21 20 64,21 0-64,-20-20 32,20 19-32,0 1 32,-18 0-64,18-20 32,-21 20 0,21 0 32,0 0 0,-20-20-32,20 20 0,-20-20-32,20 19 32,-20 1 32,20 0-128,-19-20 0,19 20 32,-20 0-32,20 0 64,-20-1 32,0 1 0,20 1 0,-20-2 0,1 1 0,19 0 0,-20-1 0,0-19 0,20 21 0,-20-1 0,20-1 96,-20 1-96,1 0 0,-1 0 0,20 0 0,-20 0 0,-1 0-32,21-1 32,-20 21 0,2-20 0,18 0 32,-20 20-32,20-20 0,-21-1 0,21 1 0,-20 1 0,20-2 64,-20 1-32,20 19 32,0-18-64,0-2 0,0 1 32,0 0-32,0 0 64,0 0 64,20-20-31,-20 20-33,0-1-64,0-19 32,20 21-32,-20-21 0,0 19 96,21-19 96,-21 21-64,20-21-96,-2 0-32,-18 19 0,20-19 32,1 0-32,-21 20 0,20-20 0,0 0-32,-20 20 32,19-20-32,-19 0 64,20 20-64,0-20 64,-20 20-64,20-20 32,0 20-32,-20-20 32,19 0 0,-19 19-64,20-19 0,-20 20 32,20-20 0,-20 20-64,0-20 32,20 20 32,-20-20 32,0 0 32,0 20-64,20-20 32,-20 0 0,0 20 0,0-20 0,0 19 0,19 2 0,-19-21 0,0 19-32,20 1 0,-20 0 0,0-1 32,0-19-161,20 21 65,-20-1 0,0-1 64,20-19 32,-20 21-32,21-2 0,-21-19 0,18 21 64,-18-21-32,20 20 0,-20-1 0,21-19 0,-21 20 32,20 0 0,-20 0-32,20 0 0,-2 0 0,-18-1 96,21 1-192,-1-20 96,-20 20 0,0 0 0,20 0 0,-20-20 0,20 20 32,-20 0 0,19-1-64,-19 2 32,20-2 0,-20-19-32,20 20 32,-20 1 0,20-2 0,0 1-32,-1-20 64,1 20-32,-20-1 0,20 2 64,0-1-32,1-1 0,-21 1 32,20-1-64,-2 2 0,-18-21 0,20 20 0,-20 0-32,21-20 0,-21 19 0,0 1 64,20-20-32,-20 20 0,0-20 32,20 20 0,-20-20-64,0 20 32,18 0 32,-18-20 0,21 20-32,-21-1 0,0-19 64,20 20 1,-20-20-1,20 20 0,-20-20 32,0 20 0,20-20-96,-20 21 64,19-21-32,1 0 64,-20 19-96,20 1 64,-20-20-64,20 19 0,-20-19-32,20 20 64,-1-20-32,-19 21 0,20-21 32,-20 20-32,20-20 160,0 19 64,-20-19-63,21 20-97,-21-20 0,18 19-96,2-19 64,0 21 32,-20-21-64,21 20 64,-1-20 0,-2 0 0,3 19 32,-1-19-160,-20 0 224,20 20-64,0-20-160,-1 0 64,1 0 32,0 0-32,0 0 32,0 0 0,-20 0 32,19 0-128,1 0 64,0 0 0,-20 0 32,20 0-64,-20 0 32,20 0-32,-20-20 32,21 20-64,-21 0 64,18-19 64,-18 19-128,20-20 0,-20 20 96,0-21-32,21 21 32,-21-19-64,0 19 32,20-20-32,-20 20 32,20-19-160,-20 19 160,18-20-32,-18 20 0,0 0 0,21 0-32,-21 0 64,20-21 32,-20 21-64,0 0 0,20 0 0,-20 0-32,0 0 128,20-20-160,-20 20 64,0 0 64,0 0 0,19 0-32,-19 0-32,0 0 64,0-19-64,0 19 32,0 0 0,20 0 64,-20 0-192,0 0 160,0 0-96,20 0 96,-20 0 0,0 0-128,0 0-1,0 0 162,20 0-65,-20 0 0,0 0 0,0 0-65,20 0 98,-20 0-66,0 0 33,0 0-64,19 0 32,-19 19 32,0-19 64,20 0-96,-20 0 64,0 0-32,20 0 65,-20 0-98,0 0-287,0 0 640,0 20-320,20-20 0,-20 0 33,0 0-33,0 0 0,20 0 128,-20 0-160,0 0 32,0 0 64,0 0-64,0 0 0,19 0 0,-19 0 0,0 21 0,20-21 32,-20 0-32,20 0-32,1 0 128,-21 0-160,20 0 192,-2 20-128,2-20 32,-20 0 0,21 0-32,-1 0 0,0 0-32,-20 19 128,19-19-160,1 0 32,0 0 64,-20 0-32,20 20 32,0-20-96,-20 0 128,19 0-128,1 0 128,-20 19-96,20-19 64,0 0-32,-20 0 0,20 0-32,1 0 32,-21 21 32,18-21-64,2 0 64,-20 0-32,20 0 0,1 0-32,-21 20 0,20-20 160,-2 0-224,3 0 64,-1 0 32,0 0-32,-20 0 64,20 0-96,-1 0 96,1 0 0,-20 0-64,20 0 64,0 0-160,-20 0 192,20 0-32,-20 0-32,19 0 0,-19 0 32,20 0-64,0 0 64,-20 0 0,20 0 0,0-20-64,-20 20 96,19 0-96,1-21 32,-20 21 0,20-19-32,-20 19 64,20 0-32,1 0 0,-3-20 64,-18 20-128,20 0 128,1-19-128,-1 19-32,0 0 128,-2 0-128,-18 0 32,21 0 32,-1 0 32,0 0 128,-20 0-192,20 19 96,-1-19-32,21 0-32,-20 0 64,0 0-32,0 20 0,-1-20 0,1 0 0,0 0-96,1 0 96,-1 0 0,-2 0 64,2 0-96,1 0 96,-1 0-64,0 0 32,-2 0 0,-18 0 0,21 0-64,-1 0 32,0 0 32,-20-20-96,20 20 96,-1 0 0,1 0-64,0 0 32,0 0 32,0-19-64,-1 19 32,1 0 0,0 0 0,0-20-32,1 20 32,-3-21-32,2 1 32,0 20 32,1-19-32,-1 19 0,-20-20 32,18 20 0,-18-19-32,21 19 0,-21 0-32,0-21 32,20 21 0,-20 0-96,0-20 160,20 20-64,-20-20 0,0 20 0,0 0 32,20-20-32,-20 20 0,0 0 0,0-19 96,0 19-160,19-20 128,-19 20 32,0-20-32,0 20-32,20-20 0,-20 0-96,0 0 192,20 20-224,-20-20 96,0 20 0,0-19 0,0 19 0,20 0-64,-20-20 32,0 20 32,0 0 0,20-20 32,-20 20-64,0-21 96,20 21-32,-20-19-32,0 19-32,19-20 32,-19 20 32,0-19-64,0 19 0,20 0 64,-20-20-32,0 20 32,20-21-64,0 2 64,-20-1 0,21 20-128,-3-20 128,-18 1 64,20-2-256,1 1 224,-1 20-32,-20-19-64,20-2 0,-2 21 0,3-19 32,-21 19 0,20-20 0,0 20 64,0-20-64,-1 0 128,1 20-32,0-20 32,0 0-96,0 20-96,-1-20 160,1 20-31,0-19-162,0-1 322,0 0-482,-1 20 546,1-20-417,-20 0 288,20 20-224,1-20 160,-1 20 160,-2-19 64,2 19-192,1-20-96,-21-1 193,20 21-161,0-19 0,-1-2-96,1 2 96,0-22-128,20 22 128,-20-1 32,-1-19-32,1 18 128,0-18-128,0 19 32,1 0 161,-3 0-65,2 0-128,0 1-32,1-21 64,-1 20 64,-2 0-64,3-19 128,19-1 1,-20 0 31,-1 0 64,21-20 129,-20 1 63,19 19-96,21-20 33,-1 1-1,2-20-95,-2 19-33,-1-20-32,3-19-96,-2 19 97,-19-19-257,19 20 96,-19-1-96,-19 21-64,-1-2-224,-20 3-97,18-3-480,-36 22-832,-2-1-1442,-21 0-2370,2 21-6983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43:29.34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1189 6756 9513,'-20'0'1313,"20"0"-609,0 0 578,0 0 31,0 0 160,20 0-448,-20 20-480,20-20-193,21 0 97,-3 20-65,3-20-128,18 0-192,21 0 64,-21 0-64,20 0-96,-18 0-224,-2 0 160,-19-20-769,-1 20-224,1 0-576,-20-20-1186,-1 20-2242</inkml:trace>
  <inkml:trace contextRef="#ctx0" brushRef="#br0" timeOffset="281.0159">1746 6637 11146,'-20'0'384,"20"0"-768,0 0 544,0 0 1474,20 0-289,-20 0-576,38 0-481,3 19-192,18-19-32,-19 0 64,19 21 64,1-21-95,-1 19-97,-18 2 32,-21-2 0,18 1 96,-38-20 128,0 20 256,-18 0 161,-22 0-128,19 19-225,-17-19-64,18 0-224,-21 0-64,1 20-769,1-1-2273,-21 21-11052</inkml:trace>
  <inkml:trace contextRef="#ctx0" brushRef="#br0" timeOffset="7973.456">1308 4431 8872,'-58'0'608,"37"20"129,1-20 480,0 0 353,20 0-257,-20 0-384,20 20-128,20-20-65,-20 0-63,20 19-96,21-19-225,17 20 64,3-20-352,18 0 129,0 0-97,0-20-160,0 20 32,2-19-353,-22 19-191,0-20-577,-19 20-577,-20 0-865,0 0-1056,-20 0-4645</inkml:trace>
  <inkml:trace contextRef="#ctx0" brushRef="#br0" timeOffset="8305.4748">1726 4331 11434,'-21'0'513,"1"0"-577,20 0-96,0 0 576,0 0 481,0 0 32,20 0-353,21 0-191,-3 0-97,23 21 96,-22-21-63,21 19-161,-1-19-32,2 20-32,18 0 0,-21-20-32,3 20 0,-22-20 0,-19 0 32,0 0 0,-20 0 0,0 20 65,0-20 383,-40 20-127,21 19-97,-21-19-224,-1 20 224,-17-1-384,37 1 32,-17-20-897,18 19-1569,-1-18-3876</inkml:trace>
  <inkml:trace contextRef="#ctx0" brushRef="#br0" timeOffset="13991.8001">13876 8623 1217,'0'0'1729,"0"0"289,0 0 256,0 0 33,0 0-610,0 0-384,-21 0-256,21-19-224,0 19-64,0 0-96,0 0-161,0 0-160,0 0-127,0 0-97,0 0 64,0 0 64,21 0-96,-21 0 64,18 0-256,-18 0 161,20 0-65,0 0 96,1 0-128,-1 0 128,-2 0-256,3 0 192,19 0 32,-20-20-192,19 20 32,-19 0-32,20 0 160,-21 0-128,21 0 64,-20 0-64,19 0 128,-19 0-160,21 0 32,-3 0 128,-18 0-128,21 0 64,-1 0-64,-21 0 96,21 0-64,0 0 0,-1 0 0,1 0 64,-1 0-96,1 0 0,1 0 64,-23 0-64,23 0 32,-1 0 32,-1 0 0,1 0 64,-1 0-160,-19 0 192,20 0-288,-1 0 192,1 0-32,19 0 32,-19 0-64,21 0 64,-22 0 0,21 0-32,-21 0 0,1 0 0,-1 0 64,1 0-128,19 0 64,-18 0 0,-1 0 0,19 0 32,-19 0 0,-1 0-96,21 0 64,-21 0 96,22 0-192,-23 0 160,23 0-64,-2 0-32,1-20 96,-1 20 32,0 0-192,1 0 128,-1 0 32,2 0-128,-2 0 225,0 0-161,1 0 160,-1 0-32,1 0 64,-1 0-64,20 0 32,2 0 0,-2 0 33,0 0-1,0 0-192,-18 0 128,-23 0-160,3 0 64,-21-20-256,-1 20-481,-19 0-800,0 0-1602,-19 0-4645</inkml:trace>
  <inkml:trace contextRef="#ctx0" brushRef="#br0" timeOffset="15030.8595">13894 8981 8616,'-18'-19'448,"-3"19"-192,1 0-224,0 0-64,0 19 32,1 1 289,-21 0 63,20 20 32,0-1 97,20 1 416,0 0-161,0 0-223,20 0-289,20-21-32,-20 1-32,39 0 0,-18-20 1,17 0 159,1-20-32,2 0-256,-2-19 128,-19 19-96,-1-20-32,-39 0 1,0 0-33,0-19-129,-39 19 33,-1 1 64,-19-1 32,-2 20 192,23 0 129,-23 20-1,22 0-128,-1 20-96,40 19 64,-20 1 193,40 0 127,0 0 1,0-20-225,19 20-96,1-21 0,19 21-32,-18-40-160,-1 20-224,-1 0-801,1-20-1153,-1 0-3395</inkml:trace>
  <inkml:trace contextRef="#ctx0" brushRef="#br0" timeOffset="15210.8698">14390 9180 12011,'20'20'2530,"-20"-20"-2273,0 20 671,0 0-191,0 0-224,0-1-321,21 1-128,-21 20-192,0-20-705,20 0-544,-20-1-833,20 1-2467</inkml:trace>
  <inkml:trace contextRef="#ctx0" brushRef="#br0" timeOffset="15406.881">14789 9240 12908,'0'0'544,"18"0"-672,-18 0 192,0 0-256,0 0-1025,20 0-2082</inkml:trace>
  <inkml:trace contextRef="#ctx0" brushRef="#br0" timeOffset="15535.8884">15026 9240 9288,'20'0'481,"-20"-20"-449,0 20 448,20 0-1184,-20 0-5062</inkml:trace>
  <inkml:trace contextRef="#ctx0" brushRef="#br0" timeOffset="15666.8958">15285 9240 11851,'20'0'320,"-1"-20"-1217,-19 20 160,20 0-2337,-20 0-4388</inkml:trace>
  <inkml:trace contextRef="#ctx0" brushRef="#br0" timeOffset="15787.903">15503 9220 9737,'19'0'416,"-19"-20"-288,20 20 64,-20 0-448,0 0-2018,0 0-3748</inkml:trace>
  <inkml:trace contextRef="#ctx0" brushRef="#br0" timeOffset="16278.931">16198 9041 9833,'0'-40'416,"0"20"161,-20 20 448,0-19-257,-1 19 129,-17 0-705,-3 19-159,21 21-33,0-20 32,20 20 96,0 0 64,20-1-64,0 1-32,21 0-32,-3-20 32,3-1 64,-1 1 1,19-20 95,-19 0 224,-1-20 193,1 1-97,-1-1 1,-19 0-97,-20-20-191,0 0-482,0 21 450,-20-41-385,-19 20-257,-1 20 65,20-19 128,-19 18 96,-1 21 0,-19 0-1,39 21-31,-21-2 160,23 1-32,18 20 96,-20 0-31,40-21 31,-2 21-64,23 0-32,-1-20-385,-1 0-319,1 0-802,-1 0-896,21-20-1506</inkml:trace>
  <inkml:trace contextRef="#ctx0" brushRef="#br0" timeOffset="16567.9476">16595 9220 7655,'0'20'1505,"0"0"-864,0 19 288,0-19 288,0 0-352,0-20-609,0 20-128,0-20 0,0 0 192,0 0 225,20 0-449,-20-20-128,19 0 0,1 0 32,0 0 64,0 1-32,0-1 64,-1 20 705,1 0 288,0 0-160,0 0-192,-20 20-193,20-1 33,-20 21-97,19-20-320,-19 20-224,0-21-512,0 22-1442,0-22-4164</inkml:trace>
  <inkml:trace contextRef="#ctx0" brushRef="#br0" timeOffset="29739.701">18798 6677 13292,'-39'19'1858,"39"-19"-961,0 0 160,0 0 160,19 0-64,1 0-160,20 0-513,-1 0-384,21 0-64,-1 0-64,20 0 32,-38 0-288,18 0-513,-19-19-480,-20 19-865,0 0-2018,-1 0-6182</inkml:trace>
  <inkml:trace contextRef="#ctx0" brushRef="#br0" timeOffset="30078.7204">20148 6279 14958,'0'-19'704,"-20"19"-319,20 0 159,-20 19 33,0 1-129,1 19-224,-1 2-128,-20-22-320,20 21 192,-19-20-32,19 20-192,20-21-353,-21-19-31,21 20 63,0-20-416,0 20-1121,0-20-961,0-20-224,0 0-128</inkml:trace>
  <inkml:trace contextRef="#ctx0" brushRef="#br0" timeOffset="30351.736">19950 5921 13292,'0'-19'1570,"0"19"-770,0 0 129,0 0-160,0 0 64,20 19-161,-1 1-95,1 20-225,20 0-63,-20 19 191,19 1 32,-19 19-63,0 1-321,0 0 0,-1-21-32,1 20-32,0-39 0,0 21-32,21-42-128,-23 21-352,3-21-481,-21-19-512,0 21-1250,0-21-4388</inkml:trace>
  <inkml:trace contextRef="#ctx0" brushRef="#br0" timeOffset="30597.7501">19592 6756 14189,'20'0'-513,"0"0"738,20 20 736,19-20 256,20 0-192,0 0-449,2 0-320,18 0 33,-20 0 319,20-20 161,-19 20-288,-1 0-321,-19-20-128,-21 20-769,-19 0-288,-20 0-1601,-20 0-4613</inkml:trace>
  <inkml:trace contextRef="#ctx0" brushRef="#br0" timeOffset="31151.7818">19950 7034 11146,'0'80'3652,"-20"-40"-3492,-1-1 32,21 1 577,-20-20 288,20 19-449,0-19-256,-18-20-448,18 0 545,18 0 352,-18-20-545,20 0-192,1-19-224,-1-1 160,0 1-64,-1 18-32,1-19-33,-20 21 226,20 19-97,-20 0 0,0 0 160,0 19 128,0 2-192,0 19-64,0-21 32,20 21-96,-20-20 96,20-20-96,-20 20-32,19-20 64,1-20 32,0 20-64,0-20 0,0 0 96,19-19-64,-19 39 64,0-21 385,1 21 415,-1 0-159,-2 21-32,-18-2-225,21 21-63,-21-20-129,20 19-160,-20-19-192,0 20-609,20-20-640,-20-20-641,0 20-1377,0-20-10314</inkml:trace>
  <inkml:trace contextRef="#ctx0" brushRef="#br0" timeOffset="31930.8263">21220 6458 1,'0'-40'15565,"0"20"-14956,-19 1-385,19 19 353,-20-20-353,-21 20-128,21 20-128,-18-1-32,-3 21 32,1 20 64,21-1 160,-1 2-32,0 17-32,20-18-64,20 0 32,19-21 65,1 1-1,21 0 0,18-20-64,-20-20 64,20 0 0,-19-20 64,-1 0-127,-19-20 63,-1 1-64,-19-1 32,-20-20-32,0 1-96,-20 0-32,-19-2-128,-21 2 160,1 19 64,19 20 64,-19 0 64,0 20-128,-2 20-96,23 0 96,-3 0 0,41 19 32,0 1 97,21 0-97,17 0-32,3 0 32,-1-21-192,39 21 32,-20-40-128,1 20-129,-1-20-383,0 0-450,-19 0-863,1 0-2340</inkml:trace>
  <inkml:trace contextRef="#ctx0" brushRef="#br0" timeOffset="32291.847">21875 6855 2754,'20'20'7591,"-20"-20"-7238,21 0 896,-21 20 1089,0 0-544,18 0-417,-18 0-576,20 19-289,1 1 1,-21 19 95,20-19-319,-20 0-1,0 0-288,-20 0 128,20-21 320,-21 1 193,1 0-161,-19 0-223,-1-20-289,0-20-321,21 20-864,-21-20-480,0-19-706,21-1-2049</inkml:trace>
  <inkml:trace contextRef="#ctx0" brushRef="#br0" timeOffset="32408.8535">21796 6756 17808,'19'0'-320,"-19"0"-481,20 0 225,0 0-834,0 0-4419</inkml:trace>
  <inkml:trace contextRef="#ctx0" brushRef="#br0" timeOffset="33258.9023">22193 5861 9160,'0'-19'993,"-20"19"160,20 0 929,0 0-224,0 0-385,0 0-576,0 0-224,20 19-1,0-19-127,19 0-161,-19 0-95,20 0-193,19 0 0,0 0-96,-18 0 64,-1 0-128,-1 0 32,-19 0-128,0 0-33,0 21 33,-1-21 64,-19 0 64,20 20-96,-20-1 160,0 1-64,0 20 32,0-20 0,0 39 32,0-19 0,0 20-32,0-1 0,0 21 0,0 0 0,20-1 64,-20-20-32,20 21-32,0 0 0,1-1 32,-21 1-64,0-21 32,0 20-32,0 1-160,0-20 96,0-1 128,0 1-32,0-21 96,0-19 0,18 20 0,-18-20 32,0-20 97,0 20-161,0-20 0,20 19 64,-20-19 64,0 0 32,0 0 32,-20 0 289,2 0-65,-3 20-31,-19-20-65,0 0-160,1 0-256,-1 0-512,1 20-1122,-22-20-1345,3 0-4612</inkml:trace>
  <inkml:trace contextRef="#ctx0" brushRef="#br0" timeOffset="34072.9488">8535 5902 8199,'-21'0'1858,"21"0"-961,0 0 64,21 0 736,-21 0-191,20 0-321,19 0-384,-19 0-289,20 0-159,0 0-193,-21 0-64,21-20-128,-20 20-289,-20 0-768,21 0-1185,-21 0-2466</inkml:trace>
  <inkml:trace contextRef="#ctx0" brushRef="#br0" timeOffset="34598.9789">8514 5961 3299,'0'0'5349,"21"0"-4004,-21 0-512,0 0 544,0 0-320,0 20-32,20 0-256,-20 19-97,20 1-95,-20 20-161,0 0-63,19 19-129,-19 21-64,0-21-128,0 20 0,0-19 0,20 0 96,-20-1 64,0 0-31,0 1-65,0-1 0,0 1-32,0-1 96,0 0-32,-20 1-320,20-21 480,0 21-224,0-20-64,0-20 32,0-2-128,0 3 192,0-1 0,0-20-160,0-1 32,0-19-64,0 0 160,0 20 0,0-20 0,0 0-96,0 0-160,0 0 448,0 0-127,0 0-33,0 0 256,20 20-32,0-20 1,0 0-129,20 0-64,-1 0-96,1 0-32,19 0-320,2-20-321,-22 20-640,1 0-1890,-1 0-10410</inkml:trace>
  <inkml:trace contextRef="#ctx0" brushRef="#br0" timeOffset="42946.4564">11572 7272 1153,'0'0'3363,"0"0"-2627,0 0-159,0 0 64,0 0 31,0 0 257,0 0-416,0 0-193,0 0 64,20 0 193,-20 0 160,0 0-257,0 0-160,0 0 129,0 0 63,0 0 65,20 0-129,-20 0 33,20 0-65,-1 0-160,1 0 65,0 0-65,0 0-64,19 0-64,1 0-64,1 0 0,18 0 0,20 0-64,1 0 32,-1 0 0,21 0-32,-1 0 32,20 0 64,-1 20 65,1-20 63,41 0 64,-22 0-32,42 20 65,-22-20 95,-18 0 32,-3 0-287,-17 0-33,-21 0-128,-20 0-32,-18 0-32,-23 0-225,-17 0-191,-1 0-289,0 0-480,-40 0-1986,0 0-5926</inkml:trace>
  <inkml:trace contextRef="#ctx0" brushRef="#br0" timeOffset="45269.5892">18261 10790 9480,'0'-79'-1057,"0"38"641,0 41 416,0 21-192,0-1 1121,-18 39 897,18 20-481,0 1-160,0 19-192,-20-19 0,20 19-128,-20 0-225,-1-19-255,21-1-257,-20-39 128,20 0 192,0-40 97,20 0 448,-20-19-385,0-2-479,21-38-65,-21 19-96,20-20 96,-20 20-128,20 1-161,-20-1 161,18 40-96,3 0-64,-21 0 224,20 20 64,0 20 0,0-1-64,-20 21 64,19-21-64,-19 22 32,0-21-128,20 19-416,-20-19-417,20-1-481,-20 1-992,20-40-2947</inkml:trace>
  <inkml:trace contextRef="#ctx0" brushRef="#br0" timeOffset="45622.6092">18719 11326 14445,'-40'20'1313,"21"0"-1345,-1 20 225,20 0 191,-20 0 0,20 0-159,20-1-129,0 1-128,-1-20-161,21 0 97,0-1 96,-1-19 0,21-19-64,-41-1 96,21-20 0,-20 20 32,-20-19-32,-20-1-192,-20 0-608,1 19-322,-21 2 578,-19-1 736,40 20 993,-22 20-352,41-1-416,0 2-97,20-2 0,20 21 161,0-19-225,41-21-96,-2 19-352,0-19-160,1 20-833,-1-20-2403,-19-20-9736</inkml:trace>
  <inkml:trace contextRef="#ctx0" brushRef="#br0" timeOffset="46120.6376">19334 10631 10537,'20'-39'641,"-20"18"-289,0 21 321,-20 0 224,0 21-321,0-2 257,0 40 224,1 21 32,-1 19-192,-20-19-384,20 19-257,20 1-128,0-40 96,20 19-256,0-40-160,0 21-160,19-20-193,-19-21-384,20 2-929,-1-21-2946</inkml:trace>
  <inkml:trace contextRef="#ctx0" brushRef="#br0" timeOffset="46280.6469">19513 11048 11979,'0'21'2082,"20"18"-2114,0-19 64,19 20 96,1-1 32,0-19-192,-1 20-1281,1-20-2275,-1-1-896</inkml:trace>
  <inkml:trace contextRef="#ctx0" brushRef="#br0" timeOffset="46439.6562">19771 11168 10473,'-60'79'-32,"40"-39"321,-19-1 543,19 1-703,20-20-514,-20 0-1697,20-1-2210</inkml:trace>
  <inkml:trace contextRef="#ctx0" brushRef="#br0" timeOffset="46670.6691">19950 10691 15150,'59'79'801,"-39"-19"31,20-1 1186,-1 21-736,-19-1-610,-20 1-480,20-20-32,-20 19-95,0-20-97,0 1 64,-20 0-417,0-20-319,20 0-161,-20-21-737,1-19-1985</inkml:trace>
  <inkml:trace contextRef="#ctx0" brushRef="#br0" timeOffset="46827.6782">20486 10929 18577,'59'20'32,"-19"-20"128,-1 20 961,1-20-1025,-19 0-256,-21 19-1025,0-19-4805</inkml:trace>
  <inkml:trace contextRef="#ctx0" brushRef="#br0" timeOffset="46950.6852">20486 11048 17616,'0'21'-32,"39"-21"833,1 0 64,-1 0-865,1-21-2435,19 21-12555</inkml:trace>
  <inkml:trace contextRef="#ctx0" brushRef="#br0" timeOffset="47310.7057">22392 10154 17136,'-21'0'128,"1"20"-288,20-1 224,0 22 96,0 18-32,0 1-64,0 39-64,0-19-448,20-1-705,-20 21-257,21-41-1056,-21 1-1794,20-1-3363</inkml:trace>
  <inkml:trace contextRef="#ctx0" brushRef="#br0" timeOffset="47505.7169">21657 10909 16207,'-100'0'1505,"100"0"-896,21 20-193,38-20 97,40 20-161,40-20-32,40 0-159,19 20 127,21-20 256,19 0 97,0 0-321,-20 0-288,-58 0-448,-81 0-1794,-20 0-2050</inkml:trace>
  <inkml:trace contextRef="#ctx0" brushRef="#br0" timeOffset="47852.7368">21616 11505 16559,'0'-19'1185,"0"19"-896,0 19-1,0 2 128,0 18-63,0 21-289,0-1-64,0 1-32,21 19-129,-21-19-607,0-20 608,20-2-65,0 3-223,0-41-225,-20 20-384,19-20-1857,-19-20-5254</inkml:trace>
  <inkml:trace contextRef="#ctx0" brushRef="#br0" timeOffset="47981.7442">21815 11684 13612,'60'0'1250,"-19"0"-898,-3 20 96,3-20-320,-3 0-128,3 0-832,-21 0-3428</inkml:trace>
  <inkml:trace contextRef="#ctx0" brushRef="#br0" timeOffset="48140.7532">21995 11565 14862,'-20'40'864,"20"-20"-607,0 19 1088,0 1-544,0 20-257,0-1-576,0-19-897,20 20-1153,-20-41-1249,20 0-4196</inkml:trace>
  <inkml:trace contextRef="#ctx0" brushRef="#br0" timeOffset="48674.7838">22430 11803 17264,'20'20'256,"1"-20"193,19-20 95,-21 20-288,21-20-128,0 20-64,-1-19 33,-19-1-65,0-20 128,0 20-256,-20 0-193,-20 1-319,0 19-129,0 0 385,-19 0 224,-1 0 160,0 39 192,1-19 192,-2 20 193,21 19-97,20-19-159,20 19-193,21-19-64,-2-21 0,21 2-192,-21-1 32,21-20-353,-1 0-864,2 0-1634,-23-20-8231</inkml:trace>
  <inkml:trace contextRef="#ctx0" brushRef="#br0" timeOffset="48891.7962">22888 11446 13708,'0'-21'1730,"-20"21"-1506,40 0-64,0 0 321,0-19-257,-1 19-224,21 0-544,-20 19-1090,19-19-2498</inkml:trace>
  <inkml:trace contextRef="#ctx0" brushRef="#br0" timeOffset="49280.8187">23264 11306 11242,'-20'0'288,"2"0"545,18 0 256,-21 20-608,21 0-225,0 20-128,0-1-96,0 1 0,21-19-128,-3 19 32,2-21 64,21-19 160,-21 20 321,-2-20 479,3 0-191,-1-20-192,-20 20-65,20-19-95,0-2-97,-20-19-192,0 21-192,0-21-96,-20 0-160,-20 20 191,1 0 65,-1 0 96,-1 20-32,23 20 32,18 0 0,0 0-32,18-20 129,23 20-65,-21 0-32,18-1-128,-17-19-321,-1 0-704,0 0-1345,19 0-3556</inkml:trace>
  <inkml:trace contextRef="#ctx0" brushRef="#br0" timeOffset="49431.827">23463 11247 11562,'0'-20'2723,"0"0"-2467,20 20 801,0 0-384,20 0-513,-21 0-192,21 0-801,-19 0-1953,17 20-3076</inkml:trace>
  <inkml:trace contextRef="#ctx0" brushRef="#br0" timeOffset="49568.8352">23661 11188 8199,'-18'0'1538,"-2"19"-705,-1 1 640,21 0-512,0 20-833,0-1-1025,0 1-2562,0 0-4036</inkml:trace>
  <inkml:trace contextRef="#ctx0" brushRef="#br0" timeOffset="49763.8463">23821 11406 14221,'20'0'512,"-1"0"802,1 19 95,20 2-640,-20-2-609,19 2-352,1-2-449,-1 2-928,1-2-1891,-19 1-4419</inkml:trace>
  <inkml:trace contextRef="#ctx0" brushRef="#br0" timeOffset="49914.8549">24139 11425 14445,'-41'40'64,"1"-19"0,1 19 865,-1-1-641,-19 1-1985,19 0-12076</inkml:trace>
  <inkml:trace contextRef="#ctx0" brushRef="#br0" timeOffset="52664.0122">18261 12161 10249,'-18'0'1602,"18"20"-641,18-20 672,3 0-352,39 19-576,19-19-192,20 0-193,41 0 32,18 0 129,0 0-1,41 0-128,-1 0-95,2 0-97,-22 0-96,1 0-64,-60-19-256,0 19-833,-60 0-513,-18 0-1185,-41 0-6437</inkml:trace>
  <inkml:trace contextRef="#ctx0" brushRef="#br0" timeOffset="55321.164">23643 6736 15662,'-81'0'641,"62"0"-257,-1 20 449,20-20 352,20 0 0,19 20-128,40-20-576,2 0-225,18 20-96,19-20 64,21-20-31,-19 20-225,-1-20-225,1 20-768,-41 0-672,-20 0-1250,-39 0-4388</inkml:trace>
  <inkml:trace contextRef="#ctx0" brushRef="#br0" timeOffset="55652.1829">23900 6557 12107,'0'0'641,"0"0"-577,-20 0-32,0 0 608,-19 20 33,-1 0-193,-39 1-319,20-2-1,-22 21 480,22-21 449,-1 2-160,21-2-256,19 21 352,0-20 32,40 0-353,20 0-383,39 19-161,0 1-96,20 0 0,1-21-448,-1 21-1218,0-20-1184,-38 20-6567</inkml:trace>
  <inkml:trace contextRef="#ctx0" brushRef="#br0" timeOffset="70686.0427">8138 7610 8071,'0'-19'1890,"0"19"-96,0 0-65,-20 0-800,20 0-352,0 0 31,0 0-63,-21 19 31,21-19-95,-18 19-161,18 2 0,0-1-95,-20 20-97,20-20 32,0 19-224,20-19 160,-20 20-96,18-20 160,3-1-128,-1 1-32,20 0 96,-1 0 32,1 0 0,-1 0 1,21-20-129,-21 19 32,22-19-64,-3 0-65,3 21-159,-2-21 224,20 0 128,2 0-192,18 20 64,-20-20 64,20 0-64,0 0 64,0 19-96,1-19 128,-1 0-64,0 20 96,0-20-160,21 0 128,-21 0-64,20 0 32,-19 0-64,17 0 32,3 0 128,-21 0-192,0-20 64,21 20 0,-21-19 0,-20 19 32,20-20-96,-18 20 96,-2-21-96,0 21 96,0-19-64,2 19-96,-2 0-32,-20-20-32,1 20 96,-1-20 32,0 0 160,1 20-192,-21-20 192,21 0-32,-21 20-32,2-19-32,-1-1 0,-1 20 32,1-20-96,-20 0 96,0 0-64,19 0 32,-19 20 32,0-19-64,0-1 64,-1 0-64,1 20 128,0-20-320,-20 20 416,21-20-192,-1 20 32,-20-21-32,18 21 0,-18-19 32,0 19 32,0 0-160,20-19-128,-20 19 416,0-21-160,21 21-64,-21 0 32,20-19 32,-20 19-32,20 0 0,-1 0 0,1 0 96,0-21-32,0 21 32,-20 0-64,20 0 96,-1 0-128,-19 21 64,20-21-64,0 0-64,0 0 128,0 0-96,-1 0 32,1 0 0,0 0 32,0 0-32,1 0-32,-21 0 0,18 0 96,-18 0-96,0 0 32,0 19-64,0-19-256,0 21 448,0-21-416,-18 19 32,-3-19 31,21 0 33,-20 0 128,20 19 64,0-19-32,0 0 64,-20 0-64,20 0 128,0 0 0,20-19-256,-20 19-448,0 0-1218,0-19-1762,0 19-3843</inkml:trace>
  <inkml:trace contextRef="#ctx0" brushRef="#br0" timeOffset="71796.1064">12485 7610 3843,'-39'0'2242,"19"0"-32,0 0-96,20 19-800,-20-19-321,20 0-33,0 0 129,0 0 1,20 0-194,0-19-127,0 19-128,-1 0-321,21 0 513,-20 0-353,19 0-191,1 0-193,1 0-32,-3 0 0,23 0 0,-2 0-64,1 0 0,-1 0 0,40-19 96,-20 19-32,41 0-64,-21 0 64,0-21 32,21 21 0,-1 0-32,0 0 32,-1 0-64,2 0 0,19 0-64,-1 0 160,-19 0-288,21 0 288,-21 0-192,19 0 96,2 0-96,-21 0 225,19 0-226,-18 0 33,19 0 32,1 0 64,-23 0-31,23 0-66,0 0-31,-3 0 64,3 0 32,0 0-64,-2 0-64,1 0 32,19 21 96,-18-21-96,-1 0 0,-1 0 96,2 0-32,18 19-32,-19-19 96,20 0-64,0 0 0,-21 0-64,22 19 32,-2-19-32,2 0 96,-2 0-64,2 21 64,-2-21 0,0 0-64,2 20 128,-2-20-160,1 20 96,-1-20 0,2 20 32,-2-20-160,21 20 128,-20-1-32,-1-19-64,2 20 128,-2-20-32,2 0 0,-22 20 32,1-20-64,-1 0 96,2 0-64,-1-20 33,20 20-33,-40-20 32,20 1 0,-21 19 128,-18-20-96,-20 0-32,19 0-32,-20 20-32,1-20 0,-1-1 0,-19 2-320,-21 0 63,1-2-255,-40 2 96,0-2-353,-59 1-1121,-40-19-5925</inkml:trace>
  <inkml:trace contextRef="#ctx0" brushRef="#br0" timeOffset="72480.1456">9865 8127 9256,'0'-20'1538,"0"20"608,0 0-32,0 0-513,0 0-672,-20 0-96,-19 40-64,-1-1-65,-19 1-544,-2 40-63,-18 0-33,0 39 32,19-1 96,-19 22-32,20-1 160,38 20 225,1-20-225,20-20-128,20-20-160,1-19 32,-3 0 1,23-41 63,-21 1 0,0 0 0,-2-20-64,3 0 64,-1-20-640,0 0-449,-20 0-929,0-20-2658</inkml:trace>
  <inkml:trace contextRef="#ctx0" brushRef="#br0" timeOffset="73923.2281">8336 10055 15598,'0'-60'224,"20"40"-224,19 20 65,22 0 127,-3 40-128,3 0 0,-2 20-64,1-1 0,-21 20-288,1 1-417,-19-20-672,-21-1 159,-21-19 962,1 0 352,-20-40 449,-19 0 127,-1-21-415,1 2 159,0-1 385,18-20-257,1 20-319,21 1-65,38-2-64,1 2-64,21 19 96,17 0 320,22 19 1,0 2-33,-1 18-128,0-19-95,0 0-161,-38 19-128,-1-18-353,-21-2-544,-19 1-1185,-19 1-2883</inkml:trace>
  <inkml:trace contextRef="#ctx0" brushRef="#br0" timeOffset="74182.2427">7880 10770 18737,'19'20'-64,"41"-20"64,20 0 96,19 0 193,40 0 287,19 0-127,21 20-385,1-20 64,18 0 160,0 0 192,-39-20 33,0 20-385,-60 0-352,-19 0-865,-42 0-128,-18 0-1346,-40 0-4195</inkml:trace>
  <inkml:trace contextRef="#ctx0" brushRef="#br0" timeOffset="74694.2721">7980 11069 14029,'38'19'-96,"23"1"128,18 20 192,0 0 64,-20 19-96,1 0-96,-1 21-96,-18-20-416,-21 20-160,-20-21 319,0 1 257,-41-21 673,1-19 576,1 0-160,-21-20-256,1-20-257,0 0-159,19 0-97,-1-19 257,23-1-481,18 0 96,18 21 0,3-2-128,39 2-32,-1 19-64,0 0-32,1 0 32,-1 19-96,-18 2-160,-3-2-129,3 21-95,-21-20-33,0 20-704,-20-21-1602,19-19-3747</inkml:trace>
  <inkml:trace contextRef="#ctx0" brushRef="#br0" timeOffset="75119.2963">8972 11227 15118,'0'-39'1057,"-40"39"-1185,19 0 192,-17 19 352,-3 1 353,3 20-257,-3 19-255,21 1-225,20 0 0,20-1 0,0 1-64,19-20 32,22 0-96,-2-21 64,1 1 32,-1-20 160,20-20-32,-39 1-96,19-21 128,-19 20-96,-19-20 256,-21-19 33,0 19-225,-41-20-160,-18 20-256,-1-19-417,-19 39 417,20 0 320,-22 20 192,22 0 32,19 40-96,1-21-32,19 21-64,20-20 65,20 20-65,19-21 32,22 2-160,18-2 32,0-19-161,-19 21-95,19-21-320,-20 0-1346,-19 0-4901</inkml:trace>
  <inkml:trace contextRef="#ctx0" brushRef="#br0" timeOffset="75336.309">9488 11526 5381,'59'79'9993,"-39"-20"-8840,0 1-320,0 19 192,-20 1-160,0-21-897,0 1 32,0 0-32,0-41 96,-20 1 32,20 0-160,-20-20-160,-20-20-385,21 0-896,-21-19-1506,20 19-897,0-41-5253</inkml:trace>
  <inkml:trace contextRef="#ctx0" brushRef="#br0" timeOffset="75437.3147">9407 11425 16879,'21'-19'417,"-21"19"-449,20 0 288,0 0-480,0 0-2883</inkml:trace>
  <inkml:trace contextRef="#ctx0" brushRef="#br0" timeOffset="76109.3531">10043 10293 15726,'0'20'385,"20"-20"-161,21 0 833,38 0-160,-20 0-545,40 0-192,20 0-96,-20 0-64,-20-20-192,2 20-1121,-42 0-2915</inkml:trace>
  <inkml:trace contextRef="#ctx0" brushRef="#br0" timeOffset="76360.3674">10460 10353 14445,'-20'59'417,"20"-19"-257,40 0 256,-20 0 961,19 20-640,2-1-641,-1-19-32,-1 19-64,-19-19 0,0 0 96,-20-1 32,-20-19 513,0 20 512,-39-40-320,-2 20-96,2-20-353,-20 0-288,-1 0-32,1 0-288,20 0-865,-2-20-1345,43 0-3876</inkml:trace>
  <inkml:trace contextRef="#ctx0" brushRef="#br0" timeOffset="76843.3951">11155 10393 14093,'-20'-21'1249,"1"21"-1057,19 0 417,-20 40 864,20 0-31,-20 0-257,-1 19-417,21 21-351,-20-20-193,20 19-288,0-19 128,20-1-160,1 1-673,19-21-320,-21 1-224,21 1-321,0-22-1248,-1 1-4293</inkml:trace>
  <inkml:trace contextRef="#ctx0" brushRef="#br0" timeOffset="77263.419">11552 10592 14958,'-39'39'608,"19"-19"-640,0 40 64,-1-21 353,21 21 223,0-21-416,0 21-64,41-20-95,-1-1-226,-1-18 65,21-2-64,-1 1 96,0-20 96,-19-20 96,1 1 128,-3-21 97,-17 20 95,-1-20 160,-20 0 65,-20-19-353,-1 19-224,-17-19-160,-3-1 64,-18 20 64,-21 21 0,21 19 193,0 0-354,19 19 322,-1 1-193,23 19 64,18-18-32,39 18 32,-19-19 160,39 20-64,1-40-96,-1 20-32,1-20-160,-1 20-192,-18-20-705,-3 0-1409,-17-20-4325</inkml:trace>
  <inkml:trace contextRef="#ctx0" brushRef="#br0" timeOffset="77492.432">11869 10293 15406,'61'0'1666,"-22"20"-1026,21 0 1186,19 40-128,0-21-33,0 21-800,-18 19-449,-2 1-287,-19-1-162,-1 21-127,-19-21 256,-20 0-384,0 2-96,-20-2-65,-19 0-1216,-1-19-225,-19-1-2082</inkml:trace>
  <inkml:trace contextRef="#ctx0" brushRef="#br0" timeOffset="80117.5821">10381 11545 7238,'-40'0'1057,"20"0"321,1 0-1,19 0 289,0 0-1,0 0-608,0 0-737,19 0 65,21 0 159,39 0-255,2 20-1,36-20-96,23 0 64,18 0-32,22 20 129,18-20-225,1 0-64,-21 20 32,0-20 0,-18 0-32,-2 20-64,-38-20-64,-41 0-897,-19 0-1025,-41 20-3203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41:30.04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138 9021 352</inkml:trace>
  <inkml:trace contextRef="#ctx0" brushRef="#br0" timeOffset="316.0179">138 9021 1953,'-20'20'1730,"0"-20"-289,20 0 417,0 0 224,-20 0-641,20 0-319,0 0 63,0 0-32,0 0-128,0 0-353,0 0-191,0 0-161,0 0-96,0 0 65,0 0-65,20 0-64,-20 0-32,20 0-32,19 0 32,-19 0 32,20 0-128,-1 0 0,1 0-32,19 20 33,-39-20 31,20 0-257,-19 0-63,-1 0 0,-20 0-353,0 0-576,0 0-2210,0 0-5349</inkml:trace>
  <inkml:trace contextRef="#ctx0" brushRef="#br0" timeOffset="657.0373">256 8902 12555,'-19'0'673,"19"0"-1089,-20 20 704,20-20 961,20 0-384,-20 19-481,19-19-224,1 21 1,20-2-97,-1-19 64,-19 20-64,20 0-32,1-20 0,-23 20 0,23-20 0,-21 20-32,0-20 0,-1 20 160,-19-20 192,0 19 97,-19 2-161,-1-21 161,0 39-161,0-19-128,-19 0-224,19 0-96,-1 0-1089,1 0-2531</inkml:trace>
  <inkml:trace contextRef="#ctx0" brushRef="#br0" timeOffset="3459.1977">3969 9617 704,'-20'0'2723,"20"0"-1762,-20 21 32,20-21 416,-19 0 481,19 0-33,0 0-864,0 0-640,0 0-1,19 0 321,-19 0-65,20 0-255,0 0-1,0-21 64,-20 21-95,39 0-65,-19 0 0,0 0-192,20 0 0,-1 0-32,-19 0 0,21 0-32,-3 0 0,3 0 32,-3-19-32,23 19 0,-22 0 0,21 0 0,-1 0-32,2 0 64,-23 0-32,23 0-32,18 0 0,-20 0 32,1 0-32,-1 0 0,2-20 32,18 20 0,-20 0 0,1 0 0,19 0 32,-20 0-32,22 0 0,-22 0 32,-1 0-32,3 0 0,-2-20 0,1 20 0,-1 0 0,20 0 32,-18 0-32,-2 0 0,20 0 0,-19 0 0,-1 0 0,20 0 0,2 0 0,-2 0 0,-20 0 0,20 0 32,-19 0 0,19 0-32,0 0 64,-18 0 1,18 0-1,-20 0 64,21 0-32,0 0-32,-22 20 32,21-20 0,2 0-64,-2 0 64,0 0 0,0 0-64,0 0 0,21 0-32,-20 0 64,-1-20 64,21 20 257,-21 0-33,20 0 65,-20-20-129,1 20 160,0 0-159,-1 0-97,-20 0-64,1 0-64,-1 0-64,-19-21 32,1 21-64,17 0-160,-17 0 32,-23-19-417,3 19 0,-1 0-351,-20 0-738,0-20-4196</inkml:trace>
  <inkml:trace contextRef="#ctx0" brushRef="#br0" timeOffset="6131.3506">1825 10670 8295,'-20'21'1057,"20"-21"-929,0 20 545,0-20 1313,0 0-320,-21 19-834,21-19-415,0 0 31,-18 20 97,18-20-289,0 20-160,0 0-96,0-20 96,0 20 32,0 0 193,18 19-193,3-19-32,19 0 0,-1 0 0,1 0 32,0 0-96,-1-1 64,1-19-96,1 0 32,-3 0-128,-17 0-256,-1 0-353,0-19-736,-40 19-2051,20 0-7334</inkml:trace>
  <inkml:trace contextRef="#ctx0" brushRef="#br0" timeOffset="6580.3764">1586 10849 9929,'0'20'416,"0"-20"-1152,0 0 960,0 0 609,0-20-65,0 20-447,20 0-225,-20-19-32,0 19-32,20-20-32,-20 20 32,20-20-64,-20 20 32,21-20-32,-21 20 0,18-20 32,-18 20 0,20-20 0,-20 20 64,21-19 32,-1 19 64,0-20 32,-20 20-64,18 0-32,3 0 225,-21 0-193,20 0-96,0 0-32,0 0 64,-20 0-96,19 0 0,1 0-160,-20 0-481,20 0-2722</inkml:trace>
  <inkml:trace contextRef="#ctx0" brushRef="#br0" timeOffset="7800.4461">1944 10651 6053,'0'0'6246,"0"19"-5990,0-19 737,0 21 1185,0-21-928,0 20-546,20-1-159,-20-19-193,19 20-256,1 0-64,0-20-576,0 20-866,1-20-3490</inkml:trace>
  <inkml:trace contextRef="#ctx0" brushRef="#br0" timeOffset="33059.8908">2262 2404 256,'-20'0'1505,"20"0"-640,0 0-160,0-19 95,0 19-95,0 0 96,0 0-225,0 0 449,0 0 609,0 0-353,0 0-320,0 0-448,0 0-353,0 0 32,0 0 128,20 19 193,-20-19-1,20 0 193,-20 0 64,0 20-1,19-20-127,-19 20-161,20-20-191,0 0-1,-20 20-96,20-1 0,-20-19 96,20 20-127,-1 0-33,-19-20-64,20 40 32,0-20-128,0-1 128,1 1-64,-3 1-32,2 18 96,0-19 64,1-1-32,17 2 65,-17-1 63,-1 0 32,0 18-288,0-17 128,-1-1-128,1 0 64,20 20-32,-20-21-32,-1 21 64,1-20 0,0 20-128,0-1 224,0-19-192,1 1 0,-3 18 161,2-20-33,0 22 32,1-21 32,-1 19-160,-2-19 64,3 20-32,-1-20-64,0 0 160,19 19-128,-19-19 32,0 20 64,0-20 32,0 19 161,-20 2-129,39-22-96,-19 21 128,0 0-128,0-20 32,-1 19 64,1-19-64,21 20-64,-21-20 32,-2 19 97,23-18-1,-21 18-32,19-19-32,-19 20-32,0-1 64,20-19-64,-21 20 32,21-20-64,-20 19 129,19 1-97,-19-20 64,20 20-32,-19-20-32,-1 19 96,18-18-96,-17 19-64,19-21 64,-21 21-128,1 0 96,20-20 32,-20 19-96,19-19 64,-19 0-32,20 20-32,-21-21 32,21 21 160,-20-20-192,19 19 32,-19 2 32,21-22 32,-3 21-64,3 1 96,-1-2-192,-1-19 256,1 20-192,-1-1 64,-19 1 1,20-20-66,1 20 194,-3-1-97,3 1 32,-3 1 0,3-2-96,-1 0 160,-1 2-32,1-2-128,-1 1 0,1 19 32,1-19 0,-3 0 64,3 0 0,18 19 0,-19-18 1,-1-2-33,1 0-32,0 21 32,19-21-32,-19 2 32,-1 18 32,2-19-64,-1-1 64,-1 21 32,21-20 0,-21 20-128,1-21 64,-1 21 96,21-21-224,-21 2 193,1 18-33,19-19-96,-18 19 64,-1-19 32,19 1 0,-19 18-192,19-19 160,-19-1 0,19 1-32,2 0 64,-22 19-64,21-19 128,-21-1-128,1 1-32,-1 0 64,21 20-32,-21-20 32,1-1-128,19 1 128,-18-1 0,17 21 1,-17-20-1,-1-1-64,-1-19 64,1 20-32,0-1 0,-1-19-96,-19 1 96,21-2-32,-23 2-193,2-2-287,-20-19-97,21 19 33,-21-19-289,20 0-961,-20 0-1184,-20 0-4453,-1-19-3556</inkml:trace>
  <inkml:trace contextRef="#ctx0" brushRef="#br0" timeOffset="39537.2611">2797 11386 11306,'-19'-20'641,"19"0"192,0 20 288,0 0-545,19 20-95,-19-20-97,20 20-288,0 19-96,0-18-64,0 19-416,1-21-641,-3 21-1058,22-40-1952</inkml:trace>
  <inkml:trace contextRef="#ctx0" brushRef="#br0" timeOffset="39681.2693">3056 11446 11434,'0'-21'1474,"0"21"-1282,0 21 0,0-21-160,0 19-32,20 2-801,-20-2-2754,20 2-5412</inkml:trace>
  <inkml:trace contextRef="#ctx0" brushRef="#br0" timeOffset="40306.3052">3353 11406 9160,'0'-20'1025,"0"40"-865,-20-1 1186,20 21 928,-20 0-673,20 20-672,0 20-545,20-21-191,-20 1-33,20-1-64,21 1-160,-3-20-96,3-21-161,-2 0-287,1-19 288,0-19 63,-21 0-127,21-21 128,-20-20 96,0 1 127,-1-1 66,-19 1-98,0-1-191,-19 20 64,-1 21 352,0-21 128,20 40-63,-20-21 159,20 21 193,0 21-193,0-2 192,20 21-95,-20 0-225,20 20 225,-20-1-417,20 20-289,-1-19-255,1-1-737,0 0 64,0-38-1346,1 19-1632</inkml:trace>
  <inkml:trace contextRef="#ctx0" brushRef="#br0" timeOffset="40602.3222">3949 11783 15566,'0'40'-352,"20"-20"448,-20 0 224,-20 0 129,20 20-129,0-21-256,0 0-96,0-19 192,0 0 289,0 0-97,0-19-512,0 0-128,20-2-1,0-18 225,-20 19-128,20 0 64,-1 0 192,1 20 384,-20 0-127,20 0-129,-20 20-96,0 0-64,20 20-352,-20-21-801,20 2-1506,-1-2-2466</inkml:trace>
  <inkml:trace contextRef="#ctx0" brushRef="#br0" timeOffset="41035.347">4406 11783 16047,'-40'0'-64,"20"20"64,-19 0 224,19 0-32,20 20-64,-20 0-160,20-21-64,20 0-160,0 22-65,-2-41-287,23 0 63,-1 0 417,-1-20 256,1-20 65,-20 21 95,-1-21 513,1-20-257,0 20 129,-20-19-193,0-1-63,-20 1-289,0 19 0,-19 1-96,-1-1 128,20 19-160,-19 21 64,19 0-64,20 0 0,0 21 64,0-2 64,0 21 64,20 0 129,0 0 287,-1 19-223,1 1-129,0-21-256,20 21 128,-21-20-192,1 0-96,20-21-289,-19 0-159,17 2-385,-18-21-609,1 0-1889,-1 0-8232</inkml:trace>
  <inkml:trace contextRef="#ctx0" brushRef="#br0" timeOffset="41439.3702">4724 11843 15694,'0'40'289,"0"-21"95,0 2 609,0-2-417,18-19-351,3 0-129,-1 0 0,0 0 0,0-19 32,-20-2-320,19 2 288,-19-1-224,-19 0 0,19 20-193,-20-20-127,0 20-64,0 0 223,-1 0 129,21 20 64,0-20 96,21 20-64,-1 0 32,-20-1 0,20 2 0,19-2 64,-19 0-96,0 2 64,0-21 96,-20 20 224,20-20 225,-1 0 256,-19-20-161,20-1-480,-20 2 129,20 0-65,0-2 384,1 2-383,-21 19-161,18-20 0,2 20-192,0-20 31,-20 20-191,21 0-609,-21 0-1153,20 0-3683</inkml:trace>
  <inkml:trace contextRef="#ctx0" brushRef="#br0" timeOffset="42232.4155">5439 11545 2562,'0'-40'5509,"18"0"-3299,-18 21 32,0-21-416,-18 0-641,-3 20-160,1-20-32,-20 40-512,20-19-353,-19 19-96,19 19-32,0 21-64,20 0-96,0 20 127,20-1-31,0 21 32,0-20 0,-1-1 32,1 1 64,20-21-96,-40 21 32,20-40 96,-20 20-224,0-21-32,0-19-512,0 0-962,-20-19-416,-20-2-672,20 2 608,-19-1-289,19-20 1218,0 20 1826,0-19 1505,20 19 640,0 0-255,0 0-705,20 0-898,0 20-671,20-20-193,-1 20-160,1 0-321,-20 0-1601,19 0-3010</inkml:trace>
  <inkml:trace contextRef="#ctx0" brushRef="#br0" timeOffset="42371.4232">5617 11704 14381,'20'40'833,"-20"-40"32,0 20-385,19 19-63,-19-19-321,20 0-769,-20-20-961,20 0-2209,-20 0-5830</inkml:trace>
  <inkml:trace contextRef="#ctx0" brushRef="#br0" timeOffset="42506.4309">5597 11526 16399,'0'-21'-96,"0"21"-1249,0 0-641,20 0-737,0 21-3779</inkml:trace>
  <inkml:trace contextRef="#ctx0" brushRef="#br0" timeOffset="42708.4428">5775 11605 13612,'20'0'961,"-20"0"961,20 0-160,0 0-513,-1 0-865,1 0-191,21 0-97,-21-20-225,18 20-127,-17-20-288,19 20-481,-21 0-321,-19-20-479,20 20-930,-20 0-2081</inkml:trace>
  <inkml:trace contextRef="#ctx0" brushRef="#br0" timeOffset="42946.4564">5935 11406 12395,'-20'19'224,"20"2"1378,0 19 640,0 0-801,0-1-640,0 1-448,0 19-161,20-19-96,-2-20 32,2 0-64,1 0-64,19-20-192,-21 0-193,21 0-928,-20 0-865,0-20-2562</inkml:trace>
  <inkml:trace contextRef="#ctx0" brushRef="#br0" timeOffset="43141.4672">6271 11188 15822,'20'0'-192,"-40"19"-192,20 1 384,-18-20 320,-3 40-384,21-20-2050,0-1-2626,0-19-3780</inkml:trace>
  <inkml:trace contextRef="#ctx0" brushRef="#br0" timeOffset="43293.4762">6411 11148 15662,'0'20'737,"0"0"-609,0-1 897,0 1-192,0 0-737,-20 20-769,20-21-2273,0 21-4197</inkml:trace>
  <inkml:trace contextRef="#ctx0" brushRef="#br0" timeOffset="48865.7947">15066 10214 6213,'0'0'1153,"0"-21"769,0 21 1025,0 0-481,0 0-672,0 0-673,-20 0-608,20 21-65,20-1 97,0-1-161,-1 21 96,1 0 97,20-1 32,-1 1-225,1 0-64,1 0-224,-2 0-64,1-21-192,0 22-448,-1-22-129,-19 1 0,0 0-96,-20-20-800,0 0-1122,0 0-1761</inkml:trace>
  <inkml:trace contextRef="#ctx0" brushRef="#br0" timeOffset="49218.815">14987 10571 11146,'0'0'1025,"0"-20"-1153,0 20 1025,0-19 993,0 19-321,0-21-768,-20 2-385,20-1 97,-20 0-33,20-20-128,-20 0-63,0 1 31,20-1-192,-19 20-96,19-19-32,0-2 32,0 2 128,0 19-32,19 1-95,1-2 63,0 21 0,0 0 128,19 21-192,1-21 192,0 19-224,19 1 0,-18 0 32,-3-1-512,3 2-321,-21-21-801,0 20-2401,-20-20-9770</inkml:trace>
  <inkml:trace contextRef="#ctx0" brushRef="#br0" timeOffset="50308.8775">10997 10532 9160,'0'0'1313,"0"0"193,0-21 800,0 21-480,0 0-833,0 0-545,20 0-64,-2 0 161,23 0-65,-1 0-159,-1 0-129,21 0-64,-21 0 0,21 0-192,-1 0 128,-18 0-256,-3 0-288,-17 0-898,-1 0-1344,-20 0-4805</inkml:trace>
  <inkml:trace contextRef="#ctx0" brushRef="#br0" timeOffset="50957.9146">13339 10532 10249,'-20'19'1538,"20"-19"-97,-20 0 961,20 0-640,20 0-833,0 0-192,19 0-321,1 0-96,19 0-31,22 0 159,-22 0-192,20 20-288,-19-20 128,-1 0-480,-19 21-385,-1-21-640,-19 0-1218,-20 0-3683</inkml:trace>
  <inkml:trace contextRef="#ctx0" brushRef="#br0" timeOffset="51627.9529">11135 11366 11627,'-19'20'608,"19"-20"-416,0 0 1890,0 0-608,19 0-385,21 0-321,0 0-223,19 0-161,20 0 193,2 0-97,18 0-256,0 0-127,19 0-65,22-20 64,-21 20 0,39 0 0,-39 0-320,21-20-289,-41 20-800,-20-20-4388</inkml:trace>
  <inkml:trace contextRef="#ctx0" brushRef="#br0" timeOffset="55730.1875">12068 1689 384,'0'0'897,"0"0"256,0 0 288,0 0-320,0 0-352,0 0-513,0 0-192,0 0 225,0 0-65,0 0-96,0 0 128,20 0 321,-20 0 320,0 0 31,0 0-159,0 0-160,0 0-65,0 0-320,0 0-95,-20 0 127,20 0 96,0 19 0,-19-19-159,19 20-1,-20 0-64,0-20-64,20 20-32,-20 0-32,20-20 0,-20 21 32,20-2 0,-21 0 0,21-19 32,-18 21 32,-2-2-32,20 2-32,-20-21-32,20 20-32,-21-1 64,1 1-32,20 20 64,-18-20-32,-3 0 97,1-1 95,20 1-96,-20 0-64,0 20 0,1-20-32,-1 19 32,0-19 0,0 20 32,20-19 96,-20 17 33,1-17-1,19-2-96,-20-19-64,0 21-96,0-2 64,20 21-32,-20-20 0,1 19-32,19 1 64,-20-20-32,0 19 64,20-19-96,-20 20 64,-1-20 32,21 19-32,-18-18 64,-2 19-64,-1-21 32,21 21-64,-20-20 0,0 20 0,20-20 32,-18 19 0,18-19-32,-21 20 97,21-20 63,-20-1-96,0 21 0,20-19-32,-20-2-32,20 20-32,-19-18 64,19-1-32,-20 0 0,20 0 0,0-1 32,0 1 0,-20 0 0,20 0 32,0 0 32,-20 0-32,20 0 0,0-20-64,0 19 32,0 1 0,-20 0 0,20 0 64,0 0 97,0-20-1,-20 20 0,20-1 0,0 1-128,0 1-32,-19-2 32,19-19 32,0 20-64,0 0 0,0-20 32,0 19 33,0 2-1,0-21 64,0 20-64,0-1 0,-20 1-96,20 0 96,0 0 0,0 0-96,0 0 96,-20 0-32,20-1-32,0 2 64,0-2-96,0 1 161,0 20-33,0-20-96,0 19 32,0-19-64,0 20 96,0-20-96,0 19 128,20-18-128,-20 18 0,20-19 0,-20 20 64,19-1-32,-19-18 0,20 19-64,-20-1 256,0-19-256,20 20 289,-20-1-1,0-19 32,20 20 0,-20-20-95,20 19-193,-20 1 96,20-20-160,-1 0 96,1-1 96,0 2-128,-20-1 0,20 20 0,1-21 32,-21 2 0,18-1 160,-18-1-32,0 1-32,20 20-32,-20-20-32,0 0 193,20-1-321,-20 21 192,21-20-64,-21 0 0,0 20 160,20-21-160,-2 2-32,-18-2 32,21 22 0,-21-22-128,20 1 96,-20 19-64,20-18 96,0 18-32,-20-19-32,19 20 128,1-20-192,0 0 192,0-1-31,-20 21 31,20-20 0,-1 0-128,1 0 0,0 0 64,0-1 32,0 1-160,-1 0 64,1 21 64,0-41-32,0 39 0,1-39-32,-3 19 32,2 1 32,1 1-64,-1-1 32,0-1 32,-2-19 0,3 20-64,-1-1 64,0 2-96,20-21 32,-21 20 96,1-1 0,0-19-160,0 20 160,19 0-96,-19-20 32,0 20-32,1-20 33,-1 20-33,-2-20 0,2 20 32,1-20 64,-1 19-192,0-19 128,-1 20-32,1-20 0,0 20 96,0-20-160,19 20 64,-19-20-32,0 0 96,0 20-96,0-20 96,-1 0-64,21 20 0,-20-20-32,1 0 64,17 0-32,-18 20 0,1-20 64,-1 0-96,19 0 128,-19 0-96,0 0 0,0 19 0,19-19 0,-19 0 32,0 0-64,0 0 64,0 0-32,19 0 64,-19 0 32,21 0-192,-3 0 192,-17 0-160,19-19 96,-22 19 0,23 0-32,-1-20 0,-21 20 0,21 0 64,0-20-96,-1 20 96,-19-20-64,21 20-32,-3 0-32,-18-20 128,21 20-32,-3-20-64,3 20 0,-1-20 96,-1 20-96,1-19 64,-1-1 0,1 20-64,-20-20 128,19 0-192,1 20 96,-19-20 32,17 20-64,3-20 32,-1 20 32,-1-19 0,-19 19-64,20-20 32,-1-1 32,1 21 0,-20-19-64,19-1 32,-19 20-32,21-19 96,-23-1-64,23 20 0,-21-21 32,20 21-32,-21-20 0,21 20 0,-20-19 0,19-1 0,1 20 64,-20-19-96,0-2-32,19 21 160,-19-20-128,21 20 64,-23-20-64,23 20 64,-1-20-64,-21 20 64,21-19-64,0-1 96,19 20 0,-19-20-128,-1 0 32,1 0 32,19 20 32,-18-20-64,-1 0 96,-1 20-128,1-19 32,-1-1 192,21 20-288,-21-20 192,1-1-64,19 2 96,2-1-96,-23 1 129,23-1-162,-22-20 33,21 20 193,-21 0-193,21 1 160,-21-22-32,22 22-32,-21-2-128,-1 2 96,1-1-192,19 0 128,-39 0-96,20 0-96,-21 20-97,1 0-415,-20 0-866,0 0-928,0 0-1090,-20 20-7238</inkml:trace>
  <inkml:trace contextRef="#ctx0" brushRef="#br0" timeOffset="67436.8571">23483 9299 8776,'-20'0'1217,"20"0"32,-20 20 1698,20-20-577,0 0-960,0 0-610,0-20-287,20 20-225,0 0 449,20-20-385,-1 20-64,22-19-31,18-1-65,-20 0 32,40-20-128,-19 20-32,20-19-32,-21 18 0,-20 2-32,20-21-160,-39 20-545,0 20-320,-21-20-416,1 20-1153,-20-20-3652</inkml:trace>
  <inkml:trace contextRef="#ctx0" brushRef="#br0" timeOffset="67876.8821">23602 8981 9480,'21'0'3364,"-21"0"-3364,0 0 192,0 0 1057,0 0-801,-21 0-448,1 0 32,0 20-32,1 0 33,-21 20-1,20-20 0,-20 20 192,1-1 192,19 1 33,0 0-97,20-20-64,0 19 0,0-19 65,20 0-1,0 0-64,39-20-288,1 20 385,19-1-353,21-19 64,-21 20-128,0 1-1281,-19-21-2627</inkml:trace>
  <inkml:trace contextRef="#ctx0" brushRef="#br0" timeOffset="70008.0041">18203 10333 8584,'-21'0'961,"21"0"-257,0 0 1154,0 0-96,0 0-673,0 0-833,21 0-128,-1-20 32,0 20-32,19 0 97,-19 0 127,20 0-32,-1 0-64,1-20 1,19 20-225,20 0 32,2 0-64,-2-20 32,20 20 64,0 0 128,0-20-96,1 20 192,-21 0-191,20 0 63,-39 0-192,-1 0-32,-18 0 64,-21 0-64,-2 0-192,3 0-449,-42 0-736,21 0-1442,-18 0-2114</inkml:trace>
  <inkml:trace contextRef="#ctx0" brushRef="#br0" timeOffset="70702.0437">21260 10273 6149,'0'0'5958,"20"0"-5862,-20 0 897,39 0 705,1 0-866,19 0-319,22 0-193,18-20-96,19 20 385,1 0-32,21 0-33,-21 0-160,0 0-223,-1-19 31,-19 19-192,-38 0 96,-2 0-96,-19 0-385,-40 19-1248,0-19-1762,-20 0-5542</inkml:trace>
  <inkml:trace contextRef="#ctx0" brushRef="#br0" timeOffset="71286.0773">18480 11207 10730,'-39'0'1697,"19"0"-1024,20 0 1377,0 0-288,0 0-802,39 0-447,21 0 63,-1-19-95,41 19-33,-1-20 33,20 20-129,0 0-160,1-20-160,-1 20-64,-20 0-320,-19 0-673,-22 0-288,-17 0-1506,-1 0-4324</inkml:trace>
  <inkml:trace contextRef="#ctx0" brushRef="#br0" timeOffset="71855.1099">21359 11247 12107,'-20'0'384,"20"0"-480,0 0 1217,40 0-96,-20 0-416,39 0-65,0 0 161,22 0 0,18 0-289,19 0 0,21 0 33,21 20-65,-2-20 1,-18 0-1,-22 20-288,-19-20 0,2 0-768,-43 0-1154,1 19-5189</inkml:trace>
  <inkml:trace contextRef="#ctx0" brushRef="#br0" timeOffset="84278.8205">19989 1928 3331,'0'0'1441,"20"0"32,-20 0-127,0 0 31,0 0 225,0 0-417,0 0-321,0 0-383,0 0 63,-20 0-127,20 19-65,0-19-96,-19 20-95,19 0-33,-20-20 64,0 20-32,-1 0-32,1 0 32,2-1-32,-2 21-32,-1-20 33,1 0-33,0 0-32,20-1-64,-19 1 0,-1 0 0,0 20 0,0-19-64,20-2 0,-20 21 192,1-21-32,-1 2-32,0 18-64,0-19 32,0 19 32,-19-19 0,19 20 96,0 0-32,-1-1-64,3-18-32,-2 18 32,0 0-31,-1-18-33,1-1 0,0 19 32,1-20 0,19 22 64,-20-21-96,0 0 32,0 19-32,0-19 32,1 20 0,19 0-32,-20-21 0,0 21 64,20-19-64,-20-2 0,20 20 0,-20-18 0,20-1 32,-19 20-32,-1-21 96,20 1 0,-20 0 32,20 0 0,-20 0 0,20 0-32,-21 0-96,21-1 0,-18 1 65,18-20-33,-20 20-64,20 0 32,-21 20 32,21-21 0,-20 1-64,20 1 64,-20-2-32,20-19 64,-18 20 0,-3 19-32,21-39-32,-20 21 0,0 18-32,20-19 64,-20 0-32,20 0-64,0 0 64,-19 0-32,19 19 32,-20-18-64,20-2 96,-20 1-32,20 0 0,0 0 0,0 0-32,-20 0 96,20-1-64,0 1 0,0 1 32,0-2-64,0 1 32,0 0-64,0-1 128,0 2-64,0-2-32,0-19 96,0 20-64,0 0-32,0-20 32,0 20 64,0-20 64,0 20-128,20 0-32,-20-20 128,0 19-128,20 2 96,-20-21-64,0 19-32,20-19 32,-20 21 96,19-21-32,-19 0 128,0 19-96,20-19 0,0 0-64,-20 0 97,20 20-65,-20-20 0,21 0 192,-3 0-96,2 0-32,0 0 0,-20 0-160,21 0 32,-1 0 32,-20 0 64,18 0-96,3 0 32,-1 0 33,20 0-98,-21-20 162,1 20-225,0 0 128,-20 0-32,20-19 32,0 19 0,-1 0-64,1 0 96,0 0 64,-20-21-96,20 21 0,0 0 32,-20 0-32,19 0 32,1-19 64,0 19-64,21 0-32,-21 0 0,-2 0-160,3 0 192,-1 0-64,0 0 32,0-21 64,-1 21-160,1 0 96,0 0-32,0 0 32,0 0 0,-1 0 0,1 0 0,0-19 0,0 19 0,0 0-128,-1 0 0,-19 0 64,20 0 64,0 0-128,-20 0 0,21 0 160,-1 0-96,-2 0 96,2 0-160,1 0 128,19 0-128,-21 0 0,1 0 64,0 0-96,0 0 64,-20 0 64,20 0-32,-1 0 0,1 19-64,0-19 128,0 0-32,0 0-129,-1 21 194,1-21-65,-20 0 64,20 0-96,0 0 0,1 0 96,-1 0-96,-2 19 32,3-19 64,-1 0-128,0 0 32,0 0 96,-1 0-32,1 21-32,0-21 32,0 0 32,0 0-64,-20 0 128,19 19-160,1-19-32,0 0 128,-20 0-96,20 0 96,0 0-160,-1 20 64,1-20 32,-20 0-32,20 20 256,-20-20-224,20 20 96,1-20-160,-21 20 64,18-20 0,2 20 0,1-20 0,-21 0 32,20 19-32,-20-19-64,20 20 64,-20-20 0,18 20-32,-18 0 64,0-20-32,21 20 0,-21-20 0,20 20-96,-20-1-96,0 2 63,20-2 65,-20-19-32,0 20 128,20 0 32,-20-1-64,0 2-32,0-1 64,0-20-64,0 19 32,0 2 32,0-2-96,0 2 64,0-1 0,0-20 32,0 19-64,0 1 96,0 0-96,0-20 32,0 20-64,-20 0 128,20 0-64,0-1 32,-20 1-224,20-20 224,0 20 64,-20 0-128,20 0-32,0-20 96,0 20 32,0-20-32,-21 0-32,21 20 32,-18-20-64,18 19 0,-20-19 0,20 21 64,-20-21-96,20 19 32,-21-19 32,21 0-128,-20 0-96,20 20 192,-18-20-64,-3 0-64,21 0 96,-20 21 0,0-21 96,0 0-32,1 0 64,-1 19-96,0-19 64,20 0 64,-20 0-128,0 0 64,1 0 64,19 0-96,-20 0 0,20 0 96,-20 0-128,20 0 32,-20 0 0,0-19-64,1 19 64,-1 0-32,20 0-64,-20 0 128,0 0 96,-1 0-160,21-21 32,-18 21 64,18 0 96,-20 0-192,20-20 64,0 20-64,-21-19 32,21-2 0,0 2-32,-20-1 32,20 0 0,-20 20-32,20-20 64,0 0-32,0 0 32,-20 0 0,20 20 32,0-19-32,0-1-256,0 0 576,0 0-352,0 0 32,0 20-96,0-20 128,0 1-128,-19-1 128,19 20-32,0-21 0,0 21 32,0-19-160,-20-2 192,20 2-64,-20 19 65,20-20-33,-20-1 64,0 2-96,1 19 0,-1-20 64,0 20-64,0-20-64,0 1 0,1 19 32,-1-21 64,20 21-160,-20-19 64,-1 19 0,1-20 64,2 20 64,-2 0-192,-1-20 64,1 20 32,0-20 128,1 20-224,-1 0 96,0-20 32,-20 20-64,21 0 32,-1 0 0,0-20 64,0 20-192,0 0 32,1 0 0,-1 0 31,0-19 33,0 19 32,-1 0 0,3 0 64,-2 0-128,0 0 161,-1 0-1,21 0-160,-20 0 32,0 0-65,1 0 97,19 19-32,-20-19-32,0 20 0,20-20 96,-20 20-96,20-20 64,-20 20 32,1-20-32,19 20 0,0 0 32,-20-1-32,0 2-32,20-2 32,0 1 0,-20 19 32,20-18-32,0-1 0,-20-1 0,20 21 96,0-19 0,0-1-160,0-1 64,0 21 32,0-20-64,20 0 96,-20 0 65,0-1-418,20-19 610,-20 20-449,20 0 128,-20 0 0,20 0 0,-20 0 96,0 0-192,19-1 96,-19 2 0,0-2-33,20 1 130,-20 1-33,0-2-32,20 1 0,-20 0 32,20-1 32,0 2-64,-20-1 64,19 19-96,1-20 0,0 2 128,1-1-288,19 19 288,-22-19-320,23 20 96,-21-20 160,0 0-160,-1 0 96,1-1 32,0 1 0,0 0 32,0 0-160,-1-20 160,-19 21-32,20-21 0,0 19-64,0-19 0,0 0 64,-20 0-64,19 20 64,1-20 0,0 0-64,-20 0 32,21 19 32,-1-19 0,-2 0 32,2 0 32,1 0-320,-1 0 480,-20 0-224,20 0-128,-1 0 160,1 0-32,-20 0-64,20 0-32,0 0 224,0 0-224,-1 0-96,1 0 256,0 0 32,0 0-256,0 0 192,-1 0-128,1 0 192,0 0-224,0 0 224,-20 0-320,21 0 256,-21 0-64,20 0-256,-2 0 512,-18 0-512,21 0 544,-1 0-352,-20 0 128,20 0-64,0 0 0,-1-19 96,1 19-192,0 0 64,-20 0 32,20 0 32,0 0-96,-20 0 32,19 0 32,-19 0 64,20 0-32,0 0-96,0 0 32,0 0-64,-20 0 0,19-20 32,1 20 32,-20 0 32,20 0 0,-20 0 0,20-19-32,1 19 96,-21 0-96,18 0 64,-18 0-32,20 0 0,-20-21-32,21 21-32,-21 0 32,20-20 0,-20 20 0,20 0 96,-20 0-160,0-20 128,18 20-64,-18 0 128,0 0-128,21-20 0,-21 20 32,20 0-32,-20 0-64,20-19-65,-20 19 65,20-20 0,-20 20 64,19-20 0,-19 20 32,0 0 0,0-20 32,0 20-96,0 0 160,0 0-64,0 0 0,0-20-32,0 20 96,20 0-192,-20 0 32,0 0 32,0 0 32,0-20-32,20 20 0,-20 0 32,0 0-32,0 0 0,0 0 96,0 0-96,0 0 64,0 0-32,0 0-32,0-20 32,20 20 0,-20 0-32,0 0 0,0 0 0,20 0 32,-20 0-64,0 0 64,0 0 32,0 0-64,0 0 32,0 0 32,0 0-64,0 0 64,0 0 0,0 0 0,0 0-64,0 0 64,0 0-32,0 0-32,0 0 32,0 0 0,0 0-32,0 0 32,0 0 64,0 0-64,0 0 0,0 0 0,0 0 0,0 0-96,0 0 160,0 0-32,0 0-64,0 0 128,0 0-224,0 0 160,19 0-96,-19 0 64,0 0 0,0 0 0,0 0 0,0 0 32,0 0 32,0 0-160,0 0 64,0 0 128,0 0-160,0 0 96,0 0-32,0 0 32,0 0 0,0 0 0,0 0-32,0 0 0,0 0 64,0 0-96,0 0 96,-19-19-192,19 19 128,0 0 0,0 0 0,0 0 96,0 0-192,19 0 128,-19 0 128,-19 0-160,19 0-32,0 0-32,19 0 64,-19 0 64,0 0-128,-19 0 96,19 0-128,0 0 128,0 0-96,0 0 128,0 0-32,0 0 32,0 0 32,0 0-128,0 0 96,0 0-128,0 0 32,0 0 128,0 0-192,0 0 192,0 0-96,0 0-96,0 0 0,0 0 192,0 0-128,0 0 0,0 0 160,0 0-224,0 0 128,0 0-32,0 0 32,0 0-64,0 0 96,0 0-64,0 0 0,0 0 96,0 0-96,0 0-96,0 0 32,0 0 96,0 0-64,0 0 64,0 0-32,0 0 0,0 0 64,0 0-96,0 0 64,0 0 32,0 0-128,0 0 128,0 0-64,0 0-32,0 0 64,0 0 64,-20 0-160,20 0 128,0 0-64,0 0 32,0 0-64,0 0 32,0 0 0,0 0-32,0 0-32,0 0 64,0 0-256,0 0 512,0 0-160,0 0-128,0 0 64,0 0 32,0 0-128,0 0 96,0 0-64,0 0 96,0 0-160,0 0 32,0 0 96,0 0 0,0 0-32,0 0 0,0 0 32,0 0-64,0 0 128,0 0-160,0 0 64,0 0 0,0 0 0,0-20 0,0 20 0,0 0-64,0 0 128,0 0-96,0 0 0,0 0 32,0 0 128,0 0-224,0 0 96,0 0 32,0-20-32,0 20-64,0 0 32,0 0-32,0 0 64,0-21 0,0 21 0,0 0-32,0 0 32,0 0 32,0-19-32,0 19 0,0 0 64,0-20-128,0 20 64,0 0-32,0-19 64,0 19-32,0-20 0,0 20 0,0-21 32,0 21-64,0-19 32,0 19-32,0-20 32,0 0 0,0 1 32,0-2-64,20 1 64,-20 1-96,0-2 64,0 2 32,19-1-128,-19 20 96,0-20-64,0 0 96,0 0-64,0 0 32,20 20 0,-20-20 0,20 1 0,-20-1-224,0 0 544,20 0-224,-20 0-256,21 0 64,-21 1-64,20-22 32,-20 22-64,18-2 63,-18-18 1,20 18-64,-20-18 224,21 19-32,-1 20-64,-20-19 32,20-2 0,-1 2 96,-19-1-192,20 20 128,0-20-96,-20 0 96,20 0-96,0 20 64,-1-20 0,1 20-64,0-19-97,0-1-159,0 20-64,-1-20 127,1 20 97,0 0 32,0 0 128,1 0 32,-3-20 0,2 20 0,0 0-32,21 0 0,-23-20 64,3 20-64,-1 0 64,0 0 0,19 0 0,-19 0 96,20 0 96,-20 0-127,-1 0-97,1 0 0,0 0 0,20 20 0,-19-20 0,-3 0 0,2 0 0,1 20 0,19-20-64,-22 20-97,3 0 65,-1-20 0,0 19 64,0-19 64,-1 20-32,1-20 0,0 20 32,-20 0 64,20-20-32,-20 20 97,20 0-97,-1-1 0,1 2-32,-20-2 0,20-19-32,-20 20 0,20 0 0,-20-1-32,0 2 32,20-1-32,-20-1 32,19 2 0,-19-2 32,0 2 32,0-1 0,20-1 0,-20 1-64,0 0 64,20 0 0,-20 0 0,0-20-64,0 20 96,21-1-288,-21-19 288,0 20-32,0-20 32,0 20 128,20-20-128,-20 20 97,0-20-97,0 0-64,-20 0 0,20 20-32,0-20 0,-21 0 0,21 20-32,-20-20 0,20 20-96,-20-20 160,1 0-96,-1 0 32,0 19 64,20-19-96,-20 0-1,0 0-63,1 0-224,-1 0-64,0 21 31,0-21 225,0 0 96,1 0-64,-21 0-96,20 0 128,-1 0 96,-17 0-225,18 0-95,-1 0-64,1 0 288,2 0 32,-3 0 0,1 0 64,0 0 96,0 0-32,0 0 96,20 0-64,-19 0-128,-1 0 160,0 0 32,0 0-64,0 0 32,1 0-32,-1 0-96,0 0 97,0 0 255,20 0-192,-21 0-32,3 0-32,18 0-64,-20 0-32,-1 0 64,21 0-32,-20 0 0,0 0 289,20 0-97,-18 0-128,18 0 64,-21 0-128,21 0-32,-20 0 64,20 0-128,-20 0-64,20 0 128,-20 0 32,20 0-32,-19 0 96,19 19 0,-20-19 129,20 0-65,-20 0-64,20 0-96,-20 0 0,20 0 32,-20 0-64,20 0 32,-19 20 32,19-20-64,-20 0 32,20 0-32,-20 21 64,0-21-32,20 0 96,0 0-32,-20 19 96,20-19-192,0 0 32,-19 0-32,19 0-32,-20 20 96,20-20-96,0 0-32,-20 0 64,20 0-32,0 20 96,-21-20-96,21 0 64,0 0-32,-20 19 32,20-19 96,0 0-32,0 21-64,-18-21 0,18 0 0,0 20 32,0-20-64,-20 0 0,20 19 32,0-19-32,-21 20 64,21-20 32,0 19-64,0-19-32,0 21 64,-20-21 0,20 20 0,0-20 32,0 20 0,-20-1 64,20-19-160,0 20 32,0-20-32,0 20 128,0 0-96,0 0 0,0-20 0,-20 20 32,20 0-32,0-20 32,0 19-96,0 1 96,20-20-32,-20 20 64,0-20-64,20 20 96,-20 1 65,0-21-129,0 19 32,0-19-32,20 20-32,-20-1 0,21-19 96,-21 20-128,20-20 160,-20 21 32,18-21-128,-18 0 64,20 20-64,-20-20 32,21 19-32,-21-19-32,20 0 96,0 20-384,-20-20 608,19 19-31,1 2-193,0-21 0,-20 0 0,20 20-32,0-20 64,-1 0-128,1 0 0,0 19 32,-20-19-64,20 0 64,0 0-32,-1 0 64,1 20-64,-20-20 32,20 0-32,0 0 96,1 0-64,-3 0 64,2 0-32,0 0-128,1 0 32,-1 0 96,-2 0-128,3 0 128,-1 20-64,0-20 0,0 0 32,-1 0-64,-19 0 129,20 0-33,0 0-32,0 0-32,0 0 0,-1 0-96,1 0 96,0 0-97,0 0 194,0-20-97,1 20 96,-3 0-225,2-20 129,1 20-64,19 0 64,-40-19-128,18 19 64,3-20-32,-1 20 96,0 0-64,-20-21 32,20 2 32,-1 19 0,-19 0-64,20-20 64,0 20-32,-20-19 64,20 19-32,0-20 64,-1-1-64,1 21-96,-20-20 96,20 1-32,0 19 32,-20-20 0,20 1 0,-1-2 64,1 21-64,0-20 0,1 0 64,-1 0 0,-2 1 32,2-1-160,-20 0 64,21 0 96,-1 20-224,0-20 160,-20 20 0,19-20 0,1 20 64,-20-20 32,20 20 65,0-19 63,0 19-64,-20-20-96,19 20-96,1-20-224,0-1 480,0 21-288,0 0 32,-20-19 0,21 19-64,-21 0 128,0-20-64,18 20 192,-18 0-96,20 0-96,-20 0-32,20-19 128,1 19-96,-21 0 0,20-20 0,-2 20-32,3 0 32,-1 0-32,20-21 96,-21 21-32,1 0 129,0-19 31,20 19-32,-21 0-64,21-20 64,-20 20 32,19 0 33,1-20 31,1 20 256,-3-19-31,-17-2-193,-1 21-288,0 0 32,-2 0-32,3 0-32,-1-20-64,0 20 128,0 0-64,-1 0 32,1 0 96,20 0 0,-20-19 160,0 19 33,-1 0-129,1 0-96,0 0-64,-20 0 0,21 0-64,-21 0-32,0 0-225,20 0 450,-20 0-194,0 0 1,0 0 128,18 0-31,2 0 31,-20 0-32,0 0 0,21-21-32,-21 21 64,20 0-96,-20 0 32,20 0-96,-20 0 96,19 0-32,-19 0 64,20 0-32,0-19 32,0 19-64,0 0-32,-20-20-1,39 20 1,-19-20 0,0 0 32,0 20 32,19-20 0,-19 0 32,0 0-160,1 1 449,17-1-386,-18 0-319,21 0-449,-23 0-384,3 0-1121,19 1-1602,-40-1-5445</inkml:trace>
  <inkml:trace contextRef="#ctx0" brushRef="#br0" timeOffset="98792.6506">24198 5623 8744,'-20'0'1890,"20"-20"-641,0 20 32,0 0 96,0 0-96,0 0-384,0 0-448,0 0-225,0 0-64,0 0 353,0 0-97,20 20-160,20 20 33,-21 0-257,41-1 64,-21 2-64,21 18 0,-1-19-128,2-1-161,-2 1-95,-19 0-192,-1-20-353,1-1-545,-20 1-1056,0 0-2243</inkml:trace>
  <inkml:trace contextRef="#ctx0" brushRef="#br0" timeOffset="99096.668">24257 5981 9961,'-59'0'1473,"39"0"-544,-1 0 384,21 0-288,0 0-96,-18-20-96,18 0-513,0 0-224,0-19 1,0-1 255,-20-19 0,20 18 33,-21-17-97,21 17 224,0 1-287,0 1-257,0 19-65,21 0 33,-1 0 32,-2 20-64,23 0 0,-1 0 64,-1 0-32,1 0 0,19 20-288,1 0-737,-1-20-1666,2 20-7367</inkml:trace>
  <inkml:trace contextRef="#ctx0" brushRef="#br0" timeOffset="103273.9066">18261 11902 17104,'0'21'320,"0"-2"-256,0 21 128,0-20-32,21 0-192,-1 20 64,0-1-544,19-19-673,-19 0-769,0-20-1601,20 0-3236</inkml:trace>
  <inkml:trace contextRef="#ctx0" brushRef="#br0" timeOffset="103403.9141">18500 11961 14381,'-20'21'673,"20"-1"-385,0 0-224,20 20-64,-20-21-897,20 21-1985,19 0-3813</inkml:trace>
  <inkml:trace contextRef="#ctx0" brushRef="#br0" timeOffset="103734.9331">18937 12101 16751,'-60'20'577,"21"0"-641,19 20 64,0-1-32,0 1 64,20 19-224,0-18-481,20-2-128,0 0-224,20-18 545,-21-1 448,41 0 160,-21-1 545,22-19 287,18-19 1,-20-1-160,-19-40 96,0 1 32,-40-1 32,0 0-192,-40 20-129,0 1-480,1-1-192,-22 40-64,23-20-384,-3 20-513,3 0-865,38 20-2434,0-20-9896</inkml:trace>
  <inkml:trace contextRef="#ctx0" brushRef="#br0" timeOffset="104001.9483">19413 12200 15983,'-20'40'544,"20"-20"-576,0 20 128,0 20-32,0-21-32,20 0-32,1 2-448,-21-21 352,20-1 160,0 2 320,-2-2 385,23-19 192,-21 0 0,0 0-160,-20-19 127,19-2-63,-19-38-448,-19 19-289,-1-19-320,0 18-801,20 2-513,-20 19-416,20 20-2242</inkml:trace>
  <inkml:trace contextRef="#ctx0" brushRef="#br0" timeOffset="104441.9737">19672 12399 13388,'-20'20'2691,"20"-1"-2627,0-19 0,0 21 320,20-21 641,-1 0-576,1 0-193,0 0 0,39-21 193,-19 2-129,1-1-96,-41-19-160,0 18-32,0 1-160,-20 1-192,-21-1-193,21 20-159,-19 0-33,19 20 353,0-1 191,20 1 97,0 20 96,0 0-32,0-21 0,20 2-32,0-1 96,0 0 0,-1-1 161,1-19 191,0 21 289,1-21-129,-1 0-223,-20-21-161,0 2 0,18-1-224,-18-21 192,0 22-32,20-21-32,1 40-96,-1-19 0,0 19 0,19 0-96,1 0-64,-1 0-224,1 19-481,-20-19-833,0 0-2338,-20 0-8614</inkml:trace>
  <inkml:trace contextRef="#ctx0" brushRef="#br0" timeOffset="105178.0157">20585 12062 10634,'-20'-80'1025,"0"40"-833,-20 0 416,1 1-448,19 19-160,-20 0 449,21 20 95,-21 20-287,20 39 543,20 0-223,0 2-289,0 18-288,0-19 0,20 19-224,-20 0 160,20-19 128,0-20-32,-20-21 0,0 2 224,0-21 225,0 0 287,0 0-415,-20 0-97,0-21 160,0 2-191,-19-21 31,39 0-96,-20 20-128,40 1-128,-2-1 0,3 20 32,19-20-32,-1 20 192,1 0-384,0 0-225,-1 0-224,-19 20-256,0-20-448,0 20-705,-20-20 833,0 19 1153,0 1 160,0 1 32,0-2 0,0 1-32,0 0 0,-20-1 256,20-19 0,20 0-128,-20 0-416,0 0-1506,0 0-4580</inkml:trace>
  <inkml:trace contextRef="#ctx0" brushRef="#br0" timeOffset="105307.0231">20585 12121 13580,'-20'-20'897,"20"-19"-1089,0 39 128,20-20-96,-20 20-961,39 0-3139</inkml:trace>
  <inkml:trace contextRef="#ctx0" brushRef="#br0" timeOffset="105495.0337">20764 12240 14637,'20'20'289,"-2"-20"1056,3 0 0,19 0-352,-1-20-448,1 20-513,19-20-128,-39 20-545,0 0-800,0 0-2179,-20 0-4900</inkml:trace>
  <inkml:trace contextRef="#ctx0" brushRef="#br0" timeOffset="105698.0454">20942 12002 12107,'-20'20'320,"20"0"-256,-20 19 1186,1 1 383,19 0-352,0 19-672,0 1-385,0-1-96,19-19 96,1 0-160,0-21-128,0-19-96,0 21-352,-1-21-609,21 0-1346,1 0-3138</inkml:trace>
  <inkml:trace contextRef="#ctx0" brushRef="#br0" timeOffset="105885.0561">21240 11823 17072,'20'20'0,"-20"0"1089,0 0-192,0-1-545,20 2-288,-20 17-384,0-17-609,20-1-961,-20-20-1505,19 0-5029</inkml:trace>
  <inkml:trace contextRef="#ctx0" brushRef="#br0" timeOffset="105993.0621">21458 11764 15566,'0'19'1121,"-20"1"-1409,20 20-865,-20 0-1922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0388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561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618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29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3657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790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2426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708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386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133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426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383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8044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205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473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963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42945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7569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5004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88982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54912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88627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36586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8920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5908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78793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5470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969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21263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98382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8960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9136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24344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0305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8896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974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93336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54727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44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65834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205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Andrew Ng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5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69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Andrew Ng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430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Andrew Ng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0.xml"/><Relationship Id="rId7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83.xml"/><Relationship Id="rId4" Type="http://schemas.openxmlformats.org/officeDocument/2006/relationships/tags" Target="../tags/tag11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4.xml"/><Relationship Id="rId7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83.xml"/><Relationship Id="rId11" Type="http://schemas.openxmlformats.org/officeDocument/2006/relationships/image" Target="../media/image17.png"/><Relationship Id="rId5" Type="http://schemas.openxmlformats.org/officeDocument/2006/relationships/tags" Target="../tags/tag16.xml"/><Relationship Id="rId10" Type="http://schemas.openxmlformats.org/officeDocument/2006/relationships/image" Target="../media/image16.png"/><Relationship Id="rId4" Type="http://schemas.openxmlformats.org/officeDocument/2006/relationships/tags" Target="../tags/tag15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22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2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20.png"/><Relationship Id="rId5" Type="http://schemas.openxmlformats.org/officeDocument/2006/relationships/tags" Target="../tags/tag21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tags" Target="../tags/tag20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5.emf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22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21.png"/><Relationship Id="rId2" Type="http://schemas.openxmlformats.org/officeDocument/2006/relationships/tags" Target="../tags/tag27.xml"/><Relationship Id="rId16" Type="http://schemas.openxmlformats.org/officeDocument/2006/relationships/image" Target="../media/image26.emf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20.png"/><Relationship Id="rId5" Type="http://schemas.openxmlformats.org/officeDocument/2006/relationships/tags" Target="../tags/tag30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tags" Target="../tags/tag29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2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71.xml"/><Relationship Id="rId12" Type="http://schemas.openxmlformats.org/officeDocument/2006/relationships/image" Target="../media/image3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32.png"/><Relationship Id="rId5" Type="http://schemas.openxmlformats.org/officeDocument/2006/relationships/tags" Target="../tags/tag40.xml"/><Relationship Id="rId10" Type="http://schemas.openxmlformats.org/officeDocument/2006/relationships/image" Target="../media/image28.png"/><Relationship Id="rId4" Type="http://schemas.openxmlformats.org/officeDocument/2006/relationships/tags" Target="../tags/tag39.xml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44.xml"/><Relationship Id="rId7" Type="http://schemas.openxmlformats.org/officeDocument/2006/relationships/image" Target="../media/image35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83.xml"/><Relationship Id="rId11" Type="http://schemas.openxmlformats.org/officeDocument/2006/relationships/image" Target="../media/image39.png"/><Relationship Id="rId5" Type="http://schemas.openxmlformats.org/officeDocument/2006/relationships/tags" Target="../tags/tag46.xml"/><Relationship Id="rId10" Type="http://schemas.openxmlformats.org/officeDocument/2006/relationships/image" Target="../media/image38.png"/><Relationship Id="rId4" Type="http://schemas.openxmlformats.org/officeDocument/2006/relationships/tags" Target="../tags/tag45.xml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49.xml"/><Relationship Id="rId7" Type="http://schemas.openxmlformats.org/officeDocument/2006/relationships/slideLayout" Target="../slideLayouts/slideLayout8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42.png"/><Relationship Id="rId5" Type="http://schemas.openxmlformats.org/officeDocument/2006/relationships/tags" Target="../tags/tag51.xml"/><Relationship Id="rId10" Type="http://schemas.openxmlformats.org/officeDocument/2006/relationships/image" Target="../media/image35.png"/><Relationship Id="rId4" Type="http://schemas.openxmlformats.org/officeDocument/2006/relationships/tags" Target="../tags/tag50.xml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54.xml"/><Relationship Id="rId7" Type="http://schemas.openxmlformats.org/officeDocument/2006/relationships/image" Target="../media/image9.png"/><Relationship Id="rId2" Type="http://schemas.openxmlformats.org/officeDocument/2006/relationships/tags" Target="../tags/tag5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83.xml"/><Relationship Id="rId4" Type="http://schemas.openxmlformats.org/officeDocument/2006/relationships/tags" Target="../tags/tag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8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47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8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tags" Target="../tags/tag63.xml"/><Relationship Id="rId7" Type="http://schemas.openxmlformats.org/officeDocument/2006/relationships/image" Target="../media/image47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3.png"/><Relationship Id="rId3" Type="http://schemas.openxmlformats.org/officeDocument/2006/relationships/tags" Target="../tags/tag66.xml"/><Relationship Id="rId7" Type="http://schemas.openxmlformats.org/officeDocument/2006/relationships/slideLayout" Target="../slideLayouts/slideLayout83.xml"/><Relationship Id="rId12" Type="http://schemas.openxmlformats.org/officeDocument/2006/relationships/image" Target="../media/image52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51.png"/><Relationship Id="rId5" Type="http://schemas.openxmlformats.org/officeDocument/2006/relationships/tags" Target="../tags/tag68.xml"/><Relationship Id="rId10" Type="http://schemas.openxmlformats.org/officeDocument/2006/relationships/image" Target="../media/image50.png"/><Relationship Id="rId4" Type="http://schemas.openxmlformats.org/officeDocument/2006/relationships/tags" Target="../tags/tag67.xml"/><Relationship Id="rId9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tags" Target="../tags/tag72.xml"/><Relationship Id="rId7" Type="http://schemas.openxmlformats.org/officeDocument/2006/relationships/slideLayout" Target="../slideLayouts/slideLayout83.xml"/><Relationship Id="rId12" Type="http://schemas.openxmlformats.org/officeDocument/2006/relationships/image" Target="../media/image58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57.png"/><Relationship Id="rId5" Type="http://schemas.openxmlformats.org/officeDocument/2006/relationships/tags" Target="../tags/tag74.xml"/><Relationship Id="rId10" Type="http://schemas.openxmlformats.org/officeDocument/2006/relationships/image" Target="../media/image56.png"/><Relationship Id="rId4" Type="http://schemas.openxmlformats.org/officeDocument/2006/relationships/tags" Target="../tags/tag73.xml"/><Relationship Id="rId9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7.png"/><Relationship Id="rId3" Type="http://schemas.openxmlformats.org/officeDocument/2006/relationships/tags" Target="../tags/tag78.xml"/><Relationship Id="rId7" Type="http://schemas.openxmlformats.org/officeDocument/2006/relationships/slideLayout" Target="../slideLayouts/slideLayout83.xml"/><Relationship Id="rId12" Type="http://schemas.openxmlformats.org/officeDocument/2006/relationships/image" Target="../media/image56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59.png"/><Relationship Id="rId5" Type="http://schemas.openxmlformats.org/officeDocument/2006/relationships/tags" Target="../tags/tag80.xml"/><Relationship Id="rId10" Type="http://schemas.openxmlformats.org/officeDocument/2006/relationships/image" Target="../media/image55.png"/><Relationship Id="rId4" Type="http://schemas.openxmlformats.org/officeDocument/2006/relationships/tags" Target="../tags/tag79.xml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84.xml"/><Relationship Id="rId7" Type="http://schemas.openxmlformats.org/officeDocument/2006/relationships/image" Target="../media/image63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27.png"/><Relationship Id="rId11" Type="http://schemas.openxmlformats.org/officeDocument/2006/relationships/image" Target="../media/image66.emf"/><Relationship Id="rId5" Type="http://schemas.openxmlformats.org/officeDocument/2006/relationships/slideLayout" Target="../slideLayouts/slideLayout83.xml"/><Relationship Id="rId10" Type="http://schemas.openxmlformats.org/officeDocument/2006/relationships/customXml" Target="../ink/ink2.xml"/><Relationship Id="rId4" Type="http://schemas.openxmlformats.org/officeDocument/2006/relationships/tags" Target="../tags/tag85.xml"/><Relationship Id="rId9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slideLayout" Target="../slideLayouts/slideLayout83.xml"/><Relationship Id="rId7" Type="http://schemas.openxmlformats.org/officeDocument/2006/relationships/image" Target="../media/image71.emf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customXml" Target="../ink/ink14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tags" Target="../tags/tag92.xml"/><Relationship Id="rId7" Type="http://schemas.openxmlformats.org/officeDocument/2006/relationships/slideLayout" Target="../slideLayouts/slideLayout83.xml"/><Relationship Id="rId12" Type="http://schemas.openxmlformats.org/officeDocument/2006/relationships/image" Target="../media/image75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74.png"/><Relationship Id="rId5" Type="http://schemas.openxmlformats.org/officeDocument/2006/relationships/tags" Target="../tags/tag94.xml"/><Relationship Id="rId15" Type="http://schemas.openxmlformats.org/officeDocument/2006/relationships/image" Target="../media/image77.emf"/><Relationship Id="rId10" Type="http://schemas.openxmlformats.org/officeDocument/2006/relationships/image" Target="../media/image57.png"/><Relationship Id="rId4" Type="http://schemas.openxmlformats.org/officeDocument/2006/relationships/tags" Target="../tags/tag93.xml"/><Relationship Id="rId9" Type="http://schemas.openxmlformats.org/officeDocument/2006/relationships/image" Target="../media/image56.png"/><Relationship Id="rId14" Type="http://schemas.openxmlformats.org/officeDocument/2006/relationships/customXml" Target="../ink/ink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tags" Target="../tags/tag100.xml"/><Relationship Id="rId7" Type="http://schemas.openxmlformats.org/officeDocument/2006/relationships/slideLayout" Target="../slideLayouts/slideLayout83.xml"/><Relationship Id="rId12" Type="http://schemas.openxmlformats.org/officeDocument/2006/relationships/image" Target="../media/image83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52.png"/><Relationship Id="rId5" Type="http://schemas.openxmlformats.org/officeDocument/2006/relationships/tags" Target="../tags/tag102.xml"/><Relationship Id="rId10" Type="http://schemas.openxmlformats.org/officeDocument/2006/relationships/image" Target="../media/image82.png"/><Relationship Id="rId4" Type="http://schemas.openxmlformats.org/officeDocument/2006/relationships/tags" Target="../tags/tag101.xml"/><Relationship Id="rId9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81200" y="1504950"/>
            <a:ext cx="56388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Logistic Regression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37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468984"/>
            <a:ext cx="2361895" cy="41696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0" y="3399532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Sigmoid function</a:t>
            </a:r>
          </a:p>
          <a:p>
            <a:r>
              <a:rPr lang="en-US" sz="3200" dirty="0" smtClean="0"/>
              <a:t>Logistic function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61950"/>
            <a:ext cx="2592324" cy="416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132" y="895350"/>
            <a:ext cx="2372868" cy="7680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Logistic Regression Model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33579" y="714735"/>
            <a:ext cx="1211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Want</a:t>
            </a:r>
            <a:endParaRPr lang="en-US" sz="2400" dirty="0"/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32" y="819150"/>
            <a:ext cx="1801368" cy="306324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4445166" y="1780843"/>
            <a:ext cx="3784434" cy="1843874"/>
            <a:chOff x="4445166" y="1337476"/>
            <a:chExt cx="3784434" cy="1843874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6248400" y="1337476"/>
              <a:ext cx="0" cy="1843874"/>
            </a:xfrm>
            <a:prstGeom prst="line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445166" y="3181350"/>
              <a:ext cx="3784434" cy="0"/>
            </a:xfrm>
            <a:prstGeom prst="line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143499" y="1698931"/>
              <a:ext cx="228600" cy="0"/>
            </a:xfrm>
            <a:prstGeom prst="line">
              <a:avLst/>
            </a:prstGeom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867400" y="150474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143499" y="2472806"/>
              <a:ext cx="228600" cy="0"/>
            </a:xfrm>
            <a:prstGeom prst="line">
              <a:avLst/>
            </a:prstGeom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715000" y="227861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0.5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096000" y="3574018"/>
            <a:ext cx="33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570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Interpretation of Hypothesis Output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47800" y="814685"/>
            <a:ext cx="636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estimated probability that y = 1 on input x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89361"/>
            <a:ext cx="678942" cy="3063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5800" y="2643485"/>
            <a:ext cx="743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Tell patient that 70% chance of tumor being malignant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650" y="1352550"/>
            <a:ext cx="3808476" cy="731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33" y="2218677"/>
            <a:ext cx="1495044" cy="30632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42601" y="1452985"/>
            <a:ext cx="187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 If 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995401" y="3317203"/>
            <a:ext cx="4081799" cy="830997"/>
            <a:chOff x="2319001" y="3405485"/>
            <a:chExt cx="4081799" cy="830997"/>
          </a:xfrm>
        </p:grpSpPr>
        <p:sp>
          <p:nvSpPr>
            <p:cNvPr id="30" name="TextBox 29"/>
            <p:cNvSpPr txBox="1"/>
            <p:nvPr/>
          </p:nvSpPr>
          <p:spPr>
            <a:xfrm>
              <a:off x="2319001" y="3405485"/>
              <a:ext cx="4081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“probability that y = 1, given x,</a:t>
              </a:r>
            </a:p>
            <a:p>
              <a:r>
                <a:rPr lang="en-US" sz="2400" dirty="0"/>
                <a:t> </a:t>
              </a:r>
              <a:r>
                <a:rPr lang="en-US" sz="2400" dirty="0" smtClean="0"/>
                <a:t> parameterized by    ”</a:t>
              </a:r>
              <a:endParaRPr lang="en-US" sz="2400" dirty="0"/>
            </a:p>
          </p:txBody>
        </p:sp>
        <p:pic>
          <p:nvPicPr>
            <p:cNvPr id="9" name="Picture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84" y="3890900"/>
              <a:ext cx="128016" cy="21717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38" y="4248150"/>
            <a:ext cx="4267200" cy="657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568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590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Logistic</a:t>
            </a:r>
          </a:p>
          <a:p>
            <a:pPr algn="l"/>
            <a:r>
              <a:rPr lang="en-US" sz="5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Regression</a:t>
            </a:r>
            <a:endParaRPr lang="en-US" sz="5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1543050"/>
            <a:ext cx="4705350" cy="23241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Decision boundary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112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Logistic regression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77" y="1057275"/>
            <a:ext cx="2322957" cy="384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600698"/>
            <a:ext cx="1981581" cy="4587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2190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Suppose predict “          “ if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2351477"/>
            <a:ext cx="657225" cy="2541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2292612"/>
            <a:ext cx="1421797" cy="2935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4579" y="355788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	    predict “          “  if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22" y="3699562"/>
            <a:ext cx="670370" cy="2541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97" y="3659747"/>
            <a:ext cx="1421797" cy="293561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5715000" y="1733550"/>
            <a:ext cx="3131491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6895468" y="235760"/>
            <a:ext cx="1836643" cy="1914204"/>
            <a:chOff x="6695890" y="235759"/>
            <a:chExt cx="2036221" cy="2122211"/>
          </a:xfrm>
        </p:grpSpPr>
        <p:sp>
          <p:nvSpPr>
            <p:cNvPr id="30" name="TextBox 29"/>
            <p:cNvSpPr txBox="1"/>
            <p:nvPr/>
          </p:nvSpPr>
          <p:spPr>
            <a:xfrm>
              <a:off x="7123033" y="1896305"/>
              <a:ext cx="306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z</a:t>
              </a:r>
              <a:endParaRPr lang="en-US" sz="2400" baseline="-25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95890" y="37863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1</a:t>
              </a:r>
              <a:endParaRPr lang="en-US" sz="2000" baseline="-25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7110155" y="235759"/>
              <a:ext cx="0" cy="1823663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1581" y="508234"/>
              <a:ext cx="430530" cy="255270"/>
            </a:xfrm>
            <a:prstGeom prst="rect">
              <a:avLst/>
            </a:prstGeom>
          </p:spPr>
        </p:pic>
        <p:cxnSp>
          <p:nvCxnSpPr>
            <p:cNvPr id="37" name="Straight Arrow Connector 36"/>
            <p:cNvCxnSpPr/>
            <p:nvPr/>
          </p:nvCxnSpPr>
          <p:spPr>
            <a:xfrm>
              <a:off x="6992872" y="1277874"/>
              <a:ext cx="217553" cy="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991853" y="600075"/>
              <a:ext cx="217553" cy="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8239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468984"/>
            <a:ext cx="2361895" cy="41696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0" y="3399532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Sigmoid function</a:t>
            </a:r>
          </a:p>
          <a:p>
            <a:r>
              <a:rPr lang="en-US" sz="3200" dirty="0" smtClean="0"/>
              <a:t>Logistic function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Logistic Regression Model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33579" y="714735"/>
            <a:ext cx="1211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Want</a:t>
            </a:r>
            <a:endParaRPr lang="en-US" sz="2400" dirty="0"/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32" y="819150"/>
            <a:ext cx="1801368" cy="306324"/>
          </a:xfrm>
          <a:prstGeom prst="rect">
            <a:avLst/>
          </a:prstGeom>
        </p:spPr>
      </p:pic>
      <p:grpSp>
        <p:nvGrpSpPr>
          <p:cNvPr id="3" name="Group 36"/>
          <p:cNvGrpSpPr/>
          <p:nvPr/>
        </p:nvGrpSpPr>
        <p:grpSpPr>
          <a:xfrm>
            <a:off x="4445166" y="1780843"/>
            <a:ext cx="3784434" cy="1843874"/>
            <a:chOff x="4445166" y="1337476"/>
            <a:chExt cx="3784434" cy="1843874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6248400" y="1337476"/>
              <a:ext cx="0" cy="1843874"/>
            </a:xfrm>
            <a:prstGeom prst="line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445166" y="3181350"/>
              <a:ext cx="3784434" cy="0"/>
            </a:xfrm>
            <a:prstGeom prst="line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143499" y="1698931"/>
              <a:ext cx="228600" cy="0"/>
            </a:xfrm>
            <a:prstGeom prst="line">
              <a:avLst/>
            </a:prstGeom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867400" y="150474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143499" y="2472806"/>
              <a:ext cx="228600" cy="0"/>
            </a:xfrm>
            <a:prstGeom prst="line">
              <a:avLst/>
            </a:prstGeom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715000" y="227861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0.5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096000" y="3574018"/>
            <a:ext cx="33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">
            <p14:nvContentPartPr>
              <p14:cNvPr id="2" name="Ink 1"/>
              <p14:cNvContentPartPr/>
              <p14:nvPr/>
            </p14:nvContentPartPr>
            <p14:xfrm>
              <a:off x="271080" y="107280"/>
              <a:ext cx="8340480" cy="4435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640" y="97200"/>
                <a:ext cx="8362080" cy="445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279570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Logistic regression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77" y="1057275"/>
            <a:ext cx="2322957" cy="384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600698"/>
            <a:ext cx="1981581" cy="4587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2190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Suppose predict “          “ if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2351477"/>
            <a:ext cx="657225" cy="2541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2292612"/>
            <a:ext cx="1421797" cy="2935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4579" y="355788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	    predict “          “  if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22" y="3699562"/>
            <a:ext cx="670370" cy="2541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97" y="3659747"/>
            <a:ext cx="1421797" cy="293561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5715000" y="1733550"/>
            <a:ext cx="3131491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3"/>
          <p:cNvGrpSpPr/>
          <p:nvPr/>
        </p:nvGrpSpPr>
        <p:grpSpPr>
          <a:xfrm>
            <a:off x="6895468" y="235760"/>
            <a:ext cx="1836643" cy="1914204"/>
            <a:chOff x="6695890" y="235759"/>
            <a:chExt cx="2036221" cy="2122211"/>
          </a:xfrm>
        </p:grpSpPr>
        <p:sp>
          <p:nvSpPr>
            <p:cNvPr id="30" name="TextBox 29"/>
            <p:cNvSpPr txBox="1"/>
            <p:nvPr/>
          </p:nvSpPr>
          <p:spPr>
            <a:xfrm>
              <a:off x="7123033" y="1896305"/>
              <a:ext cx="306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z</a:t>
              </a:r>
              <a:endParaRPr lang="en-US" sz="2400" baseline="-25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95890" y="37863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1</a:t>
              </a:r>
              <a:endParaRPr lang="en-US" sz="2000" baseline="-25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7110155" y="235759"/>
              <a:ext cx="0" cy="1823663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1581" y="508234"/>
              <a:ext cx="430530" cy="255270"/>
            </a:xfrm>
            <a:prstGeom prst="rect">
              <a:avLst/>
            </a:prstGeom>
          </p:spPr>
        </p:pic>
        <p:cxnSp>
          <p:nvCxnSpPr>
            <p:cNvPr id="37" name="Straight Arrow Connector 36"/>
            <p:cNvCxnSpPr/>
            <p:nvPr/>
          </p:nvCxnSpPr>
          <p:spPr>
            <a:xfrm>
              <a:off x="6992872" y="1277874"/>
              <a:ext cx="217553" cy="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991853" y="600075"/>
              <a:ext cx="217553" cy="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="" xmlns:p14="http://schemas.microsoft.com/office/powerpoint/2010/main" Requires="p14">
          <p:contentPart p14:bwMode="auto" r:id="">
            <p14:nvContentPartPr>
              <p14:cNvPr id="2" name="Ink 1"/>
              <p14:cNvContentPartPr/>
              <p14:nvPr/>
            </p14:nvContentPartPr>
            <p14:xfrm>
              <a:off x="3172320" y="614880"/>
              <a:ext cx="5031720" cy="4006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3320" y="602640"/>
                <a:ext cx="5053320" cy="403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38239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40184" y="2540924"/>
            <a:ext cx="241668" cy="2532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0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738" y="747415"/>
            <a:ext cx="241668" cy="2532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041541" y="895350"/>
            <a:ext cx="0" cy="169512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19398" y="2485033"/>
            <a:ext cx="174760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Decision Boundary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86752" y="2098106"/>
            <a:ext cx="9811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91975" y="2487639"/>
            <a:ext cx="9811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93402" y="1711865"/>
            <a:ext cx="9811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98625" y="2101398"/>
            <a:ext cx="9811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93861" y="1322552"/>
            <a:ext cx="9811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9084" y="1712085"/>
            <a:ext cx="9811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 rot="16200000">
            <a:off x="1574083" y="1910673"/>
            <a:ext cx="105224" cy="1165087"/>
            <a:chOff x="1144375" y="1474952"/>
            <a:chExt cx="105224" cy="1165087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1144375" y="2640039"/>
              <a:ext cx="98115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151025" y="2253798"/>
              <a:ext cx="98115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146261" y="1474952"/>
              <a:ext cx="98115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151484" y="1864485"/>
              <a:ext cx="98115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1122116" y="1015119"/>
            <a:ext cx="1413976" cy="1425485"/>
            <a:chOff x="1122116" y="1015119"/>
            <a:chExt cx="1413976" cy="1425485"/>
          </a:xfrm>
        </p:grpSpPr>
        <p:sp>
          <p:nvSpPr>
            <p:cNvPr id="2" name="Oval 1"/>
            <p:cNvSpPr/>
            <p:nvPr/>
          </p:nvSpPr>
          <p:spPr>
            <a:xfrm>
              <a:off x="1122116" y="1795221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204609" y="2021386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27889" y="1542765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384434" y="1888832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348695" y="2216372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537873" y="2114448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23402" y="2231856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Cross 8"/>
            <p:cNvSpPr/>
            <p:nvPr/>
          </p:nvSpPr>
          <p:spPr>
            <a:xfrm rot="2734294">
              <a:off x="1839342" y="1510425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Cross 9"/>
            <p:cNvSpPr/>
            <p:nvPr/>
          </p:nvSpPr>
          <p:spPr>
            <a:xfrm rot="2734294">
              <a:off x="1496419" y="1147713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Cross 10"/>
            <p:cNvSpPr/>
            <p:nvPr/>
          </p:nvSpPr>
          <p:spPr>
            <a:xfrm rot="2734294">
              <a:off x="1790032" y="1280276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Cross 11"/>
            <p:cNvSpPr/>
            <p:nvPr/>
          </p:nvSpPr>
          <p:spPr>
            <a:xfrm rot="2734294">
              <a:off x="1718996" y="1030771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Cross 16"/>
            <p:cNvSpPr/>
            <p:nvPr/>
          </p:nvSpPr>
          <p:spPr>
            <a:xfrm rot="2734294">
              <a:off x="2099755" y="1232768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681443" y="2287165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Cross 38"/>
            <p:cNvSpPr/>
            <p:nvPr/>
          </p:nvSpPr>
          <p:spPr>
            <a:xfrm rot="2734294">
              <a:off x="2184711" y="1497927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Cross 39"/>
            <p:cNvSpPr/>
            <p:nvPr/>
          </p:nvSpPr>
          <p:spPr>
            <a:xfrm rot="2734294">
              <a:off x="2066327" y="1718267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Cross 40"/>
            <p:cNvSpPr/>
            <p:nvPr/>
          </p:nvSpPr>
          <p:spPr>
            <a:xfrm rot="2734294">
              <a:off x="2184616" y="1965316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Cross 41"/>
            <p:cNvSpPr/>
            <p:nvPr/>
          </p:nvSpPr>
          <p:spPr>
            <a:xfrm rot="2734294">
              <a:off x="2382183" y="1703053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Cross 42"/>
            <p:cNvSpPr/>
            <p:nvPr/>
          </p:nvSpPr>
          <p:spPr>
            <a:xfrm rot="2734294">
              <a:off x="1948167" y="1015119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304966" y="2545829"/>
            <a:ext cx="274273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16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91312" y="2545915"/>
            <a:ext cx="274273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16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99653" y="2545915"/>
            <a:ext cx="274273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16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2479" y="1945171"/>
            <a:ext cx="274273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16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3096" y="1514430"/>
            <a:ext cx="274273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16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7721" y="1149927"/>
            <a:ext cx="274273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1600" baseline="-25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" name="Picture 5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96192"/>
            <a:ext cx="4285869" cy="35737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18934" y="311533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Predict “          “ if 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9" name="Picture 5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245767"/>
            <a:ext cx="800100" cy="30937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02" y="3233555"/>
            <a:ext cx="2650998" cy="290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920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Non-linear decision boundaries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4432" y="2014645"/>
            <a:ext cx="241668" cy="2532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0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1915" y="752356"/>
            <a:ext cx="241668" cy="2532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775241" y="1062216"/>
            <a:ext cx="0" cy="211913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41446" y="2158573"/>
            <a:ext cx="201863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98" y="1133475"/>
            <a:ext cx="4147185" cy="35737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15" y="1620185"/>
            <a:ext cx="2168271" cy="38404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871520" y="257175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Predict “          “ if 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3" name="Picture 5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36" y="2702187"/>
            <a:ext cx="800100" cy="30937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88" y="2680450"/>
            <a:ext cx="2650998" cy="38404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11" y="3922376"/>
            <a:ext cx="5267325" cy="384048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212806" y="4071116"/>
            <a:ext cx="241668" cy="2532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0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22576" y="3029341"/>
            <a:ext cx="241668" cy="2532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356470" y="3339201"/>
            <a:ext cx="9432" cy="168694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11429" y="4236489"/>
            <a:ext cx="1728659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397502"/>
            <a:ext cx="5277993" cy="384048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>
            <a:off x="812855" y="1212320"/>
            <a:ext cx="1814029" cy="1829875"/>
            <a:chOff x="812855" y="1212320"/>
            <a:chExt cx="1814029" cy="1829875"/>
          </a:xfrm>
        </p:grpSpPr>
        <p:sp>
          <p:nvSpPr>
            <p:cNvPr id="77" name="Oval 76"/>
            <p:cNvSpPr/>
            <p:nvPr/>
          </p:nvSpPr>
          <p:spPr>
            <a:xfrm>
              <a:off x="1366477" y="2319308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1597322" y="2376201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538039" y="2147626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1387791" y="1823930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1704237" y="1791140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1531490" y="1927513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295400" y="2064623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1580767" y="1683859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Cross 84"/>
            <p:cNvSpPr/>
            <p:nvPr/>
          </p:nvSpPr>
          <p:spPr>
            <a:xfrm rot="2734294">
              <a:off x="2472981" y="2237190"/>
              <a:ext cx="153134" cy="15467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Cross 85"/>
            <p:cNvSpPr/>
            <p:nvPr/>
          </p:nvSpPr>
          <p:spPr>
            <a:xfrm rot="2734294">
              <a:off x="1120341" y="2646737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Cross 86"/>
            <p:cNvSpPr/>
            <p:nvPr/>
          </p:nvSpPr>
          <p:spPr>
            <a:xfrm rot="2734294">
              <a:off x="1452062" y="2841006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Cross 87"/>
            <p:cNvSpPr/>
            <p:nvPr/>
          </p:nvSpPr>
          <p:spPr>
            <a:xfrm rot="2734294">
              <a:off x="2271958" y="2670635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Cross 88"/>
            <p:cNvSpPr/>
            <p:nvPr/>
          </p:nvSpPr>
          <p:spPr>
            <a:xfrm rot="2734294">
              <a:off x="1853770" y="2888286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Cross 89"/>
            <p:cNvSpPr/>
            <p:nvPr/>
          </p:nvSpPr>
          <p:spPr>
            <a:xfrm rot="2734294">
              <a:off x="812855" y="2319072"/>
              <a:ext cx="153909" cy="153909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1848800" y="2070906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2045415" y="2224345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2026623" y="1882119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1848801" y="2428132"/>
              <a:ext cx="153439" cy="153439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Cross 94"/>
            <p:cNvSpPr/>
            <p:nvPr/>
          </p:nvSpPr>
          <p:spPr>
            <a:xfrm rot="2734294">
              <a:off x="2472982" y="1734874"/>
              <a:ext cx="153134" cy="15467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Cross 95"/>
            <p:cNvSpPr/>
            <p:nvPr/>
          </p:nvSpPr>
          <p:spPr>
            <a:xfrm rot="2734294">
              <a:off x="2292182" y="1410890"/>
              <a:ext cx="153134" cy="15467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Cross 96"/>
            <p:cNvSpPr/>
            <p:nvPr/>
          </p:nvSpPr>
          <p:spPr>
            <a:xfrm rot="2734294">
              <a:off x="1902299" y="1211552"/>
              <a:ext cx="153134" cy="15467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Cross 97"/>
            <p:cNvSpPr/>
            <p:nvPr/>
          </p:nvSpPr>
          <p:spPr>
            <a:xfrm rot="2734294">
              <a:off x="1433225" y="1211552"/>
              <a:ext cx="153134" cy="15467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Cross 98"/>
            <p:cNvSpPr/>
            <p:nvPr/>
          </p:nvSpPr>
          <p:spPr>
            <a:xfrm rot="2734294">
              <a:off x="1019788" y="1354717"/>
              <a:ext cx="153134" cy="15467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0" name="Cross 99"/>
            <p:cNvSpPr/>
            <p:nvPr/>
          </p:nvSpPr>
          <p:spPr>
            <a:xfrm rot="2734294">
              <a:off x="816315" y="1790525"/>
              <a:ext cx="153134" cy="15467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198854" y="2142301"/>
            <a:ext cx="274273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11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16200000">
            <a:off x="2284584" y="2150440"/>
            <a:ext cx="9811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>
            <a:off x="1148877" y="2152325"/>
            <a:ext cx="9811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49610" y="2158851"/>
            <a:ext cx="408823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-1</a:t>
            </a:r>
            <a:endParaRPr lang="en-US" sz="11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96177" y="2582383"/>
            <a:ext cx="408823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-1</a:t>
            </a:r>
            <a:endParaRPr lang="en-US" sz="11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1731334" y="2691593"/>
            <a:ext cx="9811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731334" y="1591783"/>
            <a:ext cx="9811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522231" y="1462418"/>
            <a:ext cx="274273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1100" baseline="-25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88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590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Logistic</a:t>
            </a:r>
          </a:p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Regression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29100" y="2419350"/>
            <a:ext cx="4876800" cy="6858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36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413414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Training set:</a:t>
            </a:r>
            <a:endParaRPr lang="en-US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457200" y="3968175"/>
            <a:ext cx="5638800" cy="584775"/>
            <a:chOff x="457200" y="3182757"/>
            <a:chExt cx="5638800" cy="584775"/>
          </a:xfrm>
        </p:grpSpPr>
        <p:sp>
          <p:nvSpPr>
            <p:cNvPr id="21" name="TextBox 20"/>
            <p:cNvSpPr txBox="1"/>
            <p:nvPr/>
          </p:nvSpPr>
          <p:spPr>
            <a:xfrm>
              <a:off x="457200" y="3182757"/>
              <a:ext cx="563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How to choose parameters    ?</a:t>
              </a:r>
              <a:endParaRPr lang="en-US" sz="3200" dirty="0"/>
            </a:p>
          </p:txBody>
        </p:sp>
        <p:pic>
          <p:nvPicPr>
            <p:cNvPr id="19" name="Picture 1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035" y="3357500"/>
              <a:ext cx="153619" cy="26060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95" y="502475"/>
            <a:ext cx="5383530" cy="3634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8868" y="1616775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 examples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84" y="1230630"/>
            <a:ext cx="1499616" cy="1456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05559"/>
            <a:ext cx="2244852" cy="3063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780538"/>
            <a:ext cx="2935224" cy="781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12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logistic regression?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057" t="21227" r="15902" b="37137"/>
          <a:stretch>
            <a:fillRect/>
          </a:stretch>
        </p:blipFill>
        <p:spPr bwMode="auto">
          <a:xfrm>
            <a:off x="1143000" y="1123950"/>
            <a:ext cx="7207036" cy="318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Cost function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33578" y="762360"/>
            <a:ext cx="3533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 regression: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50" y="714375"/>
            <a:ext cx="4219956" cy="651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4352"/>
            <a:ext cx="5298948" cy="44577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1066800" y="2724150"/>
            <a:ext cx="0" cy="2168626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8200" y="4652391"/>
            <a:ext cx="3200399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749546"/>
            <a:ext cx="153619" cy="2606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60" y="2952752"/>
            <a:ext cx="427939" cy="24505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752600" y="2647950"/>
            <a:ext cx="211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“non-convex”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5410200" y="2724150"/>
            <a:ext cx="0" cy="2168626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181600" y="4652391"/>
            <a:ext cx="3200399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749546"/>
            <a:ext cx="153619" cy="26060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60" y="2952752"/>
            <a:ext cx="427939" cy="24505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248400" y="2647950"/>
            <a:ext cx="130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“convex”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33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4114800" y="1905000"/>
            <a:ext cx="5029200" cy="323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Logistic regression cost function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23950"/>
            <a:ext cx="6030468" cy="73152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 flipV="1">
            <a:off x="1066800" y="2724151"/>
            <a:ext cx="1979" cy="2025979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8200" y="4652391"/>
            <a:ext cx="3200399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718761"/>
            <a:ext cx="814730" cy="3675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714537" y="2414885"/>
            <a:ext cx="137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 = 1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7600" y="4552950"/>
            <a:ext cx="0" cy="228600"/>
          </a:xfrm>
          <a:prstGeom prst="line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05200" y="47291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" y="46932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30" y="2360295"/>
            <a:ext cx="4712970" cy="2221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388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43" grpId="0"/>
      <p:bldP spid="21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Logistic regression cost function</a:t>
            </a:r>
            <a:endParaRPr lang="en-US" sz="2400" b="1" dirty="0"/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1068779" y="2266950"/>
            <a:ext cx="2" cy="2483182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8200" y="4652391"/>
            <a:ext cx="3200399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718761"/>
            <a:ext cx="814730" cy="3675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905037" y="1957685"/>
            <a:ext cx="137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 = 0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7600" y="4552950"/>
            <a:ext cx="0" cy="228600"/>
          </a:xfrm>
          <a:prstGeom prst="line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05200" y="47291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" y="46932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23950"/>
            <a:ext cx="6030468" cy="731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83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9500" r="32500" b="57556"/>
          <a:stretch>
            <a:fillRect/>
          </a:stretch>
        </p:blipFill>
        <p:spPr bwMode="auto">
          <a:xfrm>
            <a:off x="457200" y="209550"/>
            <a:ext cx="85344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590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Logistic</a:t>
            </a:r>
          </a:p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Regression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57675" y="2466975"/>
            <a:ext cx="4876800" cy="685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Simplified cost function and gradient descent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4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Logistic regression cost function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2651"/>
            <a:ext cx="6030468" cy="731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3706"/>
            <a:ext cx="4169664" cy="651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71811"/>
            <a:ext cx="2895600" cy="2523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15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Logistic regression cost function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2651"/>
            <a:ext cx="6030468" cy="731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3706"/>
            <a:ext cx="4169664" cy="651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71811"/>
            <a:ext cx="2895600" cy="252339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">
            <p14:nvContentPartPr>
              <p14:cNvPr id="6" name="Ink 5"/>
              <p14:cNvContentPartPr/>
              <p14:nvPr/>
            </p14:nvContentPartPr>
            <p14:xfrm>
              <a:off x="378360" y="1087200"/>
              <a:ext cx="8211600" cy="3612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7200" y="1078200"/>
                <a:ext cx="8234640" cy="36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11815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77" y="1615440"/>
            <a:ext cx="7214616" cy="6515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38200" y="4135540"/>
            <a:ext cx="5410200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Output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Logistic regression cost function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3706"/>
            <a:ext cx="4169664" cy="6515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261" y="2511458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fit parameters    :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05" y="2653110"/>
            <a:ext cx="128016" cy="219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57" y="3062530"/>
            <a:ext cx="1104138" cy="4297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3261" y="36385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make a prediction given new   :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42" y="3836329"/>
            <a:ext cx="153162" cy="137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61" y="4202499"/>
            <a:ext cx="2146554" cy="4389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310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Gradient Descent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5811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Want                    :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68" y="1679368"/>
            <a:ext cx="1241298" cy="306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3706"/>
            <a:ext cx="7879842" cy="65151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52417" y="2078886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Repeat</a:t>
            </a:r>
            <a:endParaRPr lang="en-US" sz="2400" dirty="0" smtClean="0"/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80" y="2135053"/>
            <a:ext cx="109728" cy="30403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17" y="3410712"/>
            <a:ext cx="109728" cy="304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48" y="2627428"/>
            <a:ext cx="2587752" cy="43662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028917" y="3200508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(simultaneously update all     )</a:t>
            </a:r>
            <a:endParaRPr lang="en-US" sz="2000" dirty="0"/>
          </a:p>
        </p:txBody>
      </p:sp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10" y="3300347"/>
            <a:ext cx="186690" cy="2552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21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48" y="2521961"/>
            <a:ext cx="4528566" cy="65151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Gradient Descent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5811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Want                    :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68" y="1679368"/>
            <a:ext cx="1241298" cy="306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3706"/>
            <a:ext cx="7879842" cy="65151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28917" y="3200508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(simultaneously update all     )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552417" y="2078886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Repeat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10" y="3300347"/>
            <a:ext cx="186690" cy="2552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80" y="2135053"/>
            <a:ext cx="109728" cy="3040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17" y="3410712"/>
            <a:ext cx="109728" cy="3040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5829" y="4171950"/>
            <a:ext cx="767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Algorithm looks identical to linear regression!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4277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0206" b="28157"/>
          <a:stretch>
            <a:fillRect/>
          </a:stretch>
        </p:blipFill>
        <p:spPr bwMode="auto">
          <a:xfrm>
            <a:off x="838200" y="1352550"/>
            <a:ext cx="784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9500" r="11000" b="49556"/>
          <a:stretch>
            <a:fillRect/>
          </a:stretch>
        </p:blipFill>
        <p:spPr bwMode="auto">
          <a:xfrm>
            <a:off x="152400" y="209550"/>
            <a:ext cx="87630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8500" r="45500" b="45111"/>
          <a:stretch>
            <a:fillRect/>
          </a:stretch>
        </p:blipFill>
        <p:spPr bwMode="auto">
          <a:xfrm>
            <a:off x="1143000" y="0"/>
            <a:ext cx="70104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9144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Regularization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67200" y="2114550"/>
            <a:ext cx="4876800" cy="1676400"/>
          </a:xfrm>
        </p:spPr>
        <p:txBody>
          <a:bodyPr>
            <a:noAutofit/>
          </a:bodyPr>
          <a:lstStyle/>
          <a:p>
            <a:pPr algn="l"/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problem of</a:t>
            </a:r>
            <a:b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overfitting</a:t>
            </a:r>
            <a:endParaRPr lang="en-US" sz="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7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Logistic regression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997" y="3145040"/>
            <a:ext cx="3018978" cy="25173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8600" y="3442046"/>
            <a:ext cx="2769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(    = sigmoid function)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476" y="3632575"/>
            <a:ext cx="106880" cy="148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8916" y="3139684"/>
            <a:ext cx="2126168" cy="901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9896" y="3094306"/>
            <a:ext cx="2785350" cy="90183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6551" y="789242"/>
            <a:ext cx="2542757" cy="2287424"/>
            <a:chOff x="306551" y="789242"/>
            <a:chExt cx="2542757" cy="2287424"/>
          </a:xfrm>
        </p:grpSpPr>
        <p:grpSp>
          <p:nvGrpSpPr>
            <p:cNvPr id="6" name="Group 14"/>
            <p:cNvGrpSpPr/>
            <p:nvPr/>
          </p:nvGrpSpPr>
          <p:grpSpPr>
            <a:xfrm>
              <a:off x="306551" y="876401"/>
              <a:ext cx="2485587" cy="2200265"/>
              <a:chOff x="306551" y="747415"/>
              <a:chExt cx="2485587" cy="220026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204258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750444" y="94767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359948" y="152339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530346" y="77372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Cross 38"/>
              <p:cNvSpPr/>
              <p:nvPr/>
            </p:nvSpPr>
            <p:spPr>
              <a:xfrm rot="2734294">
                <a:off x="1032913" y="222291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Cross 39"/>
              <p:cNvSpPr/>
              <p:nvPr/>
            </p:nvSpPr>
            <p:spPr>
              <a:xfrm rot="2734294">
                <a:off x="1032913" y="1531448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Cross 40"/>
              <p:cNvSpPr/>
              <p:nvPr/>
            </p:nvSpPr>
            <p:spPr>
              <a:xfrm rot="2734294">
                <a:off x="1262879" y="195441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Cross 41"/>
              <p:cNvSpPr/>
              <p:nvPr/>
            </p:nvSpPr>
            <p:spPr>
              <a:xfrm rot="2734294">
                <a:off x="936841" y="1939311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546700" y="2578348"/>
                <a:ext cx="36260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06551" y="1202476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V="1">
                <a:off x="669151" y="747415"/>
                <a:ext cx="0" cy="199568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560369" y="2589944"/>
                <a:ext cx="2231769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Cross 46"/>
              <p:cNvSpPr/>
              <p:nvPr/>
            </p:nvSpPr>
            <p:spPr>
              <a:xfrm rot="2734294">
                <a:off x="1359601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Cross 47"/>
              <p:cNvSpPr/>
              <p:nvPr/>
            </p:nvSpPr>
            <p:spPr>
              <a:xfrm rot="2734294">
                <a:off x="1732921" y="2058784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Cross 48"/>
              <p:cNvSpPr/>
              <p:nvPr/>
            </p:nvSpPr>
            <p:spPr>
              <a:xfrm rot="2734294">
                <a:off x="2044914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Cross 49"/>
              <p:cNvSpPr/>
              <p:nvPr/>
            </p:nvSpPr>
            <p:spPr>
              <a:xfrm rot="2734294">
                <a:off x="2031520" y="198914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Cross 50"/>
              <p:cNvSpPr/>
              <p:nvPr/>
            </p:nvSpPr>
            <p:spPr>
              <a:xfrm rot="2734294">
                <a:off x="2366221" y="198560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Cross 51"/>
              <p:cNvSpPr/>
              <p:nvPr/>
            </p:nvSpPr>
            <p:spPr>
              <a:xfrm rot="2734294">
                <a:off x="2201001" y="149681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Cross 52"/>
              <p:cNvSpPr/>
              <p:nvPr/>
            </p:nvSpPr>
            <p:spPr>
              <a:xfrm rot="2734294">
                <a:off x="1637830" y="151225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Cross 53"/>
              <p:cNvSpPr/>
              <p:nvPr/>
            </p:nvSpPr>
            <p:spPr>
              <a:xfrm rot="2734294">
                <a:off x="735109" y="130196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Cross 54"/>
              <p:cNvSpPr/>
              <p:nvPr/>
            </p:nvSpPr>
            <p:spPr>
              <a:xfrm rot="2734294">
                <a:off x="714486" y="169833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Cross 55"/>
              <p:cNvSpPr/>
              <p:nvPr/>
            </p:nvSpPr>
            <p:spPr>
              <a:xfrm rot="2734294">
                <a:off x="1030623" y="94869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544248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972899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234730" y="175266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477998" y="1456346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955570" y="1279485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216167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459049" y="105915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673162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040344" y="102895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385648" y="943752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030069" y="750774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6" name="Cross 135"/>
            <p:cNvSpPr/>
            <p:nvPr/>
          </p:nvSpPr>
          <p:spPr>
            <a:xfrm rot="2734294">
              <a:off x="2625754" y="19971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Cross 136"/>
            <p:cNvSpPr/>
            <p:nvPr/>
          </p:nvSpPr>
          <p:spPr>
            <a:xfrm rot="2734294">
              <a:off x="732092" y="10065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ross 137"/>
            <p:cNvSpPr/>
            <p:nvPr/>
          </p:nvSpPr>
          <p:spPr>
            <a:xfrm rot="2734294">
              <a:off x="1101754" y="789242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38"/>
          <p:cNvGrpSpPr/>
          <p:nvPr/>
        </p:nvGrpSpPr>
        <p:grpSpPr>
          <a:xfrm>
            <a:off x="3096043" y="796460"/>
            <a:ext cx="2542757" cy="2287424"/>
            <a:chOff x="306551" y="789242"/>
            <a:chExt cx="2542757" cy="2287424"/>
          </a:xfrm>
        </p:grpSpPr>
        <p:grpSp>
          <p:nvGrpSpPr>
            <p:cNvPr id="11" name="Group 139"/>
            <p:cNvGrpSpPr/>
            <p:nvPr/>
          </p:nvGrpSpPr>
          <p:grpSpPr>
            <a:xfrm>
              <a:off x="306551" y="876401"/>
              <a:ext cx="2485587" cy="2200265"/>
              <a:chOff x="306551" y="747415"/>
              <a:chExt cx="2485587" cy="2200265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1204258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750444" y="94767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359948" y="152339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530346" y="77372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Cross 147"/>
              <p:cNvSpPr/>
              <p:nvPr/>
            </p:nvSpPr>
            <p:spPr>
              <a:xfrm rot="2734294">
                <a:off x="1032913" y="222291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Cross 148"/>
              <p:cNvSpPr/>
              <p:nvPr/>
            </p:nvSpPr>
            <p:spPr>
              <a:xfrm rot="2734294">
                <a:off x="1032913" y="1531448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Cross 149"/>
              <p:cNvSpPr/>
              <p:nvPr/>
            </p:nvSpPr>
            <p:spPr>
              <a:xfrm rot="2734294">
                <a:off x="1262879" y="195441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Cross 150"/>
              <p:cNvSpPr/>
              <p:nvPr/>
            </p:nvSpPr>
            <p:spPr>
              <a:xfrm rot="2734294">
                <a:off x="936841" y="1939311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546700" y="2578348"/>
                <a:ext cx="36260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06551" y="1202476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154" name="Straight Arrow Connector 153"/>
              <p:cNvCxnSpPr/>
              <p:nvPr/>
            </p:nvCxnSpPr>
            <p:spPr>
              <a:xfrm flipV="1">
                <a:off x="669151" y="747415"/>
                <a:ext cx="0" cy="199568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/>
              <p:nvPr/>
            </p:nvCxnSpPr>
            <p:spPr>
              <a:xfrm>
                <a:off x="560369" y="2589944"/>
                <a:ext cx="2231769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Cross 155"/>
              <p:cNvSpPr/>
              <p:nvPr/>
            </p:nvSpPr>
            <p:spPr>
              <a:xfrm rot="2734294">
                <a:off x="1359601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Cross 156"/>
              <p:cNvSpPr/>
              <p:nvPr/>
            </p:nvSpPr>
            <p:spPr>
              <a:xfrm rot="2734294">
                <a:off x="1732921" y="2058784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Cross 157"/>
              <p:cNvSpPr/>
              <p:nvPr/>
            </p:nvSpPr>
            <p:spPr>
              <a:xfrm rot="2734294">
                <a:off x="2044914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Cross 158"/>
              <p:cNvSpPr/>
              <p:nvPr/>
            </p:nvSpPr>
            <p:spPr>
              <a:xfrm rot="2734294">
                <a:off x="2031520" y="198914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Cross 159"/>
              <p:cNvSpPr/>
              <p:nvPr/>
            </p:nvSpPr>
            <p:spPr>
              <a:xfrm rot="2734294">
                <a:off x="2366221" y="198560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Cross 160"/>
              <p:cNvSpPr/>
              <p:nvPr/>
            </p:nvSpPr>
            <p:spPr>
              <a:xfrm rot="2734294">
                <a:off x="2201001" y="149681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Cross 161"/>
              <p:cNvSpPr/>
              <p:nvPr/>
            </p:nvSpPr>
            <p:spPr>
              <a:xfrm rot="2734294">
                <a:off x="1637830" y="151225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Cross 162"/>
              <p:cNvSpPr/>
              <p:nvPr/>
            </p:nvSpPr>
            <p:spPr>
              <a:xfrm rot="2734294">
                <a:off x="735109" y="130196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Cross 163"/>
              <p:cNvSpPr/>
              <p:nvPr/>
            </p:nvSpPr>
            <p:spPr>
              <a:xfrm rot="2734294">
                <a:off x="714486" y="169833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Cross 164"/>
              <p:cNvSpPr/>
              <p:nvPr/>
            </p:nvSpPr>
            <p:spPr>
              <a:xfrm rot="2734294">
                <a:off x="1030623" y="94869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1544248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972899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2234730" y="175266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477998" y="1456346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1955570" y="1279485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2216167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1459049" y="105915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673162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2040344" y="102895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2385648" y="943752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030069" y="750774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Cross 140"/>
            <p:cNvSpPr/>
            <p:nvPr/>
          </p:nvSpPr>
          <p:spPr>
            <a:xfrm rot="2734294">
              <a:off x="2625754" y="19971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Cross 141"/>
            <p:cNvSpPr/>
            <p:nvPr/>
          </p:nvSpPr>
          <p:spPr>
            <a:xfrm rot="2734294">
              <a:off x="732092" y="10065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Cross 142"/>
            <p:cNvSpPr/>
            <p:nvPr/>
          </p:nvSpPr>
          <p:spPr>
            <a:xfrm rot="2734294">
              <a:off x="1101754" y="789242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76"/>
          <p:cNvGrpSpPr/>
          <p:nvPr/>
        </p:nvGrpSpPr>
        <p:grpSpPr>
          <a:xfrm>
            <a:off x="5915443" y="796115"/>
            <a:ext cx="2542757" cy="2287424"/>
            <a:chOff x="306551" y="789242"/>
            <a:chExt cx="2542757" cy="2287424"/>
          </a:xfrm>
        </p:grpSpPr>
        <p:grpSp>
          <p:nvGrpSpPr>
            <p:cNvPr id="13" name="Group 177"/>
            <p:cNvGrpSpPr/>
            <p:nvPr/>
          </p:nvGrpSpPr>
          <p:grpSpPr>
            <a:xfrm>
              <a:off x="306551" y="876401"/>
              <a:ext cx="2485587" cy="2200265"/>
              <a:chOff x="306551" y="747415"/>
              <a:chExt cx="2485587" cy="2200265"/>
            </a:xfrm>
          </p:grpSpPr>
          <p:sp>
            <p:nvSpPr>
              <p:cNvPr id="182" name="Oval 181"/>
              <p:cNvSpPr/>
              <p:nvPr/>
            </p:nvSpPr>
            <p:spPr>
              <a:xfrm>
                <a:off x="1204258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1750444" y="94767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1359948" y="152339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530346" y="77372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Cross 185"/>
              <p:cNvSpPr/>
              <p:nvPr/>
            </p:nvSpPr>
            <p:spPr>
              <a:xfrm rot="2734294">
                <a:off x="1032913" y="222291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Cross 186"/>
              <p:cNvSpPr/>
              <p:nvPr/>
            </p:nvSpPr>
            <p:spPr>
              <a:xfrm rot="2734294">
                <a:off x="1032913" y="1531448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Cross 187"/>
              <p:cNvSpPr/>
              <p:nvPr/>
            </p:nvSpPr>
            <p:spPr>
              <a:xfrm rot="2734294">
                <a:off x="1262879" y="195441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Cross 188"/>
              <p:cNvSpPr/>
              <p:nvPr/>
            </p:nvSpPr>
            <p:spPr>
              <a:xfrm rot="2734294">
                <a:off x="936841" y="1939311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1546700" y="2578348"/>
                <a:ext cx="36260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306551" y="1202476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192" name="Straight Arrow Connector 191"/>
              <p:cNvCxnSpPr/>
              <p:nvPr/>
            </p:nvCxnSpPr>
            <p:spPr>
              <a:xfrm flipV="1">
                <a:off x="669151" y="747415"/>
                <a:ext cx="0" cy="199568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/>
              <p:cNvCxnSpPr/>
              <p:nvPr/>
            </p:nvCxnSpPr>
            <p:spPr>
              <a:xfrm>
                <a:off x="560369" y="2589944"/>
                <a:ext cx="2231769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Cross 193"/>
              <p:cNvSpPr/>
              <p:nvPr/>
            </p:nvSpPr>
            <p:spPr>
              <a:xfrm rot="2734294">
                <a:off x="1359601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Cross 194"/>
              <p:cNvSpPr/>
              <p:nvPr/>
            </p:nvSpPr>
            <p:spPr>
              <a:xfrm rot="2734294">
                <a:off x="1732921" y="2058784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Cross 195"/>
              <p:cNvSpPr/>
              <p:nvPr/>
            </p:nvSpPr>
            <p:spPr>
              <a:xfrm rot="2734294">
                <a:off x="2044914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Cross 196"/>
              <p:cNvSpPr/>
              <p:nvPr/>
            </p:nvSpPr>
            <p:spPr>
              <a:xfrm rot="2734294">
                <a:off x="2031520" y="198914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Cross 197"/>
              <p:cNvSpPr/>
              <p:nvPr/>
            </p:nvSpPr>
            <p:spPr>
              <a:xfrm rot="2734294">
                <a:off x="2366221" y="198560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Cross 198"/>
              <p:cNvSpPr/>
              <p:nvPr/>
            </p:nvSpPr>
            <p:spPr>
              <a:xfrm rot="2734294">
                <a:off x="2201001" y="149681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Cross 199"/>
              <p:cNvSpPr/>
              <p:nvPr/>
            </p:nvSpPr>
            <p:spPr>
              <a:xfrm rot="2734294">
                <a:off x="1637830" y="151225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Cross 200"/>
              <p:cNvSpPr/>
              <p:nvPr/>
            </p:nvSpPr>
            <p:spPr>
              <a:xfrm rot="2734294">
                <a:off x="735109" y="130196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Cross 201"/>
              <p:cNvSpPr/>
              <p:nvPr/>
            </p:nvSpPr>
            <p:spPr>
              <a:xfrm rot="2734294">
                <a:off x="714486" y="169833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Cross 202"/>
              <p:cNvSpPr/>
              <p:nvPr/>
            </p:nvSpPr>
            <p:spPr>
              <a:xfrm rot="2734294">
                <a:off x="1030623" y="94869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44248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1972899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2234730" y="175266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2477998" y="1456346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1955570" y="1279485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2216167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1459049" y="105915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1673162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2040344" y="102895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2385648" y="943752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2030069" y="750774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9" name="Cross 178"/>
            <p:cNvSpPr/>
            <p:nvPr/>
          </p:nvSpPr>
          <p:spPr>
            <a:xfrm rot="2734294">
              <a:off x="2625754" y="19971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Cross 179"/>
            <p:cNvSpPr/>
            <p:nvPr/>
          </p:nvSpPr>
          <p:spPr>
            <a:xfrm rot="2734294">
              <a:off x="732092" y="10065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Cross 180"/>
            <p:cNvSpPr/>
            <p:nvPr/>
          </p:nvSpPr>
          <p:spPr>
            <a:xfrm rot="2734294">
              <a:off x="1101754" y="789242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28080" y="608040"/>
              <a:ext cx="8883720" cy="39132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360" y="600480"/>
                <a:ext cx="8899560" cy="39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006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Addressing overfitting: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916725"/>
            <a:ext cx="8305800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Options:</a:t>
            </a:r>
          </a:p>
          <a:p>
            <a:pPr marL="914400" lvl="1" indent="-457200">
              <a:buAutoNum type="arabicPeriod"/>
            </a:pPr>
            <a:r>
              <a:rPr lang="en-US" sz="2400" dirty="0" smtClean="0"/>
              <a:t>Reduce number of features.</a:t>
            </a:r>
          </a:p>
          <a:p>
            <a:pPr marL="1371600" lvl="2" indent="-457200">
              <a:buFont typeface="Calibri" pitchFamily="34" charset="0"/>
              <a:buChar char="―"/>
            </a:pPr>
            <a:r>
              <a:rPr lang="en-US" sz="2400" dirty="0" smtClean="0"/>
              <a:t>Manually </a:t>
            </a:r>
            <a:r>
              <a:rPr lang="en-US" sz="2400" dirty="0"/>
              <a:t>select which features to </a:t>
            </a:r>
            <a:r>
              <a:rPr lang="en-US" sz="2400" dirty="0" smtClean="0"/>
              <a:t>keep.</a:t>
            </a:r>
          </a:p>
          <a:p>
            <a:pPr marL="914400" lvl="1" indent="-457200">
              <a:buAutoNum type="arabicPeriod"/>
            </a:pPr>
            <a:r>
              <a:rPr lang="en-US" sz="2400" dirty="0" smtClean="0"/>
              <a:t>Regularization.</a:t>
            </a:r>
          </a:p>
          <a:p>
            <a:pPr marL="1371600" lvl="2" indent="-457200">
              <a:buFont typeface="Calibri" pitchFamily="34" charset="0"/>
              <a:buChar char="―"/>
            </a:pPr>
            <a:r>
              <a:rPr lang="en-US" sz="2400" dirty="0" smtClean="0"/>
              <a:t>Keep all the features, but reduce magnitude/values of parameters     .</a:t>
            </a:r>
          </a:p>
          <a:p>
            <a:pPr marL="1371600" lvl="2" indent="-457200">
              <a:buFont typeface="Calibri" pitchFamily="34" charset="0"/>
              <a:buChar char="―"/>
            </a:pPr>
            <a:r>
              <a:rPr lang="en-US" sz="2400" dirty="0" smtClean="0"/>
              <a:t>Works well when we have a lot of features, each of which contributes a bit to predicting    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8732" y="2876550"/>
            <a:ext cx="224028" cy="306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9182" y="3638550"/>
            <a:ext cx="144018" cy="19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4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81000" y="28575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Regularized logistic regression.</a:t>
            </a:r>
            <a:endParaRPr lang="en-US" sz="2800" b="1" dirty="0"/>
          </a:p>
        </p:txBody>
      </p:sp>
      <p:grpSp>
        <p:nvGrpSpPr>
          <p:cNvPr id="3" name="Group 40"/>
          <p:cNvGrpSpPr/>
          <p:nvPr/>
        </p:nvGrpSpPr>
        <p:grpSpPr>
          <a:xfrm>
            <a:off x="3730752" y="1384656"/>
            <a:ext cx="4041648" cy="1263294"/>
            <a:chOff x="3730752" y="1589532"/>
            <a:chExt cx="3584448" cy="1058418"/>
          </a:xfrm>
        </p:grpSpPr>
        <p:pic>
          <p:nvPicPr>
            <p:cNvPr id="39" name="Picture 3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73752" y="1589532"/>
              <a:ext cx="2441448" cy="105841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30752" y="1619188"/>
              <a:ext cx="1010412" cy="306324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381000" y="30289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Cost function:</a:t>
            </a:r>
            <a:endParaRPr lang="en-US" sz="2400" dirty="0"/>
          </a:p>
        </p:txBody>
      </p:sp>
      <p:grpSp>
        <p:nvGrpSpPr>
          <p:cNvPr id="4" name="Group 42"/>
          <p:cNvGrpSpPr/>
          <p:nvPr/>
        </p:nvGrpSpPr>
        <p:grpSpPr>
          <a:xfrm>
            <a:off x="533400" y="796115"/>
            <a:ext cx="2542757" cy="2287424"/>
            <a:chOff x="306551" y="789242"/>
            <a:chExt cx="2542757" cy="2287424"/>
          </a:xfrm>
        </p:grpSpPr>
        <p:grpSp>
          <p:nvGrpSpPr>
            <p:cNvPr id="5" name="Group 43"/>
            <p:cNvGrpSpPr/>
            <p:nvPr/>
          </p:nvGrpSpPr>
          <p:grpSpPr>
            <a:xfrm>
              <a:off x="306551" y="876401"/>
              <a:ext cx="2485587" cy="2200265"/>
              <a:chOff x="306551" y="747415"/>
              <a:chExt cx="2485587" cy="2200265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204258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750444" y="94767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359948" y="152339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530346" y="77372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Cross 51"/>
              <p:cNvSpPr/>
              <p:nvPr/>
            </p:nvSpPr>
            <p:spPr>
              <a:xfrm rot="2734294">
                <a:off x="1032913" y="222291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Cross 52"/>
              <p:cNvSpPr/>
              <p:nvPr/>
            </p:nvSpPr>
            <p:spPr>
              <a:xfrm rot="2734294">
                <a:off x="1032913" y="1531448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Cross 53"/>
              <p:cNvSpPr/>
              <p:nvPr/>
            </p:nvSpPr>
            <p:spPr>
              <a:xfrm rot="2734294">
                <a:off x="1262879" y="195441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Cross 54"/>
              <p:cNvSpPr/>
              <p:nvPr/>
            </p:nvSpPr>
            <p:spPr>
              <a:xfrm rot="2734294">
                <a:off x="936841" y="1939311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546700" y="2578348"/>
                <a:ext cx="36260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06551" y="1202476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 flipV="1">
                <a:off x="669151" y="747415"/>
                <a:ext cx="0" cy="199568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560369" y="2589944"/>
                <a:ext cx="2231769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Cross 59"/>
              <p:cNvSpPr/>
              <p:nvPr/>
            </p:nvSpPr>
            <p:spPr>
              <a:xfrm rot="2734294">
                <a:off x="1359601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Cross 60"/>
              <p:cNvSpPr/>
              <p:nvPr/>
            </p:nvSpPr>
            <p:spPr>
              <a:xfrm rot="2734294">
                <a:off x="1732921" y="2058784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Cross 61"/>
              <p:cNvSpPr/>
              <p:nvPr/>
            </p:nvSpPr>
            <p:spPr>
              <a:xfrm rot="2734294">
                <a:off x="2044914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Cross 62"/>
              <p:cNvSpPr/>
              <p:nvPr/>
            </p:nvSpPr>
            <p:spPr>
              <a:xfrm rot="2734294">
                <a:off x="2031520" y="198914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Cross 63"/>
              <p:cNvSpPr/>
              <p:nvPr/>
            </p:nvSpPr>
            <p:spPr>
              <a:xfrm rot="2734294">
                <a:off x="2366221" y="198560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Cross 64"/>
              <p:cNvSpPr/>
              <p:nvPr/>
            </p:nvSpPr>
            <p:spPr>
              <a:xfrm rot="2734294">
                <a:off x="2201001" y="149681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Cross 65"/>
              <p:cNvSpPr/>
              <p:nvPr/>
            </p:nvSpPr>
            <p:spPr>
              <a:xfrm rot="2734294">
                <a:off x="1637830" y="151225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Cross 66"/>
              <p:cNvSpPr/>
              <p:nvPr/>
            </p:nvSpPr>
            <p:spPr>
              <a:xfrm rot="2734294">
                <a:off x="735109" y="130196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Cross 67"/>
              <p:cNvSpPr/>
              <p:nvPr/>
            </p:nvSpPr>
            <p:spPr>
              <a:xfrm rot="2734294">
                <a:off x="714486" y="169833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Cross 68"/>
              <p:cNvSpPr/>
              <p:nvPr/>
            </p:nvSpPr>
            <p:spPr>
              <a:xfrm rot="2734294">
                <a:off x="1030623" y="94869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544248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972899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234730" y="175266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477998" y="1456346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955570" y="1279485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216167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459049" y="105915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673162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040344" y="102895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385648" y="943752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030069" y="750774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Cross 44"/>
            <p:cNvSpPr/>
            <p:nvPr/>
          </p:nvSpPr>
          <p:spPr>
            <a:xfrm rot="2734294">
              <a:off x="2625754" y="19971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ross 45"/>
            <p:cNvSpPr/>
            <p:nvPr/>
          </p:nvSpPr>
          <p:spPr>
            <a:xfrm rot="2734294">
              <a:off x="732092" y="10065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ross 46"/>
            <p:cNvSpPr/>
            <p:nvPr/>
          </p:nvSpPr>
          <p:spPr>
            <a:xfrm rot="2734294">
              <a:off x="1101754" y="789242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38" name="Ink 37"/>
              <p14:cNvContentPartPr/>
              <p14:nvPr/>
            </p14:nvContentPartPr>
            <p14:xfrm>
              <a:off x="313560" y="715320"/>
              <a:ext cx="8033400" cy="429228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480" y="705960"/>
                <a:ext cx="8052840" cy="43131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276" y="3410186"/>
            <a:ext cx="8229600" cy="9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36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Gradient descent</a:t>
            </a:r>
            <a:endParaRPr lang="en-US" sz="2400" b="1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3687" y="2800350"/>
            <a:ext cx="2110913" cy="248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74295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Repeat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0863" y="799117"/>
            <a:ext cx="109728" cy="304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272" y="3105912"/>
            <a:ext cx="109728" cy="304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4331" y="1291492"/>
            <a:ext cx="4834890" cy="6515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4331" y="2265426"/>
            <a:ext cx="1572768" cy="306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8498" y="2092833"/>
            <a:ext cx="3195828" cy="651510"/>
          </a:xfrm>
          <a:prstGeom prst="rect">
            <a:avLst/>
          </a:prstGeom>
        </p:spPr>
      </p:pic>
      <p:sp>
        <p:nvSpPr>
          <p:cNvPr id="22" name="Cross 21"/>
          <p:cNvSpPr/>
          <p:nvPr/>
        </p:nvSpPr>
        <p:spPr>
          <a:xfrm rot="2734294">
            <a:off x="4667025" y="2791805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420840" y="1559160"/>
              <a:ext cx="8440920" cy="28332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1480" y="1550160"/>
                <a:ext cx="8456400" cy="28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3922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590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Logistic</a:t>
            </a:r>
          </a:p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Regression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67200" y="2457450"/>
            <a:ext cx="4876800" cy="685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Multi-class classification: One-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vs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-all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9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Multiclass classification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81468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Email </a:t>
            </a:r>
            <a:r>
              <a:rPr lang="en-US" sz="2400" dirty="0" err="1" smtClean="0"/>
              <a:t>foldering</a:t>
            </a:r>
            <a:r>
              <a:rPr lang="en-US" sz="2400" dirty="0" smtClean="0"/>
              <a:t>/tagging: Work, Friends, Family, Hobby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21145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Medical diagrams: Not ill, Cold, Flu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3569" y="34861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Weather: Sunny, Cloudy, Rain, Snow</a:t>
            </a:r>
          </a:p>
        </p:txBody>
      </p:sp>
    </p:spTree>
    <p:extLst>
      <p:ext uri="{BB962C8B-B14F-4D97-AF65-F5344CB8AC3E}">
        <p14:creationId xmlns="" xmlns:p14="http://schemas.microsoft.com/office/powerpoint/2010/main" val="280047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64840" y="1396731"/>
            <a:ext cx="3521936" cy="3112038"/>
            <a:chOff x="2057400" y="971550"/>
            <a:chExt cx="4386544" cy="3876020"/>
          </a:xfrm>
        </p:grpSpPr>
        <p:sp>
          <p:nvSpPr>
            <p:cNvPr id="2" name="Oval 1"/>
            <p:cNvSpPr/>
            <p:nvPr/>
          </p:nvSpPr>
          <p:spPr>
            <a:xfrm>
              <a:off x="3184422" y="2992642"/>
              <a:ext cx="297789" cy="297789"/>
            </a:xfrm>
            <a:prstGeom prst="ellipse">
              <a:avLst/>
            </a:prstGeom>
            <a:noFill/>
            <a:ln w="444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3868950" y="2944403"/>
              <a:ext cx="297789" cy="297789"/>
            </a:xfrm>
            <a:prstGeom prst="ellipse">
              <a:avLst/>
            </a:prstGeom>
            <a:noFill/>
            <a:ln w="444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571498" y="3379718"/>
              <a:ext cx="297789" cy="297789"/>
            </a:xfrm>
            <a:prstGeom prst="ellipse">
              <a:avLst/>
            </a:prstGeom>
            <a:noFill/>
            <a:ln w="444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84306" y="2640410"/>
              <a:ext cx="297789" cy="297789"/>
            </a:xfrm>
            <a:prstGeom prst="ellipse">
              <a:avLst/>
            </a:prstGeom>
            <a:noFill/>
            <a:ln w="444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ross 5"/>
            <p:cNvSpPr/>
            <p:nvPr/>
          </p:nvSpPr>
          <p:spPr>
            <a:xfrm rot="2734294">
              <a:off x="5002286" y="2205198"/>
              <a:ext cx="390684" cy="39068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ross 6"/>
            <p:cNvSpPr/>
            <p:nvPr/>
          </p:nvSpPr>
          <p:spPr>
            <a:xfrm rot="2734294">
              <a:off x="5127933" y="1396215"/>
              <a:ext cx="390684" cy="39068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ross 7"/>
            <p:cNvSpPr/>
            <p:nvPr/>
          </p:nvSpPr>
          <p:spPr>
            <a:xfrm rot="2734294">
              <a:off x="5680417" y="1894197"/>
              <a:ext cx="390684" cy="39068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ross 8"/>
            <p:cNvSpPr/>
            <p:nvPr/>
          </p:nvSpPr>
          <p:spPr>
            <a:xfrm rot="2734294">
              <a:off x="5110632" y="1867799"/>
              <a:ext cx="390684" cy="39068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59400" y="4324350"/>
              <a:ext cx="4619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x</a:t>
              </a:r>
              <a:r>
                <a:rPr lang="en-US" sz="2800" baseline="-25000" dirty="0" smtClean="0"/>
                <a:t>1</a:t>
              </a:r>
              <a:endParaRPr lang="en-US" sz="2800" baseline="-25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7400" y="2153803"/>
              <a:ext cx="4619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x</a:t>
              </a:r>
              <a:r>
                <a:rPr lang="en-US" sz="2800" baseline="-25000" dirty="0"/>
                <a:t>2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2733804" y="971550"/>
              <a:ext cx="0" cy="348766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543696" y="4191562"/>
              <a:ext cx="3900248" cy="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ross 19"/>
          <p:cNvSpPr/>
          <p:nvPr/>
        </p:nvSpPr>
        <p:spPr>
          <a:xfrm rot="2734294">
            <a:off x="6750013" y="2795911"/>
            <a:ext cx="313678" cy="313678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ross 20"/>
          <p:cNvSpPr/>
          <p:nvPr/>
        </p:nvSpPr>
        <p:spPr>
          <a:xfrm rot="2734294">
            <a:off x="6720599" y="2108682"/>
            <a:ext cx="313678" cy="313678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ross 21"/>
          <p:cNvSpPr/>
          <p:nvPr/>
        </p:nvSpPr>
        <p:spPr>
          <a:xfrm rot="2734294">
            <a:off x="7063437" y="2381788"/>
            <a:ext cx="313678" cy="313678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ross 22"/>
          <p:cNvSpPr/>
          <p:nvPr/>
        </p:nvSpPr>
        <p:spPr>
          <a:xfrm rot="2734294">
            <a:off x="7174225" y="1870346"/>
            <a:ext cx="313678" cy="313678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24355" y="4088678"/>
            <a:ext cx="370926" cy="420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4495800" y="2345956"/>
            <a:ext cx="370926" cy="420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r>
              <a:rPr lang="en-US" sz="2800" baseline="-25000" dirty="0"/>
              <a:t>2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038882" y="1396731"/>
            <a:ext cx="0" cy="280022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86245" y="3982063"/>
            <a:ext cx="3131491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ross 27"/>
          <p:cNvSpPr/>
          <p:nvPr/>
        </p:nvSpPr>
        <p:spPr>
          <a:xfrm rot="2734294">
            <a:off x="7507023" y="2290186"/>
            <a:ext cx="313678" cy="313678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34919" y="3086284"/>
            <a:ext cx="234734" cy="2670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079585" y="3463772"/>
            <a:ext cx="234734" cy="2670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424355" y="3330238"/>
            <a:ext cx="234734" cy="2670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694870" y="3316250"/>
            <a:ext cx="234734" cy="2670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5784418" y="1768984"/>
            <a:ext cx="355600" cy="317821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5469769" y="2133029"/>
            <a:ext cx="355600" cy="317821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5901785" y="2224631"/>
            <a:ext cx="355600" cy="317821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50303" y="747415"/>
            <a:ext cx="325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Binary classification: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4744635" y="747414"/>
            <a:ext cx="325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Multi-class classification: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32255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logistic regression suitable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0206" b="14687"/>
          <a:stretch>
            <a:fillRect/>
          </a:stretch>
        </p:blipFill>
        <p:spPr bwMode="auto">
          <a:xfrm>
            <a:off x="381000" y="1047750"/>
            <a:ext cx="832263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ross 19"/>
          <p:cNvSpPr/>
          <p:nvPr/>
        </p:nvSpPr>
        <p:spPr>
          <a:xfrm rot="2734294">
            <a:off x="2433367" y="1980058"/>
            <a:ext cx="243177" cy="243177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ross 20"/>
          <p:cNvSpPr/>
          <p:nvPr/>
        </p:nvSpPr>
        <p:spPr>
          <a:xfrm rot="2734294">
            <a:off x="2410564" y="1447287"/>
            <a:ext cx="243177" cy="243177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ross 21"/>
          <p:cNvSpPr/>
          <p:nvPr/>
        </p:nvSpPr>
        <p:spPr>
          <a:xfrm rot="2734294">
            <a:off x="2676348" y="1659011"/>
            <a:ext cx="243177" cy="243177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ross 22"/>
          <p:cNvSpPr/>
          <p:nvPr/>
        </p:nvSpPr>
        <p:spPr>
          <a:xfrm rot="2734294">
            <a:off x="2762235" y="1262518"/>
            <a:ext cx="243177" cy="243177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80902" y="2982270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" y="1631232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/>
              <a:t>2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106822" y="895350"/>
            <a:ext cx="0" cy="217086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88491" y="2899616"/>
            <a:ext cx="2427672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ross 27"/>
          <p:cNvSpPr/>
          <p:nvPr/>
        </p:nvSpPr>
        <p:spPr>
          <a:xfrm rot="2734294">
            <a:off x="3020235" y="1587997"/>
            <a:ext cx="243177" cy="243177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878994" y="2205168"/>
            <a:ext cx="181976" cy="2070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913621" y="2497814"/>
            <a:ext cx="181976" cy="2070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80902" y="2394292"/>
            <a:ext cx="181976" cy="2070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15373" y="2383448"/>
            <a:ext cx="181976" cy="2070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1684795" y="1183937"/>
            <a:ext cx="275677" cy="246389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1440865" y="1466161"/>
            <a:ext cx="275677" cy="246389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1775783" y="1537175"/>
            <a:ext cx="275677" cy="246389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81000" y="285750"/>
            <a:ext cx="325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One-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-all (one-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-rest):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05037" y="3358104"/>
            <a:ext cx="2416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Class 1:</a:t>
            </a:r>
          </a:p>
          <a:p>
            <a:r>
              <a:rPr lang="en-US" sz="2400" dirty="0" smtClean="0"/>
              <a:t>Class 2:</a:t>
            </a:r>
          </a:p>
          <a:p>
            <a:r>
              <a:rPr lang="en-US" sz="2400" dirty="0" smtClean="0"/>
              <a:t>Class 3:</a:t>
            </a:r>
          </a:p>
        </p:txBody>
      </p:sp>
      <p:sp>
        <p:nvSpPr>
          <p:cNvPr id="40" name="Isosceles Triangle 39"/>
          <p:cNvSpPr/>
          <p:nvPr/>
        </p:nvSpPr>
        <p:spPr>
          <a:xfrm>
            <a:off x="2029730" y="3447813"/>
            <a:ext cx="275677" cy="246389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ross 40"/>
          <p:cNvSpPr/>
          <p:nvPr/>
        </p:nvSpPr>
        <p:spPr>
          <a:xfrm rot="2734294">
            <a:off x="2040885" y="4193491"/>
            <a:ext cx="243177" cy="243177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077948" y="3843329"/>
            <a:ext cx="181976" cy="2070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55" y="4559490"/>
            <a:ext cx="2631510" cy="3744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04" y="4683452"/>
            <a:ext cx="1107896" cy="240223"/>
          </a:xfrm>
          <a:prstGeom prst="rect">
            <a:avLst/>
          </a:prstGeom>
        </p:spPr>
      </p:pic>
      <p:sp>
        <p:nvSpPr>
          <p:cNvPr id="150" name="TextBox 149"/>
          <p:cNvSpPr txBox="1"/>
          <p:nvPr/>
        </p:nvSpPr>
        <p:spPr>
          <a:xfrm>
            <a:off x="7490159" y="1292133"/>
            <a:ext cx="241668" cy="253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51" name="TextBox 150"/>
          <p:cNvSpPr txBox="1"/>
          <p:nvPr/>
        </p:nvSpPr>
        <p:spPr>
          <a:xfrm>
            <a:off x="5638690" y="159133"/>
            <a:ext cx="241668" cy="253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/>
              <a:t>2</a:t>
            </a:r>
          </a:p>
        </p:txBody>
      </p:sp>
      <p:cxnSp>
        <p:nvCxnSpPr>
          <p:cNvPr id="152" name="Straight Arrow Connector 151"/>
          <p:cNvCxnSpPr/>
          <p:nvPr/>
        </p:nvCxnSpPr>
        <p:spPr>
          <a:xfrm flipV="1">
            <a:off x="6021434" y="166753"/>
            <a:ext cx="0" cy="137396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5946541" y="1435274"/>
            <a:ext cx="1536499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Isosceles Triangle 153"/>
          <p:cNvSpPr/>
          <p:nvPr/>
        </p:nvSpPr>
        <p:spPr>
          <a:xfrm>
            <a:off x="6387239" y="349403"/>
            <a:ext cx="174479" cy="155942"/>
          </a:xfrm>
          <a:prstGeom prst="triangl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Isosceles Triangle 154"/>
          <p:cNvSpPr/>
          <p:nvPr/>
        </p:nvSpPr>
        <p:spPr>
          <a:xfrm>
            <a:off x="6232854" y="528025"/>
            <a:ext cx="174479" cy="155942"/>
          </a:xfrm>
          <a:prstGeom prst="triangl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6444827" y="572971"/>
            <a:ext cx="174479" cy="155942"/>
          </a:xfrm>
          <a:prstGeom prst="triangl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835814" y="517790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067961" y="399372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7013602" y="650316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867573" y="853733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7234413" y="607247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493801" y="965688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317695" y="1097386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6508574" y="1172754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6699795" y="1101435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Arrow Connector 166"/>
          <p:cNvCxnSpPr/>
          <p:nvPr/>
        </p:nvCxnSpPr>
        <p:spPr>
          <a:xfrm flipV="1">
            <a:off x="3751780" y="1005655"/>
            <a:ext cx="1571420" cy="531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7519211" y="2870752"/>
            <a:ext cx="241668" cy="2532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69" name="TextBox 168"/>
          <p:cNvSpPr txBox="1"/>
          <p:nvPr/>
        </p:nvSpPr>
        <p:spPr>
          <a:xfrm>
            <a:off x="5583366" y="1614203"/>
            <a:ext cx="241668" cy="2532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/>
              <a:t>2</a:t>
            </a:r>
          </a:p>
        </p:txBody>
      </p:sp>
      <p:cxnSp>
        <p:nvCxnSpPr>
          <p:cNvPr id="170" name="Straight Arrow Connector 169"/>
          <p:cNvCxnSpPr/>
          <p:nvPr/>
        </p:nvCxnSpPr>
        <p:spPr>
          <a:xfrm flipV="1">
            <a:off x="6027755" y="1683483"/>
            <a:ext cx="0" cy="137396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5952862" y="2952004"/>
            <a:ext cx="1536499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>
          <a:xfrm>
            <a:off x="6516471" y="2512481"/>
            <a:ext cx="115175" cy="131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6538387" y="2697699"/>
            <a:ext cx="115175" cy="131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6707552" y="2632179"/>
            <a:ext cx="115175" cy="131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6349622" y="2625316"/>
            <a:ext cx="115175" cy="131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6241455" y="2057011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6472300" y="2113904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6413017" y="1885329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6851073" y="2037184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083220" y="1918766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028861" y="2169710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6882832" y="2373127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7249672" y="2126641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5" name="Straight Arrow Connector 184"/>
          <p:cNvCxnSpPr/>
          <p:nvPr/>
        </p:nvCxnSpPr>
        <p:spPr>
          <a:xfrm>
            <a:off x="3751780" y="2351880"/>
            <a:ext cx="15714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6" name="Oval 185"/>
          <p:cNvSpPr/>
          <p:nvPr/>
        </p:nvSpPr>
        <p:spPr>
          <a:xfrm>
            <a:off x="6233952" y="3669863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464797" y="3726756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6405514" y="3498181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6501557" y="4097934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6325451" y="4229632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6516330" y="4305000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694851" y="4208281"/>
            <a:ext cx="153439" cy="153439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Cross 192"/>
          <p:cNvSpPr/>
          <p:nvPr/>
        </p:nvSpPr>
        <p:spPr>
          <a:xfrm rot="2734294">
            <a:off x="6872283" y="3951156"/>
            <a:ext cx="153909" cy="15390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Cross 193"/>
          <p:cNvSpPr/>
          <p:nvPr/>
        </p:nvSpPr>
        <p:spPr>
          <a:xfrm rot="2734294">
            <a:off x="6845150" y="3633010"/>
            <a:ext cx="153909" cy="15390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Cross 194"/>
          <p:cNvSpPr/>
          <p:nvPr/>
        </p:nvSpPr>
        <p:spPr>
          <a:xfrm rot="2734294">
            <a:off x="7013368" y="3767012"/>
            <a:ext cx="153909" cy="15390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Cross 195"/>
          <p:cNvSpPr/>
          <p:nvPr/>
        </p:nvSpPr>
        <p:spPr>
          <a:xfrm rot="2734294">
            <a:off x="7067727" y="3516068"/>
            <a:ext cx="153909" cy="15390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TextBox 196"/>
          <p:cNvSpPr txBox="1"/>
          <p:nvPr/>
        </p:nvSpPr>
        <p:spPr>
          <a:xfrm>
            <a:off x="7467448" y="4493486"/>
            <a:ext cx="241668" cy="2532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98" name="TextBox 197"/>
          <p:cNvSpPr txBox="1"/>
          <p:nvPr/>
        </p:nvSpPr>
        <p:spPr>
          <a:xfrm>
            <a:off x="5613168" y="3255763"/>
            <a:ext cx="241668" cy="25323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/>
              <a:t>2</a:t>
            </a:r>
          </a:p>
        </p:txBody>
      </p:sp>
      <p:cxnSp>
        <p:nvCxnSpPr>
          <p:cNvPr id="199" name="Straight Arrow Connector 198"/>
          <p:cNvCxnSpPr/>
          <p:nvPr/>
        </p:nvCxnSpPr>
        <p:spPr>
          <a:xfrm flipV="1">
            <a:off x="6019998" y="3283683"/>
            <a:ext cx="0" cy="137396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5945105" y="4552204"/>
            <a:ext cx="1536499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Cross 200"/>
          <p:cNvSpPr/>
          <p:nvPr/>
        </p:nvSpPr>
        <p:spPr>
          <a:xfrm rot="2734294">
            <a:off x="7231017" y="3722067"/>
            <a:ext cx="153909" cy="15390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>
            <a:off x="3733800" y="3174715"/>
            <a:ext cx="1589400" cy="546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61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8" grpId="0"/>
      <p:bldP spid="169" grpId="0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/>
      <p:bldP spid="198" grpId="0"/>
      <p:bldP spid="20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One-</a:t>
            </a:r>
            <a:r>
              <a:rPr lang="en-US" sz="2800" b="1" dirty="0" err="1" smtClean="0"/>
              <a:t>vs</a:t>
            </a:r>
            <a:r>
              <a:rPr lang="en-US" sz="2800" b="1" dirty="0" smtClean="0"/>
              <a:t>-all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4775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Train a logistic regression classifier               for each class    to predict the probability that           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2347615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 a new input    , to make a prediction, pick the class    that maximizes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12" y="1047750"/>
            <a:ext cx="970788" cy="485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22" y="1625610"/>
            <a:ext cx="96012" cy="240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17445"/>
            <a:ext cx="754761" cy="309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61659"/>
            <a:ext cx="178689" cy="1600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32" y="2925237"/>
            <a:ext cx="96012" cy="2400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63" y="3399090"/>
            <a:ext cx="1696212" cy="602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438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Which of the following sentences are </a:t>
            </a:r>
            <a:r>
              <a:rPr lang="en-US" sz="2800" b="1" dirty="0" smtClean="0">
                <a:solidFill>
                  <a:srgbClr val="0070C0"/>
                </a:solidFill>
              </a:rPr>
              <a:t>TRUE</a:t>
            </a:r>
            <a:r>
              <a:rPr lang="en-US" sz="2800" dirty="0" smtClean="0">
                <a:solidFill>
                  <a:srgbClr val="0070C0"/>
                </a:solidFill>
              </a:rPr>
              <a:t> about </a:t>
            </a:r>
            <a:r>
              <a:rPr lang="en-US" sz="2800" b="1" dirty="0" smtClean="0">
                <a:solidFill>
                  <a:srgbClr val="0070C0"/>
                </a:solidFill>
              </a:rPr>
              <a:t>Logistic Regression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Logistic regression is analogous to linear regression but takes a categorical/discrete target field instead of a numeric one.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Logistic Regression measures the probability of a case belonging to a specific class.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Logistic Regression can be used to understand the impact of a feature on a dependent variable.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Alok Kumar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" y="902261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Email: Spam / Not Spam?</a:t>
            </a:r>
          </a:p>
          <a:p>
            <a:r>
              <a:rPr lang="en-US" sz="2400" dirty="0" smtClean="0"/>
              <a:t>Online Transactions: Fraudulent (Yes / No)?</a:t>
            </a:r>
          </a:p>
          <a:p>
            <a:r>
              <a:rPr lang="en-US" sz="2400" dirty="0" smtClean="0"/>
              <a:t>Tumor: Malignant / Benign 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2637283"/>
            <a:ext cx="1492301" cy="3675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12681" y="2343150"/>
            <a:ext cx="5638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0: “Negative Class” (e.g., benign tumor)</a:t>
            </a:r>
          </a:p>
          <a:p>
            <a:r>
              <a:rPr lang="en-US" sz="300" dirty="0"/>
              <a:t> </a:t>
            </a:r>
            <a:endParaRPr lang="en-US" sz="2400" dirty="0" smtClean="0"/>
          </a:p>
          <a:p>
            <a:r>
              <a:rPr lang="en-US" sz="2400" dirty="0" smtClean="0"/>
              <a:t>1: “Positive Class” (e.g., malignant tumor)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0511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457284" y="1885950"/>
            <a:ext cx="6645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Tumor Size</a:t>
            </a:r>
            <a:endParaRPr lang="en-US" sz="20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47850" y="1879993"/>
            <a:ext cx="6754668" cy="5957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838200" y="3320088"/>
            <a:ext cx="5638800" cy="461665"/>
            <a:chOff x="2286000" y="2573982"/>
            <a:chExt cx="56388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73982"/>
              <a:ext cx="563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Threshold classifier output             at 0.5:</a:t>
              </a:r>
              <a:endParaRPr lang="en-US" sz="2400" dirty="0"/>
            </a:p>
          </p:txBody>
        </p:sp>
        <p:pic>
          <p:nvPicPr>
            <p:cNvPr id="3" name="Picture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2671700"/>
              <a:ext cx="678942" cy="30632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676400" y="3875991"/>
            <a:ext cx="5638800" cy="461665"/>
            <a:chOff x="1219200" y="3311247"/>
            <a:chExt cx="5638800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1219200" y="3311247"/>
              <a:ext cx="563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If                        , predict “y = 1”</a:t>
              </a:r>
              <a:endParaRPr lang="en-US" sz="2400" dirty="0"/>
            </a:p>
          </p:txBody>
        </p:sp>
        <p:pic>
          <p:nvPicPr>
            <p:cNvPr id="7" name="Picture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058" y="3408965"/>
              <a:ext cx="1483614" cy="30632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676400" y="4472285"/>
            <a:ext cx="5638800" cy="461665"/>
            <a:chOff x="1219200" y="3849379"/>
            <a:chExt cx="5638800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19200" y="3849379"/>
              <a:ext cx="563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If                        , predict “y = 0”</a:t>
              </a:r>
              <a:endParaRPr lang="en-US" sz="2400" dirty="0"/>
            </a:p>
          </p:txBody>
        </p:sp>
        <p:pic>
          <p:nvPicPr>
            <p:cNvPr id="23" name="Picture 2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058" y="3947097"/>
              <a:ext cx="1483614" cy="306324"/>
            </a:xfrm>
            <a:prstGeom prst="rect">
              <a:avLst/>
            </a:prstGeom>
          </p:spPr>
        </p:pic>
      </p:grpSp>
      <p:cxnSp>
        <p:nvCxnSpPr>
          <p:cNvPr id="27" name="Straight Connector 26"/>
          <p:cNvCxnSpPr/>
          <p:nvPr/>
        </p:nvCxnSpPr>
        <p:spPr>
          <a:xfrm flipV="1">
            <a:off x="1457284" y="285750"/>
            <a:ext cx="0" cy="1946645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47850" y="1879993"/>
            <a:ext cx="3630468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57284" y="1885950"/>
            <a:ext cx="2835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Tumor Size</a:t>
            </a:r>
            <a:endParaRPr lang="en-US" sz="2000" dirty="0"/>
          </a:p>
        </p:txBody>
      </p:sp>
      <p:sp>
        <p:nvSpPr>
          <p:cNvPr id="35" name="Cross 34"/>
          <p:cNvSpPr/>
          <p:nvPr/>
        </p:nvSpPr>
        <p:spPr>
          <a:xfrm rot="2734294">
            <a:off x="1602649" y="1757176"/>
            <a:ext cx="257549" cy="25754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35"/>
          <p:cNvSpPr/>
          <p:nvPr/>
        </p:nvSpPr>
        <p:spPr>
          <a:xfrm rot="2734294">
            <a:off x="1907450" y="1757176"/>
            <a:ext cx="257549" cy="25754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ross 36"/>
          <p:cNvSpPr/>
          <p:nvPr/>
        </p:nvSpPr>
        <p:spPr>
          <a:xfrm rot="2734294">
            <a:off x="2229037" y="1757176"/>
            <a:ext cx="257549" cy="25754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/>
          <p:cNvSpPr/>
          <p:nvPr/>
        </p:nvSpPr>
        <p:spPr>
          <a:xfrm rot="2734294">
            <a:off x="2610037" y="1757176"/>
            <a:ext cx="257549" cy="25754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ross 38"/>
          <p:cNvSpPr/>
          <p:nvPr/>
        </p:nvSpPr>
        <p:spPr>
          <a:xfrm rot="2734294">
            <a:off x="3355250" y="491483"/>
            <a:ext cx="257549" cy="25754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ross 40"/>
          <p:cNvSpPr/>
          <p:nvPr/>
        </p:nvSpPr>
        <p:spPr>
          <a:xfrm rot="2734294">
            <a:off x="3753037" y="491483"/>
            <a:ext cx="257549" cy="25754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ross 41"/>
          <p:cNvSpPr/>
          <p:nvPr/>
        </p:nvSpPr>
        <p:spPr>
          <a:xfrm rot="2734294">
            <a:off x="4134037" y="491483"/>
            <a:ext cx="257549" cy="25754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ross 42"/>
          <p:cNvSpPr/>
          <p:nvPr/>
        </p:nvSpPr>
        <p:spPr>
          <a:xfrm rot="2734294">
            <a:off x="4574450" y="491483"/>
            <a:ext cx="257549" cy="25754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2450" y="987767"/>
            <a:ext cx="1417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Malignant ?</a:t>
            </a:r>
            <a:endParaRPr lang="en-US" sz="20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347850" y="620256"/>
            <a:ext cx="228600" cy="0"/>
          </a:xfrm>
          <a:prstGeom prst="line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14551" y="426275"/>
            <a:ext cx="93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(Yes) 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14550" y="1681100"/>
            <a:ext cx="93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(No) </a:t>
            </a:r>
            <a:r>
              <a:rPr lang="en-US" dirty="0"/>
              <a:t>0</a:t>
            </a:r>
          </a:p>
        </p:txBody>
      </p:sp>
      <p:sp>
        <p:nvSpPr>
          <p:cNvPr id="55" name="Cross 54"/>
          <p:cNvSpPr/>
          <p:nvPr/>
        </p:nvSpPr>
        <p:spPr>
          <a:xfrm rot="2734294">
            <a:off x="7368532" y="491483"/>
            <a:ext cx="257549" cy="257549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161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3" grpId="0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413414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Classification:    y   =   0   or   1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64324" y="1276350"/>
            <a:ext cx="4424551" cy="584775"/>
            <a:chOff x="1671449" y="3253085"/>
            <a:chExt cx="4424551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2743200" y="3253085"/>
              <a:ext cx="3352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can be &gt; 1 or &lt; 0</a:t>
              </a:r>
              <a:endParaRPr lang="en-US" sz="3200" dirty="0"/>
            </a:p>
          </p:txBody>
        </p:sp>
        <p:pic>
          <p:nvPicPr>
            <p:cNvPr id="2" name="Picture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1449" y="3362677"/>
              <a:ext cx="982215" cy="44315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57200" y="2672775"/>
            <a:ext cx="6311264" cy="584775"/>
            <a:chOff x="457200" y="2672775"/>
            <a:chExt cx="6311264" cy="584775"/>
          </a:xfrm>
        </p:grpSpPr>
        <p:sp>
          <p:nvSpPr>
            <p:cNvPr id="21" name="TextBox 20"/>
            <p:cNvSpPr txBox="1"/>
            <p:nvPr/>
          </p:nvSpPr>
          <p:spPr>
            <a:xfrm>
              <a:off x="457200" y="2672775"/>
              <a:ext cx="563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Logistic Regression:</a:t>
              </a:r>
              <a:endParaRPr lang="en-US" sz="3200" dirty="0"/>
            </a:p>
          </p:txBody>
        </p:sp>
        <p:pic>
          <p:nvPicPr>
            <p:cNvPr id="6" name="Picture 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286" y="2747567"/>
              <a:ext cx="2559178" cy="435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51912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590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Logistic</a:t>
            </a:r>
          </a:p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Regression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10050" y="2217203"/>
            <a:ext cx="4876800" cy="16764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Hypothesis</a:t>
            </a:r>
            <a:b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4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9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g(z) = \frac{1}{1+e^{-z}}&#10;$&#10;&#10;\end{document}"/>
  <p:tag name="IGUANATEXSIZE" val="3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y = i&#10;$&#10;\end{document}"/>
  <p:tag name="IGUANATEXSIZE" val="2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&#10;$&#10;\end{document}"/>
  <p:tag name="IGUANATEXSIZE" val="2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i&#10;$&#10;\end{document}"/>
  <p:tag name="IGUANATEXSIZE" val="2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displaystyle&#10;\max_i h_\theta^{(i)}(x)&#10;$&#10;\end{document}"/>
  <p:tag name="IGUANATEXSIZE" val="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0 \le h_\theta(x) \le 1&#10;$&#10;&#10;\end{document}"/>
  <p:tag name="IGUANATEXSIZE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h_\theta(x)&#10;$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displaystyle&#10;x = \left[ &#10;\begin{array}{c}&#10;x_0 \\&#10;x_1 &#10;\end{array}&#10;\right]&#10;$&#10;$&#10;= \left[ &#10;\begin{array}{c}&#10;1 \\&#10;\mathrm{tumorSize}&#10;\end{array}&#10;\right]&#10;$&#10;&#10;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h_\theta(x) =0.7&#10;$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 \displaystyle&#10;P(y=0 |x;\theta) + P(y=1 |x;\theta) = 1&#10;$&#10;&#10;&#10;$ \displaystyle&#10;P(y=0 |x;\theta) = 1 - P(y=1 |x;\theta) &#10;$&#10;&#10;&#10;\end{document}"/>
  <p:tag name="IGUANATEXSIZE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\theta&#10;$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 (x) = g(\theta^Tx)&#10;$&#10;&#10;\end{document}"/>
  <p:tag name="IGUANATEXSIZE" val="2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g(z) = \frac{1}{1+e^{-z}}&#10;$&#10;&#10;\end{document}"/>
  <p:tag name="IGUANATEXSIZE" val="2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y = 1&#10;$&#10;&#10;\end{document}"/>
  <p:tag name="IGUANATEXSIZE" val="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y \in \{0,1\}&#10;$&#10;&#10;\end{document}"/>
  <p:tag name="IGUANATEXSIZE" val="3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\geq 0.5&#10;$&#10;&#10;\end{document}"/>
  <p:tag name="IGUANATEXSIZE" val="2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y = 0&#10;$&#10;&#10;\end{document}"/>
  <p:tag name="IGUANATEXSIZE" val="2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&lt; 0.5&#10;$&#10;&#10;\end{document}"/>
  <p:tag name="IGUANATEXSIZE" val="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g(z) &#10;$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h_\theta(x) = \quad\,\theta^Tx&#10;$&#10;&#10;\end{document}"/>
  <p:tag name="IGUANATEXSIZE" val="3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0 \le h_\theta(x) \le 1&#10;$&#10;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 (x) = g(\theta^Tx)&#10;$&#10;&#10;\end{document}"/>
  <p:tag name="IGUANATEXSIZE" val="2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g(z) = \frac{1}{1+e^{-z}}&#10;$&#10;&#10;\end{document}"/>
  <p:tag name="IGUANATEXSIZE" val="2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y = 1&#10;$&#10;&#10;\end{document}"/>
  <p:tag name="IGUANATEXSIZE" val="2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\geq 0.5&#10;$&#10;&#10;\end{document}"/>
  <p:tag name="IGUANATEXSIZE" val="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h_\theta(x)&lt; 0.5&#10;$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y = 0&#10;$&#10;&#10;\end{document}"/>
  <p:tag name="IGUANATEXSIZE" val="2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&lt; 0.5&#10;$&#10;&#10;\end{document}"/>
  <p:tag name="IGUANATEXSIZE" val="2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g(z) &#10;$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 (x) = g(\theta_0 + \theta_1 x_1 + \theta_2 x_2)&#10;$&#10;&#10;\end{document}"/>
  <p:tag name="IGUANATEXSIZE" val="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y = 1&#10;$&#10;&#10;\end{document}"/>
  <p:tag name="IGUANATEXSIZE" val="2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-3 + x_1 + x_2 \geq 0&#10;$&#10;&#10;\end{document}"/>
  <p:tag name="IGUANATEXSIZE" val="2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 (x) = g(\theta_0 + \theta_1 x_1 + \theta_2 x_2&#10;$&#10;&#10;\end{document}"/>
  <p:tag name="IGUANATEXSIZE" val="2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+ \theta_3 x_1^2 + \theta_4 x_2^2)&#10;$&#10;&#10;\end{document}"/>
  <p:tag name="IGUANATEXSIZE" val="2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y = 1&#10;$&#10;&#10;\end{document}"/>
  <p:tag name="IGUANATEXSIZE" val="2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-1 + x_1^2 + x_2^2 \geq 0&#10;$&#10;&#10;\end{document}"/>
  <p:tag name="IGUANATEXSIZE" val="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h_\theta(x)\ge 0.5&#10;$&#10;&#10;\end{document}"/>
  <p:tag name="IGUANATEXSIZE" val="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 (x) = g(\theta_0 + \theta_1 x_1 + \theta_2 x_2 + \theta_3 x_1^2&#10;$&#10;&#10;\end{document}"/>
  <p:tag name="IGUANATEXSIZE" val="2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+ \theta_4 x_1^2 x_2 + \theta_5 x_1^2 x_2^2 + \theta_6 x_1^3 x_2 + \dots)&#10;$&#10;&#10;\end{document}"/>
  <p:tag name="IGUANATEXSIZE" val="2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\{ (x^{(1)},y^{(1)}), (x^{(2)},y^{(2)}), \cdots, (x^{(m)},y^{(m)})\}&#10;$&#10;&#10;\end{document}"/>
  <p:tag name="IGUANATEXSIZE" val="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displaystyle&#10;x \in \left[ &#10;\begin{array}{c}&#10;x_0 \\&#10;x_1 \\&#10;\cdots \\&#10;x_n&#10;\end{array}&#10;\right]&#10;$&#10;&#10;&#10;\end{document}"/>
  <p:tag name="IGUANATEXSIZE" val="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x_0 = 1, y\in\{0,1\}&#10;$&#10;&#10;&#10;\end{document}"/>
  <p:tag name="IGUANATEXSIZE" val="3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h_\theta(x) = \frac{1}{1+e^{-\theta^Tx}}&#10;$&#10;&#10;\end{document}"/>
  <p:tag name="IGUANATEXSIZE" val="3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\theta&#10;$&#10;&#10;\end{document}"/>
  <p:tag name="IGUANATEXSIZE" val="3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m} \sum\limits^{m}_{i=1} \frac{1}{2} \left( h_\theta(x^{(i)}) - y^{(i)} \right)^2&#10;$&#10;% \delta_i^{(l)} = \left(\sum_j W_{ji}^{(l)} \delta_j^{(l+1)}\right) f'(z_i^{(l)})&#10;&#10;&#10;&#10;\end{document}"/>
  <p:tag name="IGUANATEXSIZE" val="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mathrm{Cost}(h_\theta(x^{(i)}),y^{(i)}) = \frac{1}{2} \left( h_\theta(x^{(i)}) - y^{(i)} \right)^2&#10;$&#10;% \delta_i^{(l)} = \left(\sum_j W_{ji}^{(l)} \delta_j^{(l+1)}\right) f'(z_i^{(l)})&#10;&#10;&#10;&#10;\end{document}"/>
  <p:tag name="IGUANATEXSIZE" val="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\theta&#10;$&#10;&#10;\end{document}"/>
  <p:tag name="IGUANATEXSIZE" val="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h_\theta(x)&#10;$&#10;&#10;\end{document}"/>
  <p:tag name="IGUANATEXSIZE" val="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J(\theta)&#10;$&#10;&#10;\end{document}"/>
  <p:tag name="IGUANATEXSIZE" val="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\theta&#10;$&#10;&#10;\end{document}"/>
  <p:tag name="IGUANATEXSIZE" val="3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J(\theta)&#10;$&#10;&#10;\end{document}"/>
  <p:tag name="IGUANATEXSIZE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mathrm{Cost}(h_\theta(x),y) = &#10;\left\{ \begin{array}{rl}&#10;- \mathrm{log}(h_\theta(x)) &amp;\mbox{if $y = 1$} \\&#10;- \mathrm{log}(1-h_\theta(x)) &amp;\mbox{if $y = 0$} &#10;\end{array} \right.&#10;$&#10;% \delta_i^{(l)} = \left(\sum_j W_{ji}^{(l)} \delta_j^{(l+1)}\right) f'(z_i^{(l)})&#10;&#10;&#10;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h_\theta(x)&#10;$&#10;&#10;\end{document}"/>
  <p:tag name="IGUANATEXSIZE" val="3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Cost = 0 if &#10;$ \displaystyle&#10;y = 1, h_\theta(x) = 1&#10;$&#10;&#10;\begin{tabular}{ll}&#10;But as &amp; &#10;$ \displaystyle&#10;h_\theta(x) \rightarrow 0&#10;$&#10;\\&#10;&amp;&#10;$ \displaystyle&#10;Cost \rightarrow \infty&#10;$&#10;\end{tabular}&#10;&#10;\hspace{3mm}&#10;&#10;Captures intuition that if $h_\theta(x) = 0$,&#10;&#10;(predict $P(y=1|x;\theta) = 0)$, but $y=1$, &#10;&#10;we'll penalize learning algorithm by a very &#10;&#10;large cost.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h_\theta(x)&#10;$&#10;&#10;\end{document}"/>
  <p:tag name="IGUANATEXSIZE" val="3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mathrm{Cost}(h_\theta(x),y) = &#10;\left\{ \begin{array}{rl}&#10;- \mathrm{log}(h_\theta(x)) &amp;\mbox{if $y = 1$} \\&#10;- \mathrm{log}(1-h_\theta(x)) &amp;\mbox{if $y = 0$} &#10;\end{array} \right.&#10;$&#10;% \delta_i^{(l)} = \left(\sum_j W_{ji}^{(l)} \delta_j^{(l+1)}\right) f'(z_i^{(l)})&#10;&#10;&#10;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mathrm{Cost}(h_\theta(x),y) = &#10;\left\{ \begin{array}{rl}&#10;- \mathrm{log}(h_\theta(x)) &amp;\mbox{if $y = 1$} \\&#10;- \mathrm{log}(1-h_\theta(x)) &amp;\mbox{if $y = 0$} &#10;\end{array} \right.&#10;$&#10;% \delta_i^{(l)} = \left(\sum_j W_{ji}^{(l)} \delta_j^{(l+1)}\right) f'(z_i^{(l)})&#10;&#10;&#10;&#10;\end{document}"/>
  <p:tag name="IGUANATEXSIZE" val="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m} \sum\limits^{m}_{i=1} \mathrm{Cost}(h_\theta(x^{(i)}),y^{(i)}) &#10;$&#10;% \delta_i^{(l)} = \left(\sum_j W_{ji}^{(l)} \delta_j^{(l+1)}\right) f'(z_i^{(l)})&#10;&#10;&#10;&#10;\end{document}"/>
  <p:tag name="IGUANATEXSIZE" val="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0 \le h_\theta(x) \le 1&#10;$&#10;&#10;\end{document}"/>
  <p:tag name="IGUANATEXSIZE" val="3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Note: $&#10;y = 0 $ or 1 always&#10;&#10;&#10;\end{document}"/>
  <p:tag name="IGUANATEXSIZE" val="3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mathrm{Cost}(h_\theta(x),y) = &#10;\left\{ \begin{array}{rl}&#10;- \mathrm{log}(h_\theta(x)) &amp;\mbox{if $y = 1$} \\&#10;- \mathrm{log}(1-h_\theta(x)) &amp;\mbox{if $y = 0$} &#10;\end{array} \right.&#10;$&#10;% \delta_i^{(l)} = \left(\sum_j W_{ji}^{(l)} \delta_j^{(l+1)}\right) f'(z_i^{(l)})&#10;&#10;&#10;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m} \sum\limits^{m}_{i=1} \mathrm{Cost}(h_\theta(x^{(i)}),y^{(i)}) &#10;$&#10;% \delta_i^{(l)} = \left(\sum_j W_{ji}^{(l)} \delta_j^{(l+1)}\right) f'(z_i^{(l)})&#10;&#10;&#10;&#10;\end{document}"/>
  <p:tag name="IGUANATEXSIZE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Note: $&#10;y = 0 $ or 1 always&#10;&#10;&#10;\end{document}"/>
  <p:tag name="IGUANATEXSIZE" val="3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 = -\frac{1}{m}[ \sum\limits^{m}_{i=1} y^{(i)} \log {h_\theta(x^{(i)})}+ (1-y^{(i)}) \log {(1 - h_\theta(x^{(i)})})]&#10;$&#10;% \delta_i^{(l)} = \left(\sum_j W_{ji}^{(l)} \delta_j^{(l+1)}\right) f'(z_i^{(l)})&#10;&#10;&#10;&#10;\end{document}"/>
  <p:tag name="IGUANATEXSIZE" val="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m} \sum\limits^{m}_{i=1} \mathrm{Cost}(h_\theta(x^{(i)}),y^{(i)}) &#10;$&#10;% \delta_i^{(l)} = \left(\sum_j W_{ji}^{(l)} \delta_j^{(l+1)}\right) f'(z_i^{(l)})&#10;&#10;&#10;&#10;\end{document}"/>
  <p:tag name="IGUANATEXSIZE" val="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&#10;$&#10;&#10;&#10;&#10;\end{document}"/>
  <p:tag name="IGUANATEXSIZE" val="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&#10;\min_\theta J(\theta)&#10;\]&#10;&#10;&#10;&#10;\end{document}"/>
  <p:tag name="IGUANATEXSIZE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&#10;$&#10;&#10;&#10;&#10;\end{document}"/>
  <p:tag name="IGUANATEXSIZE" val="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frac{1}{1 + e^{- \theta^Tx}}&#10;$&#10;&#10;&#10;&#10;\end{document}"/>
  <p:tag name="IGUANATEXSIZE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h_\theta(x)&#10;$&#10;&#10;\end{document}"/>
  <p:tag name="IGUANATEXSIZE" val="3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min_\theta J(\theta)&#10;$&#10;&#10;&#10;&#10;\end{document}"/>
  <p:tag name="IGUANATEXSIZE" val="2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-\frac{1}{m}[ \sum\limits^{m}_{i=1} y^{(i)} \log {h_\theta(x^{(i)})}+ (1-y^{(i)}) \log {(1 - h_\theta(x^{(i)})})]&#10;$&#10;% \delta_i^{(l)} = \left(\sum_j W_{ji}^{(l)} \delta_j^{(l+1)}\right) f'(z_i^{(l)})&#10;&#10;&#10;&#10;\end{document}"/>
  <p:tag name="IGUANATEXSIZE" val="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$&#10;&#10;\end{document}"/>
  <p:tag name="IGUANATEXSIZE" val="2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}$&#10;&#10;\end{document}"/>
  <p:tag name="IGUANATEXSIZE" val="2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theta_j := \theta_j - \alpha &#10;\frac{\partial}{\partial \theta_j} J(\theta)&#10;$&#10;&#10;\end{document}"/>
  <p:tag name="IGUANATEXSIZE" val="2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theta_j$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theta_j := \theta_j - \alpha \sum\limits^{m}_{i=1} (h_\theta (x^{(i)}) - y^{(i)}) x_j^{(i)}&#10;$&#10;&#10;\end{document}"/>
  <p:tag name="IGUANATEXSIZE" val="2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min_\theta J(\theta)&#10;$&#10;&#10;&#10;&#10;\end{document}"/>
  <p:tag name="IGUANATEXSIZE" val="2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-\frac{1}{m}[ \sum\limits^{m}_{i=1} y^{(i)} \log {h_\theta(x^{(i)})}+ (1-y^{(i)}) \log {(1 - h_\theta(x^{(i)})})]&#10;$&#10;% \delta_i^{(l)} = \left(\sum_j W_{ji}^{(l)} \delta_j^{(l+1)}\right) f'(z_i^{(l)})&#10;&#10;&#10;&#10;\end{document}"/>
  <p:tag name="IGUANATEXSIZE" val="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theta_j$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h_\theta(x) = \quad\,\theta^Tx&#10;$&#10;&#10;\end{document}"/>
  <p:tag name="IGUANATEXSIZE" val="3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$&#10;&#10;\end{document}"/>
  <p:tag name="IGUANATEXSIZE" val="2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}$&#10;&#10;\end{document}"/>
  <p:tag name="IGUANATEXSIZE" val="2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g(\theta_0 + \theta_1 x_1 + \theta_2 x_2)&#10;$&#10;&#10;\end{document}"/>
  <p:tag name="IGUANATEXSIZE" val="2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g$&#10;&#10;\end{document}"/>
  <p:tag name="IGUANATEXSIZE" val="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g(\theta_0 + \theta_1 x_1 + \theta_2 x_2$&#10;&#10;$+ \theta_3 x_1^2 + \theta_4 x_2^2$&#10;&#10;$+ \theta_5 x_1 x_2)&#10;$&#10;&#10;\end{document}"/>
  <p:tag name="IGUANATEXSIZE" val="2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g(\theta_0 + \theta_1 x_1 + \theta_2 x_1^2$&#10;&#10;$+ \theta_3 x_1^2 x_2 + \theta_4 x_1^2 x_2^2 $&#10;&#10;$+ \theta_5 x_1^2 x_2^3 + \theta_6 x_1^3 x_2 + \dots)&#10;$&#10;&#10;\end{document}"/>
  <p:tag name="IGUANATEXSIZE" val="2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j&#10;$&#10;&#10;\end{document}"/>
  <p:tag name="IGUANATEXSIZE" val="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y&#10;$&#10;&#10;\end{document}"/>
  <p:tag name="IGUANATEXSIZE" val="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g(\theta_0 + \theta_1 x_1 + \theta_2 x_1^2$&#10;&#10;$+ \theta_3 x_1^2 x_2 + \theta_4 x_1^2 x_2^2 $&#10;&#10;$+ \theta_5 x_1^2 x_2^3 + \dots)&#10;$&#10;&#10;\end{document}"/>
  <p:tag name="IGUANATEXSIZE" val="2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 (x) = $&#10;&#10;\end{document}"/>
  <p:tag name="IGUANATEXSIZE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h_\theta(x) = g(\;\theta^Tx\;)&#10;$&#10;&#10;\end{document}"/>
  <p:tag name="IGUANATEXSIZE" val="3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(j = 0, 1, 2, 3, \dots, n)&#10;$&#10;&#10;\end{document}"/>
  <p:tag name="IGUANATEXSIZE" val="2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$&#10;&#10;\end{document}"/>
  <p:tag name="IGUANATEXSIZE" val="2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}$&#10;&#10;\end{document}"/>
  <p:tag name="IGUANATEXSIZE" val="2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theta_0 := \theta_0 - \alpha \frac{1}{m} \sum\limits^{m}_{i=1} (h_\theta(x^{(i)})-y^{(i)}) x_0^{(i)}&#10;$&#10;&#10;\end{document}"/>
  <p:tag name="IGUANATEXSIZE" val="2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theta_j := \theta_j - \alpha &#10;$&#10;&#10;\end{document}"/>
  <p:tag name="IGUANATEXSIZE" val="2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frac{1}{m} \sum\limits^{m}_{i=1} (h_\theta(x^{(i)})-y^{(i)}) x_j^{(i)}&#10;$&#10;&#10;\end{document}"/>
  <p:tag name="IGUANATEXSIZE" val="2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^{(i)}(x) = P(y=i|x;\theta)&#10;$&#10;&#10;&#10;\end{document}"/>
  <p:tag name="IGUANATEXSIZE" val="2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  (i=1,2,3)$&#10;&#10;&#10;\end{document}"/>
  <p:tag name="IGUANATEXSIZE" val="2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^{(i)}(x)&#10;$&#10;\end{document}"/>
  <p:tag name="IGUANATEXSIZE" val="2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i&#10;$&#10;\end{document}"/>
  <p:tag name="IGUANATEXSIZE" val="28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3763</TotalTime>
  <Words>551</Words>
  <Application>Microsoft Macintosh PowerPoint</Application>
  <PresentationFormat>On-screen Show (16:9)</PresentationFormat>
  <Paragraphs>184</Paragraphs>
  <Slides>41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1_Lecture</vt:lpstr>
      <vt:lpstr>2_Office Theme</vt:lpstr>
      <vt:lpstr>3_Office Theme</vt:lpstr>
      <vt:lpstr>2_Lecture</vt:lpstr>
      <vt:lpstr>3_Lecture</vt:lpstr>
      <vt:lpstr>4_Lecture</vt:lpstr>
      <vt:lpstr>Office Theme</vt:lpstr>
      <vt:lpstr>Slide 1</vt:lpstr>
      <vt:lpstr>What is logistic regression?</vt:lpstr>
      <vt:lpstr>Logistic regression applications</vt:lpstr>
      <vt:lpstr>When is logistic regression suitable</vt:lpstr>
      <vt:lpstr>Question</vt:lpstr>
      <vt:lpstr>Slide 6</vt:lpstr>
      <vt:lpstr>Slide 7</vt:lpstr>
      <vt:lpstr>Slide 8</vt:lpstr>
      <vt:lpstr>Hypothesis Representation</vt:lpstr>
      <vt:lpstr>Slide 10</vt:lpstr>
      <vt:lpstr>Slide 11</vt:lpstr>
      <vt:lpstr>Decision boundary</vt:lpstr>
      <vt:lpstr>Slide 13</vt:lpstr>
      <vt:lpstr>Slide 14</vt:lpstr>
      <vt:lpstr>Slide 15</vt:lpstr>
      <vt:lpstr>Slide 16</vt:lpstr>
      <vt:lpstr>Slide 17</vt:lpstr>
      <vt:lpstr>Cost function</vt:lpstr>
      <vt:lpstr>Slide 19</vt:lpstr>
      <vt:lpstr>Slide 20</vt:lpstr>
      <vt:lpstr>Slide 21</vt:lpstr>
      <vt:lpstr>Slide 22</vt:lpstr>
      <vt:lpstr>Slide 23</vt:lpstr>
      <vt:lpstr>Simplified cost function and gradient descent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The problem of overfitting</vt:lpstr>
      <vt:lpstr>Slide 33</vt:lpstr>
      <vt:lpstr>Slide 34</vt:lpstr>
      <vt:lpstr>Slide 35</vt:lpstr>
      <vt:lpstr>Slide 36</vt:lpstr>
      <vt:lpstr>Multi-class classification: One-vs-all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dell</cp:lastModifiedBy>
  <cp:revision>249</cp:revision>
  <dcterms:created xsi:type="dcterms:W3CDTF">2010-07-08T21:59:02Z</dcterms:created>
  <dcterms:modified xsi:type="dcterms:W3CDTF">2021-11-09T06:45:32Z</dcterms:modified>
</cp:coreProperties>
</file>