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4594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2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9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4920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2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04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24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3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7566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1529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A635C7-94F6-469F-AF32-1C5FFE7F148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E68CEA-663E-4320-ABF0-38D110FA3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5046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McKenzie Method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1447800"/>
            <a:ext cx="2044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Introduction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438400"/>
            <a:ext cx="8153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The McKenzie Method was developed by New Zealand</a:t>
            </a:r>
            <a:r>
              <a:rPr lang="en-US" sz="2800" dirty="0">
                <a:sym typeface="Symbol"/>
              </a:rPr>
              <a:t></a:t>
            </a:r>
            <a:r>
              <a:rPr lang="en-US" sz="2800" dirty="0"/>
              <a:t> based physiotherapist, Robin McKenzie (1931– 2013).</a:t>
            </a:r>
          </a:p>
          <a:p>
            <a:r>
              <a:rPr lang="en-US" sz="2800" dirty="0"/>
              <a:t> The McKenzie method is a classification system and a</a:t>
            </a:r>
            <a:r>
              <a:rPr lang="en-US" sz="2800" dirty="0">
                <a:sym typeface="Symbol"/>
              </a:rPr>
              <a:t></a:t>
            </a:r>
            <a:r>
              <a:rPr lang="en-US" sz="2800" dirty="0"/>
              <a:t> classification-based treatment for patients with pain.</a:t>
            </a:r>
          </a:p>
          <a:p>
            <a:r>
              <a:rPr lang="en-US" sz="2800" dirty="0"/>
              <a:t> Acronym for the McKenzie method is Mechanical</a:t>
            </a:r>
            <a:r>
              <a:rPr lang="en-US" sz="2800" dirty="0">
                <a:sym typeface="Symbol"/>
              </a:rPr>
              <a:t></a:t>
            </a:r>
            <a:r>
              <a:rPr lang="en-US" sz="2800" dirty="0"/>
              <a:t> Diagnosis and Therapy (MDT).</a:t>
            </a:r>
          </a:p>
          <a:p>
            <a:pPr lvl="0"/>
            <a:r>
              <a:rPr lang="en-US" sz="2400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914400"/>
            <a:ext cx="1954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Treatment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38199" y="1905001"/>
            <a:ext cx="7848601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Mobilizing exercises in the direction of the dysfunction or in the direction that reproduces the pain.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dirty="0"/>
              <a:t>The aim is to remodel that tissue, which limits the movement, through exercises so that it becomes pain-free over time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62200" y="0"/>
            <a:ext cx="4820715" cy="13303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49140" rIns="0" bIns="2063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Derangement Syndrome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12954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Is the most prevalent treatment classification.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Refers to pain which is caused by a disturbance in the normal resting position of the affected joint surfaces.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800" dirty="0"/>
              <a:t> This syndrome is classified in two groups: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800" dirty="0"/>
              <a:t>Reducible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800" dirty="0"/>
              <a:t> irreducible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685800"/>
            <a:ext cx="8458200" cy="60392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349140" rIns="0" bIns="20631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Irreducible Derangement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The criteria for derangement are present.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No strategy is capable to produce a permanent change in symptoms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2800" dirty="0"/>
              <a:t>Reducible Derangement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Shows one direction of repeated movement which decreases or centralizes referred symptoms = preferred direction.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Shows also an opposite repeated movement characterized by production or increase or distal movement of the symptoms.</a:t>
            </a:r>
          </a:p>
          <a:p>
            <a:pPr marL="514350" indent="-514350">
              <a:buFont typeface="+mj-lt"/>
              <a:buAutoNum type="arabicPeriod" startAt="2"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990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Treatment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38200" y="1981200"/>
            <a:ext cx="7696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examination of the patient’s symptomatic and mechanical response to repeated movements or sustained positions because the chosen treatment depends on the clinically induced directional preference.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95400" y="685800"/>
            <a:ext cx="5638801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Directional Preference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800" dirty="0"/>
              <a:t>It describes the situation when movements in one direction will improve pain and the limitation of range, whereas movements in the opposite direction cause signs and symptoms to worsen</a:t>
            </a:r>
          </a:p>
          <a:p>
            <a:r>
              <a:rPr lang="en-US" sz="2800" dirty="0"/>
              <a:t>1. Centralization </a:t>
            </a:r>
          </a:p>
          <a:p>
            <a:r>
              <a:rPr lang="en-US" sz="2800" dirty="0"/>
              <a:t>2. Peripheralization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Centralization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600200"/>
            <a:ext cx="7467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Describes the phenomenon in which limb pain emanating from the spine is progressively abolished in a distal to proximal direction in response to therapeutic loading strategies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If back pain only is present this is reduced and then abolished.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19400" y="533400"/>
            <a:ext cx="3644457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Peripheralization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Describes the phenomenon by which pain emanating from the spine spreads distally into or further into the limb as a result loading strategies.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If pain is produced in the limb, spreads distally or increases distally and remains worse the loading strategy should be avoided.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362200" y="609600"/>
            <a:ext cx="27432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Assessment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90600" y="1676400"/>
            <a:ext cx="8534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History- mechanical / non mechanical pain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Posture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Neurological examination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Examination of movement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Dynamic mechanical evaluation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Static mechanical evaluation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palpation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762000"/>
            <a:ext cx="4019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Aims of history-taking</a:t>
            </a: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1" y="1828800"/>
            <a:ext cx="7772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By using the form and the appropriate questioning technique, ideally at the end of the history-taking the following will have been obtained: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Site of the back pain: central / symmetrical, or unilateral / asymmetrical; if unilateral is the pain in the back or thigh, or referred below the knee • The stage of the disorder - acute / sub-acute / chronic</a:t>
            </a:r>
          </a:p>
          <a:p>
            <a:r>
              <a:rPr lang="en-US" sz="2800" dirty="0"/>
              <a:t> • The status of the condition - improving / unchanging / worsening</a:t>
            </a:r>
          </a:p>
          <a:p>
            <a:r>
              <a:rPr lang="en-US" sz="2800" dirty="0"/>
              <a:t> • Identification of 'red flags' or contraindications</a:t>
            </a:r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43000" y="1447800"/>
            <a:ext cx="8001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Acute - less than seven days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Sub-acute - between seven days and seven weeks' duration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Chronic - more than seven weeks' duration.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609600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Type of pain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Terminology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19200" y="25146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McKenzie method consists of 3 steps: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1. Assessment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2. Treatment and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3. Prevention.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95600" y="228600"/>
            <a:ext cx="2209800" cy="10290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71396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Technique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830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Physical therapists trained in the McKenzie method will prescribe exercises in association with the centralization phenomenon mentioned above. Given that most people classify with a directional preference for spinal extension, this will be the direction of their prescribed exercises.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09600" y="11430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Prone position lying flat (patient lies flat on their stomach)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Prone position propped on elbows (patient lies flat on their stomach and props themselves onto their elbows with the spine in extension)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Prone position propped on hands (patient lies flat on their stomach and props themselves onto their hands with elbows in full extension, with the spine in extension)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Standing lumbar extension (patient stands upright with feet shoulder-width apart, and puts hands on the lower back while extending the spine)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45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Indication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15340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McKenzie exercises are prescribed to patients who exhibit the centralization phenomenon of back pain.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Exercises are indicated based on directional preference, and their indication is the same direction of directional preference.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For example, is a patient exhibits a directional preference for spinal extension (most common), the exercises performed will be in spinal extension.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38400" y="381000"/>
            <a:ext cx="42672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Contra-indications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153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/>
              <a:t>If in the examination no position or movement can be found which reduces the presenting pain, the patient is unsuited for mechanical therapy.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Saddle anesthesia and bladder weakness.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Patients who exhibit signs of extreme pain.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Developmental or acquired anomalies of bone structures which</a:t>
            </a:r>
            <a:r>
              <a:rPr lang="en-US" sz="2800" dirty="0">
                <a:sym typeface="Symbol"/>
              </a:rPr>
              <a:t></a:t>
            </a:r>
            <a:r>
              <a:rPr lang="en-US" sz="2800" dirty="0"/>
              <a:t> may lead to weakness or instability of mechanical articulations.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/>
              <a:t>Architectural faults should be excluded from mechanical</a:t>
            </a:r>
            <a:r>
              <a:rPr lang="en-US" sz="2800" dirty="0">
                <a:sym typeface="Symbol"/>
              </a:rPr>
              <a:t></a:t>
            </a:r>
            <a:r>
              <a:rPr lang="en-US" sz="2800" dirty="0"/>
              <a:t> therapy. E.g. </a:t>
            </a:r>
            <a:r>
              <a:rPr lang="en-US" sz="2800" dirty="0" err="1"/>
              <a:t>spondylolisthesis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954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evaluation is received using repeated movements and sustained positions. With the aim to elicit a pattern of pain responses, called centralization, the symptoms of the lower limbs and lower back are classified into 3 subgroups: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derangement syndrome,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dysfunction syndrome 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postural syndrome.</a:t>
            </a:r>
          </a:p>
          <a:p>
            <a:r>
              <a:rPr lang="en-US" sz="28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057400" y="1295400"/>
            <a:ext cx="47244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Principles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2362200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Kyphotic antalgic management: extension principle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Acute coronal antalgic management: lateral flexion-then-extension principle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Acute lordotic antalgic management: Flexion principle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6096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Aims</a:t>
            </a:r>
            <a:endParaRPr lang="en-US" sz="32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8200" y="2057400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The aims of the therapy are: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reducing pain,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centralization of symptoms (symptoms migrating into the middle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line of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body)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complete recovery of pain. 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5800" y="9906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Three Syndromes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05001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According to McKenzie, Pain of spinal origin can be classified into 3 syndromes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30480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Posture Syndrome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Dysfunction Syndrome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Derangement Syndrome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sym typeface="Symbol" pitchFamily="18" charset="2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609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Posture Syndrome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09600" y="1524001"/>
            <a:ext cx="8305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Refers to pain which occurs due to a mechanical deformation of normal soft tissue from prolonged end range loading of periarticular structures.</a:t>
            </a:r>
          </a:p>
          <a:p>
            <a:pPr lvl="0"/>
            <a:r>
              <a:rPr lang="en-US" sz="2800" dirty="0"/>
              <a:t> The pain arises during static positioning of the spine: for example sustained slouched sitting.</a:t>
            </a:r>
          </a:p>
          <a:p>
            <a:pPr lvl="0"/>
            <a:r>
              <a:rPr lang="en-US" sz="2800" dirty="0"/>
              <a:t>The pain disappears when the patient is moved out of the static position.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66800" y="1295400"/>
            <a:ext cx="8077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patient education,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correction of the posture by improving posture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by restoring lumbar lordosis,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avoiding provocative postures and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avoid prolonged tensile stress on normal structure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Treatment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971800" y="838200"/>
            <a:ext cx="4114800" cy="13303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49140" rIns="0" bIns="2063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Dysfunction Syndrome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2286001"/>
            <a:ext cx="84582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2062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Refers to pain which is a result of mechanical deformation of structurally impaired tissues like scar tissue or adhered or adaptively shortened tissue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800" dirty="0"/>
              <a:t>The pain arises at the end range of a restricted movement.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eelOff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121</TotalTime>
  <Words>1045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Georgia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kukku</dc:creator>
  <cp:lastModifiedBy>neha shukla</cp:lastModifiedBy>
  <cp:revision>16</cp:revision>
  <dcterms:created xsi:type="dcterms:W3CDTF">2020-07-24T08:57:19Z</dcterms:created>
  <dcterms:modified xsi:type="dcterms:W3CDTF">2020-07-30T16:04:27Z</dcterms:modified>
</cp:coreProperties>
</file>