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41.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comments/comment1.xml" ContentType="application/vnd.openxmlformats-officedocument.presentationml.comments+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43"/>
  </p:notesMasterIdLst>
  <p:sldIdLst>
    <p:sldId id="633" r:id="rId2"/>
    <p:sldId id="535" r:id="rId3"/>
    <p:sldId id="587" r:id="rId4"/>
    <p:sldId id="629" r:id="rId5"/>
    <p:sldId id="608" r:id="rId6"/>
    <p:sldId id="588" r:id="rId7"/>
    <p:sldId id="589" r:id="rId8"/>
    <p:sldId id="590" r:id="rId9"/>
    <p:sldId id="630" r:id="rId10"/>
    <p:sldId id="591" r:id="rId11"/>
    <p:sldId id="609" r:id="rId12"/>
    <p:sldId id="592" r:id="rId13"/>
    <p:sldId id="610" r:id="rId14"/>
    <p:sldId id="593" r:id="rId15"/>
    <p:sldId id="594" r:id="rId16"/>
    <p:sldId id="611" r:id="rId17"/>
    <p:sldId id="595" r:id="rId18"/>
    <p:sldId id="596" r:id="rId19"/>
    <p:sldId id="612" r:id="rId20"/>
    <p:sldId id="597" r:id="rId21"/>
    <p:sldId id="598" r:id="rId22"/>
    <p:sldId id="623" r:id="rId23"/>
    <p:sldId id="599" r:id="rId24"/>
    <p:sldId id="613" r:id="rId25"/>
    <p:sldId id="600" r:id="rId26"/>
    <p:sldId id="614" r:id="rId27"/>
    <p:sldId id="601" r:id="rId28"/>
    <p:sldId id="631" r:id="rId29"/>
    <p:sldId id="602" r:id="rId30"/>
    <p:sldId id="632" r:id="rId31"/>
    <p:sldId id="603" r:id="rId32"/>
    <p:sldId id="604" r:id="rId33"/>
    <p:sldId id="617" r:id="rId34"/>
    <p:sldId id="605" r:id="rId35"/>
    <p:sldId id="624" r:id="rId36"/>
    <p:sldId id="625" r:id="rId37"/>
    <p:sldId id="606" r:id="rId38"/>
    <p:sldId id="626" r:id="rId39"/>
    <p:sldId id="607" r:id="rId40"/>
    <p:sldId id="628" r:id="rId41"/>
    <p:sldId id="627" r:id="rId42"/>
  </p:sldIdLst>
  <p:sldSz cx="9144000" cy="6858000" type="screen4x3"/>
  <p:notesSz cx="6858000" cy="9144000"/>
  <p:defaultTextStyle>
    <a:defPPr>
      <a:defRPr lang="en-US"/>
    </a:defPPr>
    <a:lvl1pPr algn="l" rtl="0" eaLnBrk="0" fontAlgn="base" hangingPunct="0">
      <a:spcBef>
        <a:spcPct val="0"/>
      </a:spcBef>
      <a:spcAft>
        <a:spcPct val="0"/>
      </a:spcAft>
      <a:defRPr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b="1" kern="1200">
        <a:solidFill>
          <a:schemeClr val="tx1"/>
        </a:solidFill>
        <a:latin typeface="Times New Roman" panose="02020603050405020304" pitchFamily="18" charset="0"/>
        <a:ea typeface="+mn-ea"/>
        <a:cs typeface="+mn-cs"/>
      </a:defRPr>
    </a:lvl5pPr>
    <a:lvl6pPr marL="2286000" algn="l" defTabSz="914400" rtl="0" eaLnBrk="1" latinLnBrk="0" hangingPunct="1">
      <a:defRPr b="1" kern="1200">
        <a:solidFill>
          <a:schemeClr val="tx1"/>
        </a:solidFill>
        <a:latin typeface="Times New Roman" panose="02020603050405020304" pitchFamily="18" charset="0"/>
        <a:ea typeface="+mn-ea"/>
        <a:cs typeface="+mn-cs"/>
      </a:defRPr>
    </a:lvl6pPr>
    <a:lvl7pPr marL="2743200" algn="l" defTabSz="914400" rtl="0" eaLnBrk="1" latinLnBrk="0" hangingPunct="1">
      <a:defRPr b="1" kern="1200">
        <a:solidFill>
          <a:schemeClr val="tx1"/>
        </a:solidFill>
        <a:latin typeface="Times New Roman" panose="02020603050405020304" pitchFamily="18" charset="0"/>
        <a:ea typeface="+mn-ea"/>
        <a:cs typeface="+mn-cs"/>
      </a:defRPr>
    </a:lvl7pPr>
    <a:lvl8pPr marL="3200400" algn="l" defTabSz="914400" rtl="0" eaLnBrk="1" latinLnBrk="0" hangingPunct="1">
      <a:defRPr b="1" kern="1200">
        <a:solidFill>
          <a:schemeClr val="tx1"/>
        </a:solidFill>
        <a:latin typeface="Times New Roman" panose="02020603050405020304" pitchFamily="18" charset="0"/>
        <a:ea typeface="+mn-ea"/>
        <a:cs typeface="+mn-cs"/>
      </a:defRPr>
    </a:lvl8pPr>
    <a:lvl9pPr marL="3657600" algn="l" defTabSz="914400" rtl="0" eaLnBrk="1" latinLnBrk="0" hangingPunct="1">
      <a:defRPr b="1"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nknown User"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60066"/>
    <a:srgbClr val="00CC00"/>
    <a:srgbClr val="D9ECFF"/>
    <a:srgbClr val="99CCFF"/>
    <a:srgbClr val="FFFF00"/>
    <a:srgbClr val="F2F3B7"/>
    <a:srgbClr val="EAEC8C"/>
    <a:srgbClr val="66FF3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howOutlineIcons="0">
    <p:restoredLeft sz="13488" autoAdjust="0"/>
    <p:restoredTop sz="94680" autoAdjust="0"/>
  </p:normalViewPr>
  <p:slideViewPr>
    <p:cSldViewPr>
      <p:cViewPr>
        <p:scale>
          <a:sx n="75" d="100"/>
          <a:sy n="75" d="100"/>
        </p:scale>
        <p:origin x="-1456" y="-121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08-25T11:41:36.287" idx="1">
    <p:pos x="3435" y="1620"/>
    <p:text>ISO OSI MODEL</p:text>
    <p:extLst>
      <p:ext uri="{C676402C-5697-4E1C-873F-D02D1690AC5C}">
        <p15:threadingInfo xmlns:p15="http://schemas.microsoft.com/office/powerpoint/2012/main" xmlns="" timeZoneBias="-33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6082" name="Rectangle 2">
            <a:extLst>
              <a:ext uri="{FF2B5EF4-FFF2-40B4-BE49-F238E27FC236}">
                <a16:creationId xmlns:a16="http://schemas.microsoft.com/office/drawing/2014/main" xmlns="" id="{81E0C284-D82A-4911-964F-DE9FD8FDADE3}"/>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b="0"/>
            </a:lvl1pPr>
          </a:lstStyle>
          <a:p>
            <a:endParaRPr lang="en-US" altLang="en-US"/>
          </a:p>
        </p:txBody>
      </p:sp>
      <p:sp>
        <p:nvSpPr>
          <p:cNvPr id="686083" name="Rectangle 3">
            <a:extLst>
              <a:ext uri="{FF2B5EF4-FFF2-40B4-BE49-F238E27FC236}">
                <a16:creationId xmlns:a16="http://schemas.microsoft.com/office/drawing/2014/main" xmlns="" id="{6BBF017E-67BE-4464-8054-326AB852A065}"/>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b="0"/>
            </a:lvl1pPr>
          </a:lstStyle>
          <a:p>
            <a:endParaRPr lang="en-US" altLang="en-US"/>
          </a:p>
        </p:txBody>
      </p:sp>
      <p:sp>
        <p:nvSpPr>
          <p:cNvPr id="686084" name="Rectangle 4">
            <a:extLst>
              <a:ext uri="{FF2B5EF4-FFF2-40B4-BE49-F238E27FC236}">
                <a16:creationId xmlns:a16="http://schemas.microsoft.com/office/drawing/2014/main" xmlns="" id="{C543E65C-7205-4E16-AF65-DD47C3660E8F}"/>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 uri="{53640926-AAD7-44D8-BBD7-CCE9431645EC}">
              <a14:shadowObscured xmlns:a14="http://schemas.microsoft.com/office/drawing/2010/main" xmlns="" val="1"/>
            </a:ext>
          </a:extLst>
        </p:spPr>
      </p:sp>
      <p:sp>
        <p:nvSpPr>
          <p:cNvPr id="686085" name="Rectangle 5">
            <a:extLst>
              <a:ext uri="{FF2B5EF4-FFF2-40B4-BE49-F238E27FC236}">
                <a16:creationId xmlns:a16="http://schemas.microsoft.com/office/drawing/2014/main" xmlns="" id="{C239AC41-0C0B-49C9-8F3E-37AE4868BD2F}"/>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86086" name="Rectangle 6">
            <a:extLst>
              <a:ext uri="{FF2B5EF4-FFF2-40B4-BE49-F238E27FC236}">
                <a16:creationId xmlns:a16="http://schemas.microsoft.com/office/drawing/2014/main" xmlns="" id="{1141674F-B3E5-4781-9C97-16A4DDD04D4D}"/>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b="0"/>
            </a:lvl1pPr>
          </a:lstStyle>
          <a:p>
            <a:endParaRPr lang="en-US" altLang="en-US"/>
          </a:p>
        </p:txBody>
      </p:sp>
      <p:sp>
        <p:nvSpPr>
          <p:cNvPr id="686087" name="Rectangle 7">
            <a:extLst>
              <a:ext uri="{FF2B5EF4-FFF2-40B4-BE49-F238E27FC236}">
                <a16:creationId xmlns:a16="http://schemas.microsoft.com/office/drawing/2014/main" xmlns="" id="{20579142-2ACD-4A88-9D14-AA72B388AD8F}"/>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b="0"/>
            </a:lvl1pPr>
          </a:lstStyle>
          <a:p>
            <a:fld id="{38F0D2E3-5B85-43A9-A379-83BE88BCE051}"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xmlns="" id="{E41B224C-C4D9-48FE-86FA-0BD1ADECA3CB}"/>
              </a:ext>
            </a:extLst>
          </p:cNvPr>
          <p:cNvSpPr>
            <a:spLocks noGrp="1" noChangeArrowheads="1"/>
          </p:cNvSpPr>
          <p:nvPr>
            <p:ph type="sldNum" sz="quarter" idx="5"/>
          </p:nvPr>
        </p:nvSpPr>
        <p:spPr>
          <a:ln/>
        </p:spPr>
        <p:txBody>
          <a:bodyPr/>
          <a:lstStyle/>
          <a:p>
            <a:fld id="{21D2051B-A73B-43EE-B9CE-840F66887F2F}" type="slidenum">
              <a:rPr lang="en-US" altLang="en-US"/>
              <a:pPr/>
              <a:t>1</a:t>
            </a:fld>
            <a:endParaRPr lang="en-US" altLang="en-US"/>
          </a:p>
        </p:txBody>
      </p:sp>
      <p:sp>
        <p:nvSpPr>
          <p:cNvPr id="732162" name="Rectangle 2">
            <a:extLst>
              <a:ext uri="{FF2B5EF4-FFF2-40B4-BE49-F238E27FC236}">
                <a16:creationId xmlns:a16="http://schemas.microsoft.com/office/drawing/2014/main" xmlns="" id="{9B8A28B3-75EE-46F0-A482-52E0B6121D6E}"/>
              </a:ext>
            </a:extLst>
          </p:cNvPr>
          <p:cNvSpPr>
            <a:spLocks noGrp="1" noRot="1" noChangeAspect="1" noChangeArrowheads="1" noTextEdit="1"/>
          </p:cNvSpPr>
          <p:nvPr>
            <p:ph type="sldImg"/>
          </p:nvPr>
        </p:nvSpPr>
        <p:spPr>
          <a:ln/>
        </p:spPr>
      </p:sp>
      <p:sp>
        <p:nvSpPr>
          <p:cNvPr id="732163" name="Rectangle 3">
            <a:extLst>
              <a:ext uri="{FF2B5EF4-FFF2-40B4-BE49-F238E27FC236}">
                <a16:creationId xmlns:a16="http://schemas.microsoft.com/office/drawing/2014/main" xmlns="" id="{25F5F424-9E4C-4F4E-8271-BA1883D06578}"/>
              </a:ext>
            </a:extLst>
          </p:cNvPr>
          <p:cNvSpPr>
            <a:spLocks noGrp="1" noChangeArrowheads="1"/>
          </p:cNvSpPr>
          <p:nvPr>
            <p:ph type="body" idx="1"/>
          </p:nvPr>
        </p:nvSpPr>
        <p:spPr/>
        <p:txBody>
          <a:bodyPr/>
          <a:lstStyle/>
          <a:p>
            <a:r>
              <a:rPr lang="en-US" altLang="en-US"/>
              <a:t>Osi layered model</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xmlns="" id="{2F21DA05-8205-4FB7-A98A-C81571F68EE3}"/>
              </a:ext>
            </a:extLst>
          </p:cNvPr>
          <p:cNvSpPr>
            <a:spLocks noGrp="1" noChangeArrowheads="1"/>
          </p:cNvSpPr>
          <p:nvPr>
            <p:ph type="sldNum" sz="quarter" idx="5"/>
          </p:nvPr>
        </p:nvSpPr>
        <p:spPr>
          <a:ln/>
        </p:spPr>
        <p:txBody>
          <a:bodyPr/>
          <a:lstStyle/>
          <a:p>
            <a:fld id="{62FBBDAA-A8D2-4B63-B08C-A34E14F14D75}" type="slidenum">
              <a:rPr lang="en-US" altLang="en-US"/>
              <a:pPr/>
              <a:t>10</a:t>
            </a:fld>
            <a:endParaRPr lang="en-US" altLang="en-US"/>
          </a:p>
        </p:txBody>
      </p:sp>
      <p:sp>
        <p:nvSpPr>
          <p:cNvPr id="696322" name="Rectangle 2">
            <a:extLst>
              <a:ext uri="{FF2B5EF4-FFF2-40B4-BE49-F238E27FC236}">
                <a16:creationId xmlns:a16="http://schemas.microsoft.com/office/drawing/2014/main" xmlns="" id="{8471DC84-9C4A-4F3B-AFF7-AD263A62C1AA}"/>
              </a:ext>
            </a:extLst>
          </p:cNvPr>
          <p:cNvSpPr>
            <a:spLocks noGrp="1" noRot="1" noChangeAspect="1" noChangeArrowheads="1" noTextEdit="1"/>
          </p:cNvSpPr>
          <p:nvPr>
            <p:ph type="sldImg"/>
          </p:nvPr>
        </p:nvSpPr>
        <p:spPr>
          <a:ln/>
        </p:spPr>
      </p:sp>
      <p:sp>
        <p:nvSpPr>
          <p:cNvPr id="696323" name="Rectangle 3">
            <a:extLst>
              <a:ext uri="{FF2B5EF4-FFF2-40B4-BE49-F238E27FC236}">
                <a16:creationId xmlns:a16="http://schemas.microsoft.com/office/drawing/2014/main" xmlns="" id="{A7E24EB2-3564-4252-8956-6887048944A5}"/>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xmlns="" id="{3B6D7983-0A32-4670-B6CE-848DCDA79F99}"/>
              </a:ext>
            </a:extLst>
          </p:cNvPr>
          <p:cNvSpPr>
            <a:spLocks noGrp="1" noChangeArrowheads="1"/>
          </p:cNvSpPr>
          <p:nvPr>
            <p:ph type="sldNum" sz="quarter" idx="5"/>
          </p:nvPr>
        </p:nvSpPr>
        <p:spPr>
          <a:ln/>
        </p:spPr>
        <p:txBody>
          <a:bodyPr/>
          <a:lstStyle/>
          <a:p>
            <a:fld id="{BAC257A8-22E5-48CC-A7D1-098472863BEE}" type="slidenum">
              <a:rPr lang="en-US" altLang="en-US"/>
              <a:pPr/>
              <a:t>11</a:t>
            </a:fld>
            <a:endParaRPr lang="en-US" altLang="en-US"/>
          </a:p>
        </p:txBody>
      </p:sp>
      <p:sp>
        <p:nvSpPr>
          <p:cNvPr id="697346" name="Rectangle 2">
            <a:extLst>
              <a:ext uri="{FF2B5EF4-FFF2-40B4-BE49-F238E27FC236}">
                <a16:creationId xmlns:a16="http://schemas.microsoft.com/office/drawing/2014/main" xmlns="" id="{C230212D-2B63-461D-92B5-122FD7E45438}"/>
              </a:ext>
            </a:extLst>
          </p:cNvPr>
          <p:cNvSpPr>
            <a:spLocks noGrp="1" noRot="1" noChangeAspect="1" noChangeArrowheads="1" noTextEdit="1"/>
          </p:cNvSpPr>
          <p:nvPr>
            <p:ph type="sldImg"/>
          </p:nvPr>
        </p:nvSpPr>
        <p:spPr>
          <a:ln/>
        </p:spPr>
      </p:sp>
      <p:sp>
        <p:nvSpPr>
          <p:cNvPr id="697347" name="Rectangle 3">
            <a:extLst>
              <a:ext uri="{FF2B5EF4-FFF2-40B4-BE49-F238E27FC236}">
                <a16:creationId xmlns:a16="http://schemas.microsoft.com/office/drawing/2014/main" xmlns="" id="{0933631D-9BA9-4132-872F-2972D1A1C2B8}"/>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xmlns="" id="{2F20EBA4-3A17-4373-A6C7-80F1E6F38456}"/>
              </a:ext>
            </a:extLst>
          </p:cNvPr>
          <p:cNvSpPr>
            <a:spLocks noGrp="1" noChangeArrowheads="1"/>
          </p:cNvSpPr>
          <p:nvPr>
            <p:ph type="sldNum" sz="quarter" idx="5"/>
          </p:nvPr>
        </p:nvSpPr>
        <p:spPr>
          <a:ln/>
        </p:spPr>
        <p:txBody>
          <a:bodyPr/>
          <a:lstStyle/>
          <a:p>
            <a:fld id="{7ECD14D7-9E8D-49C7-9443-7689BF3DF72E}" type="slidenum">
              <a:rPr lang="en-US" altLang="en-US"/>
              <a:pPr/>
              <a:t>12</a:t>
            </a:fld>
            <a:endParaRPr lang="en-US" altLang="en-US"/>
          </a:p>
        </p:txBody>
      </p:sp>
      <p:sp>
        <p:nvSpPr>
          <p:cNvPr id="698370" name="Rectangle 2">
            <a:extLst>
              <a:ext uri="{FF2B5EF4-FFF2-40B4-BE49-F238E27FC236}">
                <a16:creationId xmlns:a16="http://schemas.microsoft.com/office/drawing/2014/main" xmlns="" id="{2FB279FA-3A98-4868-807D-D2C7AD3A9777}"/>
              </a:ext>
            </a:extLst>
          </p:cNvPr>
          <p:cNvSpPr>
            <a:spLocks noGrp="1" noRot="1" noChangeAspect="1" noChangeArrowheads="1" noTextEdit="1"/>
          </p:cNvSpPr>
          <p:nvPr>
            <p:ph type="sldImg"/>
          </p:nvPr>
        </p:nvSpPr>
        <p:spPr>
          <a:ln/>
        </p:spPr>
      </p:sp>
      <p:sp>
        <p:nvSpPr>
          <p:cNvPr id="698371" name="Rectangle 3">
            <a:extLst>
              <a:ext uri="{FF2B5EF4-FFF2-40B4-BE49-F238E27FC236}">
                <a16:creationId xmlns:a16="http://schemas.microsoft.com/office/drawing/2014/main" xmlns="" id="{0F1DC3A2-23B8-4044-89A7-7EB8B603ADEF}"/>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xmlns="" id="{E5D9A2E2-0256-4097-A970-7F1C66C8AB99}"/>
              </a:ext>
            </a:extLst>
          </p:cNvPr>
          <p:cNvSpPr>
            <a:spLocks noGrp="1" noChangeArrowheads="1"/>
          </p:cNvSpPr>
          <p:nvPr>
            <p:ph type="sldNum" sz="quarter" idx="5"/>
          </p:nvPr>
        </p:nvSpPr>
        <p:spPr>
          <a:ln/>
        </p:spPr>
        <p:txBody>
          <a:bodyPr/>
          <a:lstStyle/>
          <a:p>
            <a:fld id="{57445236-5F34-4F43-962C-0A3D2A72A80F}" type="slidenum">
              <a:rPr lang="en-US" altLang="en-US"/>
              <a:pPr/>
              <a:t>13</a:t>
            </a:fld>
            <a:endParaRPr lang="en-US" altLang="en-US"/>
          </a:p>
        </p:txBody>
      </p:sp>
      <p:sp>
        <p:nvSpPr>
          <p:cNvPr id="699394" name="Rectangle 2">
            <a:extLst>
              <a:ext uri="{FF2B5EF4-FFF2-40B4-BE49-F238E27FC236}">
                <a16:creationId xmlns:a16="http://schemas.microsoft.com/office/drawing/2014/main" xmlns="" id="{04197A49-7B05-4077-824B-5D99361D4677}"/>
              </a:ext>
            </a:extLst>
          </p:cNvPr>
          <p:cNvSpPr>
            <a:spLocks noGrp="1" noRot="1" noChangeAspect="1" noChangeArrowheads="1" noTextEdit="1"/>
          </p:cNvSpPr>
          <p:nvPr>
            <p:ph type="sldImg"/>
          </p:nvPr>
        </p:nvSpPr>
        <p:spPr>
          <a:ln/>
        </p:spPr>
      </p:sp>
      <p:sp>
        <p:nvSpPr>
          <p:cNvPr id="699395" name="Rectangle 3">
            <a:extLst>
              <a:ext uri="{FF2B5EF4-FFF2-40B4-BE49-F238E27FC236}">
                <a16:creationId xmlns:a16="http://schemas.microsoft.com/office/drawing/2014/main" xmlns="" id="{5E980FA1-673C-4C95-AFB7-8295A088FC39}"/>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xmlns="" id="{B6AD8D22-B496-4646-AFA6-F278A34089CE}"/>
              </a:ext>
            </a:extLst>
          </p:cNvPr>
          <p:cNvSpPr>
            <a:spLocks noGrp="1" noChangeArrowheads="1"/>
          </p:cNvSpPr>
          <p:nvPr>
            <p:ph type="sldNum" sz="quarter" idx="5"/>
          </p:nvPr>
        </p:nvSpPr>
        <p:spPr>
          <a:ln/>
        </p:spPr>
        <p:txBody>
          <a:bodyPr/>
          <a:lstStyle/>
          <a:p>
            <a:fld id="{210C3BFD-02A4-4035-8F2E-F0E4A656BB4F}" type="slidenum">
              <a:rPr lang="en-US" altLang="en-US"/>
              <a:pPr/>
              <a:t>14</a:t>
            </a:fld>
            <a:endParaRPr lang="en-US" altLang="en-US"/>
          </a:p>
        </p:txBody>
      </p:sp>
      <p:sp>
        <p:nvSpPr>
          <p:cNvPr id="700418" name="Rectangle 2">
            <a:extLst>
              <a:ext uri="{FF2B5EF4-FFF2-40B4-BE49-F238E27FC236}">
                <a16:creationId xmlns:a16="http://schemas.microsoft.com/office/drawing/2014/main" xmlns="" id="{FAD0F160-ED38-4B87-A153-9708EBAD5006}"/>
              </a:ext>
            </a:extLst>
          </p:cNvPr>
          <p:cNvSpPr>
            <a:spLocks noGrp="1" noRot="1" noChangeAspect="1" noChangeArrowheads="1" noTextEdit="1"/>
          </p:cNvSpPr>
          <p:nvPr>
            <p:ph type="sldImg"/>
          </p:nvPr>
        </p:nvSpPr>
        <p:spPr>
          <a:ln/>
        </p:spPr>
      </p:sp>
      <p:sp>
        <p:nvSpPr>
          <p:cNvPr id="700419" name="Rectangle 3">
            <a:extLst>
              <a:ext uri="{FF2B5EF4-FFF2-40B4-BE49-F238E27FC236}">
                <a16:creationId xmlns:a16="http://schemas.microsoft.com/office/drawing/2014/main" xmlns="" id="{877FB354-3A6D-4FA2-B154-6FEDAC7DF331}"/>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xmlns="" id="{5B3A4432-1C7D-4F55-BA51-B3C238CE6175}"/>
              </a:ext>
            </a:extLst>
          </p:cNvPr>
          <p:cNvSpPr>
            <a:spLocks noGrp="1" noChangeArrowheads="1"/>
          </p:cNvSpPr>
          <p:nvPr>
            <p:ph type="sldNum" sz="quarter" idx="5"/>
          </p:nvPr>
        </p:nvSpPr>
        <p:spPr>
          <a:ln/>
        </p:spPr>
        <p:txBody>
          <a:bodyPr/>
          <a:lstStyle/>
          <a:p>
            <a:fld id="{28C32335-CA12-4821-94A1-321504974897}" type="slidenum">
              <a:rPr lang="en-US" altLang="en-US"/>
              <a:pPr/>
              <a:t>15</a:t>
            </a:fld>
            <a:endParaRPr lang="en-US" altLang="en-US"/>
          </a:p>
        </p:txBody>
      </p:sp>
      <p:sp>
        <p:nvSpPr>
          <p:cNvPr id="701442" name="Rectangle 2">
            <a:extLst>
              <a:ext uri="{FF2B5EF4-FFF2-40B4-BE49-F238E27FC236}">
                <a16:creationId xmlns:a16="http://schemas.microsoft.com/office/drawing/2014/main" xmlns="" id="{F47F292B-0FE8-4641-B1E9-0869291E80ED}"/>
              </a:ext>
            </a:extLst>
          </p:cNvPr>
          <p:cNvSpPr>
            <a:spLocks noGrp="1" noRot="1" noChangeAspect="1" noChangeArrowheads="1" noTextEdit="1"/>
          </p:cNvSpPr>
          <p:nvPr>
            <p:ph type="sldImg"/>
          </p:nvPr>
        </p:nvSpPr>
        <p:spPr>
          <a:ln/>
        </p:spPr>
      </p:sp>
      <p:sp>
        <p:nvSpPr>
          <p:cNvPr id="701443" name="Rectangle 3">
            <a:extLst>
              <a:ext uri="{FF2B5EF4-FFF2-40B4-BE49-F238E27FC236}">
                <a16:creationId xmlns:a16="http://schemas.microsoft.com/office/drawing/2014/main" xmlns="" id="{C16F547D-8923-4DBB-8AF7-F4EC0DA1AB4D}"/>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xmlns="" id="{088A4771-DA7E-411C-B803-E1C06F517F57}"/>
              </a:ext>
            </a:extLst>
          </p:cNvPr>
          <p:cNvSpPr>
            <a:spLocks noGrp="1" noChangeArrowheads="1"/>
          </p:cNvSpPr>
          <p:nvPr>
            <p:ph type="sldNum" sz="quarter" idx="5"/>
          </p:nvPr>
        </p:nvSpPr>
        <p:spPr>
          <a:ln/>
        </p:spPr>
        <p:txBody>
          <a:bodyPr/>
          <a:lstStyle/>
          <a:p>
            <a:fld id="{B3EA7EBE-3FC2-41B9-BC5F-236B7625C007}" type="slidenum">
              <a:rPr lang="en-US" altLang="en-US"/>
              <a:pPr/>
              <a:t>16</a:t>
            </a:fld>
            <a:endParaRPr lang="en-US" altLang="en-US"/>
          </a:p>
        </p:txBody>
      </p:sp>
      <p:sp>
        <p:nvSpPr>
          <p:cNvPr id="702466" name="Rectangle 2">
            <a:extLst>
              <a:ext uri="{FF2B5EF4-FFF2-40B4-BE49-F238E27FC236}">
                <a16:creationId xmlns:a16="http://schemas.microsoft.com/office/drawing/2014/main" xmlns="" id="{E624FA5D-9BC0-470A-9E9C-56E7C8B0EF1F}"/>
              </a:ext>
            </a:extLst>
          </p:cNvPr>
          <p:cNvSpPr>
            <a:spLocks noGrp="1" noRot="1" noChangeAspect="1" noChangeArrowheads="1" noTextEdit="1"/>
          </p:cNvSpPr>
          <p:nvPr>
            <p:ph type="sldImg"/>
          </p:nvPr>
        </p:nvSpPr>
        <p:spPr>
          <a:ln/>
        </p:spPr>
      </p:sp>
      <p:sp>
        <p:nvSpPr>
          <p:cNvPr id="702467" name="Rectangle 3">
            <a:extLst>
              <a:ext uri="{FF2B5EF4-FFF2-40B4-BE49-F238E27FC236}">
                <a16:creationId xmlns:a16="http://schemas.microsoft.com/office/drawing/2014/main" xmlns="" id="{BE2A5817-3F3B-4072-9BA5-256EBEF4F9F7}"/>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xmlns="" id="{673F0483-60B2-45B0-9D22-90B6567F04FA}"/>
              </a:ext>
            </a:extLst>
          </p:cNvPr>
          <p:cNvSpPr>
            <a:spLocks noGrp="1" noChangeArrowheads="1"/>
          </p:cNvSpPr>
          <p:nvPr>
            <p:ph type="sldNum" sz="quarter" idx="5"/>
          </p:nvPr>
        </p:nvSpPr>
        <p:spPr>
          <a:ln/>
        </p:spPr>
        <p:txBody>
          <a:bodyPr/>
          <a:lstStyle/>
          <a:p>
            <a:fld id="{F784B242-DA47-4D06-8C5B-5D3DA92FDDE7}" type="slidenum">
              <a:rPr lang="en-US" altLang="en-US"/>
              <a:pPr/>
              <a:t>17</a:t>
            </a:fld>
            <a:endParaRPr lang="en-US" altLang="en-US"/>
          </a:p>
        </p:txBody>
      </p:sp>
      <p:sp>
        <p:nvSpPr>
          <p:cNvPr id="703490" name="Rectangle 2">
            <a:extLst>
              <a:ext uri="{FF2B5EF4-FFF2-40B4-BE49-F238E27FC236}">
                <a16:creationId xmlns:a16="http://schemas.microsoft.com/office/drawing/2014/main" xmlns="" id="{9FC6C9F5-82E5-4A7B-84CE-701BC4966171}"/>
              </a:ext>
            </a:extLst>
          </p:cNvPr>
          <p:cNvSpPr>
            <a:spLocks noGrp="1" noRot="1" noChangeAspect="1" noChangeArrowheads="1" noTextEdit="1"/>
          </p:cNvSpPr>
          <p:nvPr>
            <p:ph type="sldImg"/>
          </p:nvPr>
        </p:nvSpPr>
        <p:spPr>
          <a:ln/>
        </p:spPr>
      </p:sp>
      <p:sp>
        <p:nvSpPr>
          <p:cNvPr id="703491" name="Rectangle 3">
            <a:extLst>
              <a:ext uri="{FF2B5EF4-FFF2-40B4-BE49-F238E27FC236}">
                <a16:creationId xmlns:a16="http://schemas.microsoft.com/office/drawing/2014/main" xmlns="" id="{18A417CA-5584-498D-B9D3-7B17A9FA27DA}"/>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xmlns="" id="{E1803682-4F95-40F2-8E70-64030B51E0BD}"/>
              </a:ext>
            </a:extLst>
          </p:cNvPr>
          <p:cNvSpPr>
            <a:spLocks noGrp="1" noChangeArrowheads="1"/>
          </p:cNvSpPr>
          <p:nvPr>
            <p:ph type="sldNum" sz="quarter" idx="5"/>
          </p:nvPr>
        </p:nvSpPr>
        <p:spPr>
          <a:ln/>
        </p:spPr>
        <p:txBody>
          <a:bodyPr/>
          <a:lstStyle/>
          <a:p>
            <a:fld id="{90E52737-DC00-48CA-B638-CC000A685DED}" type="slidenum">
              <a:rPr lang="en-US" altLang="en-US"/>
              <a:pPr/>
              <a:t>18</a:t>
            </a:fld>
            <a:endParaRPr lang="en-US" altLang="en-US"/>
          </a:p>
        </p:txBody>
      </p:sp>
      <p:sp>
        <p:nvSpPr>
          <p:cNvPr id="704514" name="Rectangle 2">
            <a:extLst>
              <a:ext uri="{FF2B5EF4-FFF2-40B4-BE49-F238E27FC236}">
                <a16:creationId xmlns:a16="http://schemas.microsoft.com/office/drawing/2014/main" xmlns="" id="{446034C8-9653-4015-8764-1C9B2362214D}"/>
              </a:ext>
            </a:extLst>
          </p:cNvPr>
          <p:cNvSpPr>
            <a:spLocks noGrp="1" noRot="1" noChangeAspect="1" noChangeArrowheads="1" noTextEdit="1"/>
          </p:cNvSpPr>
          <p:nvPr>
            <p:ph type="sldImg"/>
          </p:nvPr>
        </p:nvSpPr>
        <p:spPr>
          <a:ln/>
        </p:spPr>
      </p:sp>
      <p:sp>
        <p:nvSpPr>
          <p:cNvPr id="704515" name="Rectangle 3">
            <a:extLst>
              <a:ext uri="{FF2B5EF4-FFF2-40B4-BE49-F238E27FC236}">
                <a16:creationId xmlns:a16="http://schemas.microsoft.com/office/drawing/2014/main" xmlns="" id="{64C95041-BB90-4F33-ABAF-113BBFFEDEBC}"/>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xmlns="" id="{35F65E63-2CD9-4379-A01E-C36E0EBDFDB1}"/>
              </a:ext>
            </a:extLst>
          </p:cNvPr>
          <p:cNvSpPr>
            <a:spLocks noGrp="1" noChangeArrowheads="1"/>
          </p:cNvSpPr>
          <p:nvPr>
            <p:ph type="sldNum" sz="quarter" idx="5"/>
          </p:nvPr>
        </p:nvSpPr>
        <p:spPr>
          <a:ln/>
        </p:spPr>
        <p:txBody>
          <a:bodyPr/>
          <a:lstStyle/>
          <a:p>
            <a:fld id="{257FD023-80DA-4485-822C-310C1B86E891}" type="slidenum">
              <a:rPr lang="en-US" altLang="en-US"/>
              <a:pPr/>
              <a:t>19</a:t>
            </a:fld>
            <a:endParaRPr lang="en-US" altLang="en-US"/>
          </a:p>
        </p:txBody>
      </p:sp>
      <p:sp>
        <p:nvSpPr>
          <p:cNvPr id="705538" name="Rectangle 2">
            <a:extLst>
              <a:ext uri="{FF2B5EF4-FFF2-40B4-BE49-F238E27FC236}">
                <a16:creationId xmlns:a16="http://schemas.microsoft.com/office/drawing/2014/main" xmlns="" id="{646B5735-F85E-47FF-A8DF-E2F46A02777B}"/>
              </a:ext>
            </a:extLst>
          </p:cNvPr>
          <p:cNvSpPr>
            <a:spLocks noGrp="1" noRot="1" noChangeAspect="1" noChangeArrowheads="1" noTextEdit="1"/>
          </p:cNvSpPr>
          <p:nvPr>
            <p:ph type="sldImg"/>
          </p:nvPr>
        </p:nvSpPr>
        <p:spPr>
          <a:ln/>
        </p:spPr>
      </p:sp>
      <p:sp>
        <p:nvSpPr>
          <p:cNvPr id="705539" name="Rectangle 3">
            <a:extLst>
              <a:ext uri="{FF2B5EF4-FFF2-40B4-BE49-F238E27FC236}">
                <a16:creationId xmlns:a16="http://schemas.microsoft.com/office/drawing/2014/main" xmlns="" id="{48C6C73B-173D-4BCE-88D5-D08DBE892590}"/>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xmlns="" id="{FE59B7F0-223E-427B-BB32-593EA0AB02B1}"/>
              </a:ext>
            </a:extLst>
          </p:cNvPr>
          <p:cNvSpPr>
            <a:spLocks noGrp="1" noChangeArrowheads="1"/>
          </p:cNvSpPr>
          <p:nvPr>
            <p:ph type="sldNum" sz="quarter" idx="5"/>
          </p:nvPr>
        </p:nvSpPr>
        <p:spPr>
          <a:ln/>
        </p:spPr>
        <p:txBody>
          <a:bodyPr/>
          <a:lstStyle/>
          <a:p>
            <a:fld id="{875DF8A1-BD73-4850-8701-FAE9DB6DBDFF}" type="slidenum">
              <a:rPr lang="en-US" altLang="en-US"/>
              <a:pPr/>
              <a:t>2</a:t>
            </a:fld>
            <a:endParaRPr lang="en-US" altLang="en-US"/>
          </a:p>
        </p:txBody>
      </p:sp>
      <p:sp>
        <p:nvSpPr>
          <p:cNvPr id="688130" name="Rectangle 2">
            <a:extLst>
              <a:ext uri="{FF2B5EF4-FFF2-40B4-BE49-F238E27FC236}">
                <a16:creationId xmlns:a16="http://schemas.microsoft.com/office/drawing/2014/main" xmlns="" id="{A574DACF-A429-4B1C-99DE-13EE0433542A}"/>
              </a:ext>
            </a:extLst>
          </p:cNvPr>
          <p:cNvSpPr>
            <a:spLocks noGrp="1" noRot="1" noChangeAspect="1" noChangeArrowheads="1" noTextEdit="1"/>
          </p:cNvSpPr>
          <p:nvPr>
            <p:ph type="sldImg"/>
          </p:nvPr>
        </p:nvSpPr>
        <p:spPr>
          <a:ln/>
        </p:spPr>
      </p:sp>
      <p:sp>
        <p:nvSpPr>
          <p:cNvPr id="688131" name="Rectangle 3">
            <a:extLst>
              <a:ext uri="{FF2B5EF4-FFF2-40B4-BE49-F238E27FC236}">
                <a16:creationId xmlns:a16="http://schemas.microsoft.com/office/drawing/2014/main" xmlns="" id="{7C7591F1-B7EA-4577-8D3C-30625FD4A279}"/>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xmlns="" id="{EB646815-8DD4-4FC4-8E36-A9AF62C4F2CF}"/>
              </a:ext>
            </a:extLst>
          </p:cNvPr>
          <p:cNvSpPr>
            <a:spLocks noGrp="1" noChangeArrowheads="1"/>
          </p:cNvSpPr>
          <p:nvPr>
            <p:ph type="sldNum" sz="quarter" idx="5"/>
          </p:nvPr>
        </p:nvSpPr>
        <p:spPr>
          <a:ln/>
        </p:spPr>
        <p:txBody>
          <a:bodyPr/>
          <a:lstStyle/>
          <a:p>
            <a:fld id="{8809B239-5FED-4DEB-B6F6-1FF525D7F62B}" type="slidenum">
              <a:rPr lang="en-US" altLang="en-US"/>
              <a:pPr/>
              <a:t>20</a:t>
            </a:fld>
            <a:endParaRPr lang="en-US" altLang="en-US"/>
          </a:p>
        </p:txBody>
      </p:sp>
      <p:sp>
        <p:nvSpPr>
          <p:cNvPr id="706562" name="Rectangle 2">
            <a:extLst>
              <a:ext uri="{FF2B5EF4-FFF2-40B4-BE49-F238E27FC236}">
                <a16:creationId xmlns:a16="http://schemas.microsoft.com/office/drawing/2014/main" xmlns="" id="{9696D3A6-C8E5-4391-A21D-9D4BF337303D}"/>
              </a:ext>
            </a:extLst>
          </p:cNvPr>
          <p:cNvSpPr>
            <a:spLocks noGrp="1" noRot="1" noChangeAspect="1" noChangeArrowheads="1" noTextEdit="1"/>
          </p:cNvSpPr>
          <p:nvPr>
            <p:ph type="sldImg"/>
          </p:nvPr>
        </p:nvSpPr>
        <p:spPr>
          <a:ln/>
        </p:spPr>
      </p:sp>
      <p:sp>
        <p:nvSpPr>
          <p:cNvPr id="706563" name="Rectangle 3">
            <a:extLst>
              <a:ext uri="{FF2B5EF4-FFF2-40B4-BE49-F238E27FC236}">
                <a16:creationId xmlns:a16="http://schemas.microsoft.com/office/drawing/2014/main" xmlns="" id="{3B0BC614-80E6-4FCD-A976-FFDFB2D8A59E}"/>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xmlns="" id="{A4F14415-128B-4404-A966-577E36696B1C}"/>
              </a:ext>
            </a:extLst>
          </p:cNvPr>
          <p:cNvSpPr>
            <a:spLocks noGrp="1" noChangeArrowheads="1"/>
          </p:cNvSpPr>
          <p:nvPr>
            <p:ph type="sldNum" sz="quarter" idx="5"/>
          </p:nvPr>
        </p:nvSpPr>
        <p:spPr>
          <a:ln/>
        </p:spPr>
        <p:txBody>
          <a:bodyPr/>
          <a:lstStyle/>
          <a:p>
            <a:fld id="{9DDD6A74-7299-4967-A66C-CB07FD0CE211}" type="slidenum">
              <a:rPr lang="en-US" altLang="en-US"/>
              <a:pPr/>
              <a:t>21</a:t>
            </a:fld>
            <a:endParaRPr lang="en-US" altLang="en-US"/>
          </a:p>
        </p:txBody>
      </p:sp>
      <p:sp>
        <p:nvSpPr>
          <p:cNvPr id="708610" name="Rectangle 2">
            <a:extLst>
              <a:ext uri="{FF2B5EF4-FFF2-40B4-BE49-F238E27FC236}">
                <a16:creationId xmlns:a16="http://schemas.microsoft.com/office/drawing/2014/main" xmlns="" id="{802740D7-25BF-4012-93EF-5FCECA2A664F}"/>
              </a:ext>
            </a:extLst>
          </p:cNvPr>
          <p:cNvSpPr>
            <a:spLocks noGrp="1" noRot="1" noChangeAspect="1" noChangeArrowheads="1" noTextEdit="1"/>
          </p:cNvSpPr>
          <p:nvPr>
            <p:ph type="sldImg"/>
          </p:nvPr>
        </p:nvSpPr>
        <p:spPr>
          <a:ln/>
        </p:spPr>
      </p:sp>
      <p:sp>
        <p:nvSpPr>
          <p:cNvPr id="708611" name="Rectangle 3">
            <a:extLst>
              <a:ext uri="{FF2B5EF4-FFF2-40B4-BE49-F238E27FC236}">
                <a16:creationId xmlns:a16="http://schemas.microsoft.com/office/drawing/2014/main" xmlns="" id="{156011E0-141D-4E99-9083-A0F3173C885C}"/>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xmlns="" id="{584E1C6F-2D31-4A2D-9EC3-60A838EF3CC2}"/>
              </a:ext>
            </a:extLst>
          </p:cNvPr>
          <p:cNvSpPr>
            <a:spLocks noGrp="1" noChangeArrowheads="1"/>
          </p:cNvSpPr>
          <p:nvPr>
            <p:ph type="sldNum" sz="quarter" idx="5"/>
          </p:nvPr>
        </p:nvSpPr>
        <p:spPr>
          <a:ln/>
        </p:spPr>
        <p:txBody>
          <a:bodyPr/>
          <a:lstStyle/>
          <a:p>
            <a:fld id="{D199D909-24F1-45AF-9ACF-0EB38ECBE44E}" type="slidenum">
              <a:rPr lang="en-US" altLang="en-US"/>
              <a:pPr/>
              <a:t>22</a:t>
            </a:fld>
            <a:endParaRPr lang="en-US" altLang="en-US"/>
          </a:p>
        </p:txBody>
      </p:sp>
      <p:sp>
        <p:nvSpPr>
          <p:cNvPr id="709634" name="Rectangle 2">
            <a:extLst>
              <a:ext uri="{FF2B5EF4-FFF2-40B4-BE49-F238E27FC236}">
                <a16:creationId xmlns:a16="http://schemas.microsoft.com/office/drawing/2014/main" xmlns="" id="{199B2F88-ED42-4027-9313-771B768689D3}"/>
              </a:ext>
            </a:extLst>
          </p:cNvPr>
          <p:cNvSpPr>
            <a:spLocks noGrp="1" noRot="1" noChangeAspect="1" noChangeArrowheads="1" noTextEdit="1"/>
          </p:cNvSpPr>
          <p:nvPr>
            <p:ph type="sldImg"/>
          </p:nvPr>
        </p:nvSpPr>
        <p:spPr>
          <a:ln/>
        </p:spPr>
      </p:sp>
      <p:sp>
        <p:nvSpPr>
          <p:cNvPr id="709635" name="Rectangle 3">
            <a:extLst>
              <a:ext uri="{FF2B5EF4-FFF2-40B4-BE49-F238E27FC236}">
                <a16:creationId xmlns:a16="http://schemas.microsoft.com/office/drawing/2014/main" xmlns="" id="{5438266E-95BF-4B13-B82F-7CF4B7752B44}"/>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xmlns="" id="{D1C2FD53-0AE5-4402-BEF4-791412243461}"/>
              </a:ext>
            </a:extLst>
          </p:cNvPr>
          <p:cNvSpPr>
            <a:spLocks noGrp="1" noChangeArrowheads="1"/>
          </p:cNvSpPr>
          <p:nvPr>
            <p:ph type="sldNum" sz="quarter" idx="5"/>
          </p:nvPr>
        </p:nvSpPr>
        <p:spPr>
          <a:ln/>
        </p:spPr>
        <p:txBody>
          <a:bodyPr/>
          <a:lstStyle/>
          <a:p>
            <a:fld id="{69A78F94-5F9B-4215-998F-9943491E57AC}" type="slidenum">
              <a:rPr lang="en-US" altLang="en-US"/>
              <a:pPr/>
              <a:t>23</a:t>
            </a:fld>
            <a:endParaRPr lang="en-US" altLang="en-US"/>
          </a:p>
        </p:txBody>
      </p:sp>
      <p:sp>
        <p:nvSpPr>
          <p:cNvPr id="710658" name="Rectangle 2">
            <a:extLst>
              <a:ext uri="{FF2B5EF4-FFF2-40B4-BE49-F238E27FC236}">
                <a16:creationId xmlns:a16="http://schemas.microsoft.com/office/drawing/2014/main" xmlns="" id="{F37D14B6-BB69-4E26-87E8-50C6B3CA5B8E}"/>
              </a:ext>
            </a:extLst>
          </p:cNvPr>
          <p:cNvSpPr>
            <a:spLocks noGrp="1" noRot="1" noChangeAspect="1" noChangeArrowheads="1" noTextEdit="1"/>
          </p:cNvSpPr>
          <p:nvPr>
            <p:ph type="sldImg"/>
          </p:nvPr>
        </p:nvSpPr>
        <p:spPr>
          <a:ln/>
        </p:spPr>
      </p:sp>
      <p:sp>
        <p:nvSpPr>
          <p:cNvPr id="710659" name="Rectangle 3">
            <a:extLst>
              <a:ext uri="{FF2B5EF4-FFF2-40B4-BE49-F238E27FC236}">
                <a16:creationId xmlns:a16="http://schemas.microsoft.com/office/drawing/2014/main" xmlns="" id="{1E9B636B-E6D4-4D9F-91B8-35A080330A33}"/>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xmlns="" id="{B26DC412-4868-48FA-AF02-CB8A304698C9}"/>
              </a:ext>
            </a:extLst>
          </p:cNvPr>
          <p:cNvSpPr>
            <a:spLocks noGrp="1" noChangeArrowheads="1"/>
          </p:cNvSpPr>
          <p:nvPr>
            <p:ph type="sldNum" sz="quarter" idx="5"/>
          </p:nvPr>
        </p:nvSpPr>
        <p:spPr>
          <a:ln/>
        </p:spPr>
        <p:txBody>
          <a:bodyPr/>
          <a:lstStyle/>
          <a:p>
            <a:fld id="{FE9ACD1C-7CF7-4466-AE88-31347AA7ED39}" type="slidenum">
              <a:rPr lang="en-US" altLang="en-US"/>
              <a:pPr/>
              <a:t>24</a:t>
            </a:fld>
            <a:endParaRPr lang="en-US" altLang="en-US"/>
          </a:p>
        </p:txBody>
      </p:sp>
      <p:sp>
        <p:nvSpPr>
          <p:cNvPr id="711682" name="Rectangle 2">
            <a:extLst>
              <a:ext uri="{FF2B5EF4-FFF2-40B4-BE49-F238E27FC236}">
                <a16:creationId xmlns:a16="http://schemas.microsoft.com/office/drawing/2014/main" xmlns="" id="{60C0CC56-CFA0-4D14-AB99-4E9BD08C8B4F}"/>
              </a:ext>
            </a:extLst>
          </p:cNvPr>
          <p:cNvSpPr>
            <a:spLocks noGrp="1" noRot="1" noChangeAspect="1" noChangeArrowheads="1" noTextEdit="1"/>
          </p:cNvSpPr>
          <p:nvPr>
            <p:ph type="sldImg"/>
          </p:nvPr>
        </p:nvSpPr>
        <p:spPr>
          <a:ln/>
        </p:spPr>
      </p:sp>
      <p:sp>
        <p:nvSpPr>
          <p:cNvPr id="711683" name="Rectangle 3">
            <a:extLst>
              <a:ext uri="{FF2B5EF4-FFF2-40B4-BE49-F238E27FC236}">
                <a16:creationId xmlns:a16="http://schemas.microsoft.com/office/drawing/2014/main" xmlns="" id="{EDF7EF88-899F-4955-B6F4-10E5FC18DFED}"/>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xmlns="" id="{E2666232-4C5F-40BC-9989-314A777D7EF2}"/>
              </a:ext>
            </a:extLst>
          </p:cNvPr>
          <p:cNvSpPr>
            <a:spLocks noGrp="1" noChangeArrowheads="1"/>
          </p:cNvSpPr>
          <p:nvPr>
            <p:ph type="sldNum" sz="quarter" idx="5"/>
          </p:nvPr>
        </p:nvSpPr>
        <p:spPr>
          <a:ln/>
        </p:spPr>
        <p:txBody>
          <a:bodyPr/>
          <a:lstStyle/>
          <a:p>
            <a:fld id="{640B6F4C-D4C7-4616-9CE1-557D7363B0FE}" type="slidenum">
              <a:rPr lang="en-US" altLang="en-US"/>
              <a:pPr/>
              <a:t>25</a:t>
            </a:fld>
            <a:endParaRPr lang="en-US" altLang="en-US"/>
          </a:p>
        </p:txBody>
      </p:sp>
      <p:sp>
        <p:nvSpPr>
          <p:cNvPr id="712706" name="Rectangle 2">
            <a:extLst>
              <a:ext uri="{FF2B5EF4-FFF2-40B4-BE49-F238E27FC236}">
                <a16:creationId xmlns:a16="http://schemas.microsoft.com/office/drawing/2014/main" xmlns="" id="{E8E215FD-6CC6-4EF4-B50B-397101F814E6}"/>
              </a:ext>
            </a:extLst>
          </p:cNvPr>
          <p:cNvSpPr>
            <a:spLocks noGrp="1" noRot="1" noChangeAspect="1" noChangeArrowheads="1" noTextEdit="1"/>
          </p:cNvSpPr>
          <p:nvPr>
            <p:ph type="sldImg"/>
          </p:nvPr>
        </p:nvSpPr>
        <p:spPr>
          <a:ln/>
        </p:spPr>
      </p:sp>
      <p:sp>
        <p:nvSpPr>
          <p:cNvPr id="712707" name="Rectangle 3">
            <a:extLst>
              <a:ext uri="{FF2B5EF4-FFF2-40B4-BE49-F238E27FC236}">
                <a16:creationId xmlns:a16="http://schemas.microsoft.com/office/drawing/2014/main" xmlns="" id="{0B76EF4F-7C43-4E25-B8A4-4C037EA1D55D}"/>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xmlns="" id="{AE6773CF-B835-4921-B68C-26799FCC81E2}"/>
              </a:ext>
            </a:extLst>
          </p:cNvPr>
          <p:cNvSpPr>
            <a:spLocks noGrp="1" noChangeArrowheads="1"/>
          </p:cNvSpPr>
          <p:nvPr>
            <p:ph type="sldNum" sz="quarter" idx="5"/>
          </p:nvPr>
        </p:nvSpPr>
        <p:spPr>
          <a:ln/>
        </p:spPr>
        <p:txBody>
          <a:bodyPr/>
          <a:lstStyle/>
          <a:p>
            <a:fld id="{F90C7CC7-FAEB-458F-8EF9-C79DD8930925}" type="slidenum">
              <a:rPr lang="en-US" altLang="en-US"/>
              <a:pPr/>
              <a:t>26</a:t>
            </a:fld>
            <a:endParaRPr lang="en-US" altLang="en-US"/>
          </a:p>
        </p:txBody>
      </p:sp>
      <p:sp>
        <p:nvSpPr>
          <p:cNvPr id="713730" name="Rectangle 2">
            <a:extLst>
              <a:ext uri="{FF2B5EF4-FFF2-40B4-BE49-F238E27FC236}">
                <a16:creationId xmlns:a16="http://schemas.microsoft.com/office/drawing/2014/main" xmlns="" id="{2B7AD680-2781-4A3C-9422-3ADEAB0A16B9}"/>
              </a:ext>
            </a:extLst>
          </p:cNvPr>
          <p:cNvSpPr>
            <a:spLocks noGrp="1" noRot="1" noChangeAspect="1" noChangeArrowheads="1" noTextEdit="1"/>
          </p:cNvSpPr>
          <p:nvPr>
            <p:ph type="sldImg"/>
          </p:nvPr>
        </p:nvSpPr>
        <p:spPr>
          <a:ln/>
        </p:spPr>
      </p:sp>
      <p:sp>
        <p:nvSpPr>
          <p:cNvPr id="713731" name="Rectangle 3">
            <a:extLst>
              <a:ext uri="{FF2B5EF4-FFF2-40B4-BE49-F238E27FC236}">
                <a16:creationId xmlns:a16="http://schemas.microsoft.com/office/drawing/2014/main" xmlns="" id="{9B8C333F-027E-4D44-BAD9-CEA633E718CC}"/>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xmlns="" id="{5D2DE93F-2195-441F-8779-75A77068BEF4}"/>
              </a:ext>
            </a:extLst>
          </p:cNvPr>
          <p:cNvSpPr>
            <a:spLocks noGrp="1" noChangeArrowheads="1"/>
          </p:cNvSpPr>
          <p:nvPr>
            <p:ph type="sldNum" sz="quarter" idx="5"/>
          </p:nvPr>
        </p:nvSpPr>
        <p:spPr>
          <a:ln/>
        </p:spPr>
        <p:txBody>
          <a:bodyPr/>
          <a:lstStyle/>
          <a:p>
            <a:fld id="{80C1536A-606B-4964-902A-92ADE7DED648}" type="slidenum">
              <a:rPr lang="en-US" altLang="en-US"/>
              <a:pPr/>
              <a:t>27</a:t>
            </a:fld>
            <a:endParaRPr lang="en-US" altLang="en-US"/>
          </a:p>
        </p:txBody>
      </p:sp>
      <p:sp>
        <p:nvSpPr>
          <p:cNvPr id="714754" name="Rectangle 2">
            <a:extLst>
              <a:ext uri="{FF2B5EF4-FFF2-40B4-BE49-F238E27FC236}">
                <a16:creationId xmlns:a16="http://schemas.microsoft.com/office/drawing/2014/main" xmlns="" id="{219B603F-AD83-4AFC-9096-C7DB861656D4}"/>
              </a:ext>
            </a:extLst>
          </p:cNvPr>
          <p:cNvSpPr>
            <a:spLocks noGrp="1" noRot="1" noChangeAspect="1" noChangeArrowheads="1" noTextEdit="1"/>
          </p:cNvSpPr>
          <p:nvPr>
            <p:ph type="sldImg"/>
          </p:nvPr>
        </p:nvSpPr>
        <p:spPr>
          <a:ln/>
        </p:spPr>
      </p:sp>
      <p:sp>
        <p:nvSpPr>
          <p:cNvPr id="714755" name="Rectangle 3">
            <a:extLst>
              <a:ext uri="{FF2B5EF4-FFF2-40B4-BE49-F238E27FC236}">
                <a16:creationId xmlns:a16="http://schemas.microsoft.com/office/drawing/2014/main" xmlns="" id="{FBB7FFD7-655A-421C-9BEB-89A74BCB2F20}"/>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xmlns="" id="{C56EF001-7768-4B04-9527-D715B7DACCA9}"/>
              </a:ext>
            </a:extLst>
          </p:cNvPr>
          <p:cNvSpPr>
            <a:spLocks noGrp="1" noChangeArrowheads="1"/>
          </p:cNvSpPr>
          <p:nvPr>
            <p:ph type="sldNum" sz="quarter" idx="5"/>
          </p:nvPr>
        </p:nvSpPr>
        <p:spPr>
          <a:ln/>
        </p:spPr>
        <p:txBody>
          <a:bodyPr/>
          <a:lstStyle/>
          <a:p>
            <a:fld id="{93FF0F5B-0E5D-4F3B-A8DC-E6376F798862}" type="slidenum">
              <a:rPr lang="en-US" altLang="en-US"/>
              <a:pPr/>
              <a:t>28</a:t>
            </a:fld>
            <a:endParaRPr lang="en-US" altLang="en-US"/>
          </a:p>
        </p:txBody>
      </p:sp>
      <p:sp>
        <p:nvSpPr>
          <p:cNvPr id="715778" name="Rectangle 2">
            <a:extLst>
              <a:ext uri="{FF2B5EF4-FFF2-40B4-BE49-F238E27FC236}">
                <a16:creationId xmlns:a16="http://schemas.microsoft.com/office/drawing/2014/main" xmlns="" id="{BE89A092-0B3F-492A-901E-41BC98E49420}"/>
              </a:ext>
            </a:extLst>
          </p:cNvPr>
          <p:cNvSpPr>
            <a:spLocks noGrp="1" noRot="1" noChangeAspect="1" noChangeArrowheads="1" noTextEdit="1"/>
          </p:cNvSpPr>
          <p:nvPr>
            <p:ph type="sldImg"/>
          </p:nvPr>
        </p:nvSpPr>
        <p:spPr>
          <a:ln/>
        </p:spPr>
      </p:sp>
      <p:sp>
        <p:nvSpPr>
          <p:cNvPr id="715779" name="Rectangle 3">
            <a:extLst>
              <a:ext uri="{FF2B5EF4-FFF2-40B4-BE49-F238E27FC236}">
                <a16:creationId xmlns:a16="http://schemas.microsoft.com/office/drawing/2014/main" xmlns="" id="{A2A562E3-9E6D-4637-A216-B28309A41F3F}"/>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xmlns="" id="{6245EA38-DA9E-4DB6-BB29-B1E4D649B0A8}"/>
              </a:ext>
            </a:extLst>
          </p:cNvPr>
          <p:cNvSpPr>
            <a:spLocks noGrp="1" noChangeArrowheads="1"/>
          </p:cNvSpPr>
          <p:nvPr>
            <p:ph type="sldNum" sz="quarter" idx="5"/>
          </p:nvPr>
        </p:nvSpPr>
        <p:spPr>
          <a:ln/>
        </p:spPr>
        <p:txBody>
          <a:bodyPr/>
          <a:lstStyle/>
          <a:p>
            <a:fld id="{06C1C9FD-059C-43A0-9913-D91C655BEFE6}" type="slidenum">
              <a:rPr lang="en-US" altLang="en-US"/>
              <a:pPr/>
              <a:t>29</a:t>
            </a:fld>
            <a:endParaRPr lang="en-US" altLang="en-US"/>
          </a:p>
        </p:txBody>
      </p:sp>
      <p:sp>
        <p:nvSpPr>
          <p:cNvPr id="716802" name="Rectangle 2">
            <a:extLst>
              <a:ext uri="{FF2B5EF4-FFF2-40B4-BE49-F238E27FC236}">
                <a16:creationId xmlns:a16="http://schemas.microsoft.com/office/drawing/2014/main" xmlns="" id="{9857B012-B118-434F-B8E3-ED24EF998063}"/>
              </a:ext>
            </a:extLst>
          </p:cNvPr>
          <p:cNvSpPr>
            <a:spLocks noGrp="1" noRot="1" noChangeAspect="1" noChangeArrowheads="1" noTextEdit="1"/>
          </p:cNvSpPr>
          <p:nvPr>
            <p:ph type="sldImg"/>
          </p:nvPr>
        </p:nvSpPr>
        <p:spPr>
          <a:ln/>
        </p:spPr>
      </p:sp>
      <p:sp>
        <p:nvSpPr>
          <p:cNvPr id="716803" name="Rectangle 3">
            <a:extLst>
              <a:ext uri="{FF2B5EF4-FFF2-40B4-BE49-F238E27FC236}">
                <a16:creationId xmlns:a16="http://schemas.microsoft.com/office/drawing/2014/main" xmlns="" id="{5189C9F7-893F-49B4-8ABC-3A8E352D0897}"/>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xmlns="" id="{840D952A-7B0B-421E-B403-E0C9E4F3C2C2}"/>
              </a:ext>
            </a:extLst>
          </p:cNvPr>
          <p:cNvSpPr>
            <a:spLocks noGrp="1" noChangeArrowheads="1"/>
          </p:cNvSpPr>
          <p:nvPr>
            <p:ph type="sldNum" sz="quarter" idx="5"/>
          </p:nvPr>
        </p:nvSpPr>
        <p:spPr>
          <a:ln/>
        </p:spPr>
        <p:txBody>
          <a:bodyPr/>
          <a:lstStyle/>
          <a:p>
            <a:fld id="{4BB0DCAD-08DD-4CEC-86CB-43E06678B597}" type="slidenum">
              <a:rPr lang="en-US" altLang="en-US"/>
              <a:pPr/>
              <a:t>3</a:t>
            </a:fld>
            <a:endParaRPr lang="en-US" altLang="en-US"/>
          </a:p>
        </p:txBody>
      </p:sp>
      <p:sp>
        <p:nvSpPr>
          <p:cNvPr id="689154" name="Rectangle 2">
            <a:extLst>
              <a:ext uri="{FF2B5EF4-FFF2-40B4-BE49-F238E27FC236}">
                <a16:creationId xmlns:a16="http://schemas.microsoft.com/office/drawing/2014/main" xmlns="" id="{D613B25E-36C9-457C-AC28-04C0E2EA3127}"/>
              </a:ext>
            </a:extLst>
          </p:cNvPr>
          <p:cNvSpPr>
            <a:spLocks noGrp="1" noRot="1" noChangeAspect="1" noChangeArrowheads="1" noTextEdit="1"/>
          </p:cNvSpPr>
          <p:nvPr>
            <p:ph type="sldImg"/>
          </p:nvPr>
        </p:nvSpPr>
        <p:spPr>
          <a:ln/>
        </p:spPr>
      </p:sp>
      <p:sp>
        <p:nvSpPr>
          <p:cNvPr id="689155" name="Rectangle 3">
            <a:extLst>
              <a:ext uri="{FF2B5EF4-FFF2-40B4-BE49-F238E27FC236}">
                <a16:creationId xmlns:a16="http://schemas.microsoft.com/office/drawing/2014/main" xmlns="" id="{DBCE8481-5B31-4BC7-AA39-71985B9AB553}"/>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xmlns="" id="{FE4BE74F-24B8-48AA-94D0-A2E748BFE9EE}"/>
              </a:ext>
            </a:extLst>
          </p:cNvPr>
          <p:cNvSpPr>
            <a:spLocks noGrp="1" noChangeArrowheads="1"/>
          </p:cNvSpPr>
          <p:nvPr>
            <p:ph type="sldNum" sz="quarter" idx="5"/>
          </p:nvPr>
        </p:nvSpPr>
        <p:spPr>
          <a:ln/>
        </p:spPr>
        <p:txBody>
          <a:bodyPr/>
          <a:lstStyle/>
          <a:p>
            <a:fld id="{E41AD6D8-2035-4FB3-9A4B-C8FFCAF3845E}" type="slidenum">
              <a:rPr lang="en-US" altLang="en-US"/>
              <a:pPr/>
              <a:t>30</a:t>
            </a:fld>
            <a:endParaRPr lang="en-US" altLang="en-US"/>
          </a:p>
        </p:txBody>
      </p:sp>
      <p:sp>
        <p:nvSpPr>
          <p:cNvPr id="717826" name="Rectangle 2">
            <a:extLst>
              <a:ext uri="{FF2B5EF4-FFF2-40B4-BE49-F238E27FC236}">
                <a16:creationId xmlns:a16="http://schemas.microsoft.com/office/drawing/2014/main" xmlns="" id="{AE6ACE23-A554-45ED-A4A7-F6C618F0F559}"/>
              </a:ext>
            </a:extLst>
          </p:cNvPr>
          <p:cNvSpPr>
            <a:spLocks noGrp="1" noRot="1" noChangeAspect="1" noChangeArrowheads="1" noTextEdit="1"/>
          </p:cNvSpPr>
          <p:nvPr>
            <p:ph type="sldImg"/>
          </p:nvPr>
        </p:nvSpPr>
        <p:spPr>
          <a:ln/>
        </p:spPr>
      </p:sp>
      <p:sp>
        <p:nvSpPr>
          <p:cNvPr id="717827" name="Rectangle 3">
            <a:extLst>
              <a:ext uri="{FF2B5EF4-FFF2-40B4-BE49-F238E27FC236}">
                <a16:creationId xmlns:a16="http://schemas.microsoft.com/office/drawing/2014/main" xmlns="" id="{B1B97789-F7F8-45CB-AF07-4979402BD6A2}"/>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xmlns="" id="{3EF7C149-ADE7-470E-8CC6-EFF49DE80383}"/>
              </a:ext>
            </a:extLst>
          </p:cNvPr>
          <p:cNvSpPr>
            <a:spLocks noGrp="1" noChangeArrowheads="1"/>
          </p:cNvSpPr>
          <p:nvPr>
            <p:ph type="sldNum" sz="quarter" idx="5"/>
          </p:nvPr>
        </p:nvSpPr>
        <p:spPr>
          <a:ln/>
        </p:spPr>
        <p:txBody>
          <a:bodyPr/>
          <a:lstStyle/>
          <a:p>
            <a:fld id="{07F81D3C-053C-4C01-903F-13676A322928}" type="slidenum">
              <a:rPr lang="en-US" altLang="en-US"/>
              <a:pPr/>
              <a:t>31</a:t>
            </a:fld>
            <a:endParaRPr lang="en-US" altLang="en-US"/>
          </a:p>
        </p:txBody>
      </p:sp>
      <p:sp>
        <p:nvSpPr>
          <p:cNvPr id="718850" name="Rectangle 2">
            <a:extLst>
              <a:ext uri="{FF2B5EF4-FFF2-40B4-BE49-F238E27FC236}">
                <a16:creationId xmlns:a16="http://schemas.microsoft.com/office/drawing/2014/main" xmlns="" id="{B3435173-E49B-4192-B309-0FC2D1627F15}"/>
              </a:ext>
            </a:extLst>
          </p:cNvPr>
          <p:cNvSpPr>
            <a:spLocks noGrp="1" noRot="1" noChangeAspect="1" noChangeArrowheads="1" noTextEdit="1"/>
          </p:cNvSpPr>
          <p:nvPr>
            <p:ph type="sldImg"/>
          </p:nvPr>
        </p:nvSpPr>
        <p:spPr>
          <a:ln/>
        </p:spPr>
      </p:sp>
      <p:sp>
        <p:nvSpPr>
          <p:cNvPr id="718851" name="Rectangle 3">
            <a:extLst>
              <a:ext uri="{FF2B5EF4-FFF2-40B4-BE49-F238E27FC236}">
                <a16:creationId xmlns:a16="http://schemas.microsoft.com/office/drawing/2014/main" xmlns="" id="{20007E32-5AEA-469E-985D-C37F6351CBB2}"/>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xmlns="" id="{48A903FF-EB82-4191-8C5C-60B9920B6E98}"/>
              </a:ext>
            </a:extLst>
          </p:cNvPr>
          <p:cNvSpPr>
            <a:spLocks noGrp="1" noChangeArrowheads="1"/>
          </p:cNvSpPr>
          <p:nvPr>
            <p:ph type="sldNum" sz="quarter" idx="5"/>
          </p:nvPr>
        </p:nvSpPr>
        <p:spPr>
          <a:ln/>
        </p:spPr>
        <p:txBody>
          <a:bodyPr/>
          <a:lstStyle/>
          <a:p>
            <a:fld id="{22B77334-99E0-4673-8A34-7B27DD24E709}" type="slidenum">
              <a:rPr lang="en-US" altLang="en-US"/>
              <a:pPr/>
              <a:t>32</a:t>
            </a:fld>
            <a:endParaRPr lang="en-US" altLang="en-US"/>
          </a:p>
        </p:txBody>
      </p:sp>
      <p:sp>
        <p:nvSpPr>
          <p:cNvPr id="719874" name="Rectangle 2">
            <a:extLst>
              <a:ext uri="{FF2B5EF4-FFF2-40B4-BE49-F238E27FC236}">
                <a16:creationId xmlns:a16="http://schemas.microsoft.com/office/drawing/2014/main" xmlns="" id="{ACA451E8-B4ED-41A9-9A28-BF4BF2551307}"/>
              </a:ext>
            </a:extLst>
          </p:cNvPr>
          <p:cNvSpPr>
            <a:spLocks noGrp="1" noRot="1" noChangeAspect="1" noChangeArrowheads="1" noTextEdit="1"/>
          </p:cNvSpPr>
          <p:nvPr>
            <p:ph type="sldImg"/>
          </p:nvPr>
        </p:nvSpPr>
        <p:spPr>
          <a:ln/>
        </p:spPr>
      </p:sp>
      <p:sp>
        <p:nvSpPr>
          <p:cNvPr id="719875" name="Rectangle 3">
            <a:extLst>
              <a:ext uri="{FF2B5EF4-FFF2-40B4-BE49-F238E27FC236}">
                <a16:creationId xmlns:a16="http://schemas.microsoft.com/office/drawing/2014/main" xmlns="" id="{FCE09904-50E5-48C5-849C-2EE6C3355F1D}"/>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xmlns="" id="{96F89AC2-4501-43A0-8AB2-D662410AB246}"/>
              </a:ext>
            </a:extLst>
          </p:cNvPr>
          <p:cNvSpPr>
            <a:spLocks noGrp="1" noChangeArrowheads="1"/>
          </p:cNvSpPr>
          <p:nvPr>
            <p:ph type="sldNum" sz="quarter" idx="5"/>
          </p:nvPr>
        </p:nvSpPr>
        <p:spPr>
          <a:ln/>
        </p:spPr>
        <p:txBody>
          <a:bodyPr/>
          <a:lstStyle/>
          <a:p>
            <a:fld id="{0F62AC51-DAE2-4F29-B54D-EA57DEF0744F}" type="slidenum">
              <a:rPr lang="en-US" altLang="en-US"/>
              <a:pPr/>
              <a:t>33</a:t>
            </a:fld>
            <a:endParaRPr lang="en-US" altLang="en-US"/>
          </a:p>
        </p:txBody>
      </p:sp>
      <p:sp>
        <p:nvSpPr>
          <p:cNvPr id="720898" name="Rectangle 2">
            <a:extLst>
              <a:ext uri="{FF2B5EF4-FFF2-40B4-BE49-F238E27FC236}">
                <a16:creationId xmlns:a16="http://schemas.microsoft.com/office/drawing/2014/main" xmlns="" id="{CCD54EDB-F51E-4FD6-ACB2-009CF09F854F}"/>
              </a:ext>
            </a:extLst>
          </p:cNvPr>
          <p:cNvSpPr>
            <a:spLocks noGrp="1" noRot="1" noChangeAspect="1" noChangeArrowheads="1" noTextEdit="1"/>
          </p:cNvSpPr>
          <p:nvPr>
            <p:ph type="sldImg"/>
          </p:nvPr>
        </p:nvSpPr>
        <p:spPr>
          <a:ln/>
        </p:spPr>
      </p:sp>
      <p:sp>
        <p:nvSpPr>
          <p:cNvPr id="720899" name="Rectangle 3">
            <a:extLst>
              <a:ext uri="{FF2B5EF4-FFF2-40B4-BE49-F238E27FC236}">
                <a16:creationId xmlns:a16="http://schemas.microsoft.com/office/drawing/2014/main" xmlns="" id="{4A19590D-2EF2-45CF-A616-E203EE0C3C78}"/>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xmlns="" id="{5CC18D63-AE0B-4A2B-B57E-CFF61919636D}"/>
              </a:ext>
            </a:extLst>
          </p:cNvPr>
          <p:cNvSpPr>
            <a:spLocks noGrp="1" noChangeArrowheads="1"/>
          </p:cNvSpPr>
          <p:nvPr>
            <p:ph type="sldNum" sz="quarter" idx="5"/>
          </p:nvPr>
        </p:nvSpPr>
        <p:spPr>
          <a:ln/>
        </p:spPr>
        <p:txBody>
          <a:bodyPr/>
          <a:lstStyle/>
          <a:p>
            <a:fld id="{24454725-D8E4-4188-BF7A-4E51E81A3121}" type="slidenum">
              <a:rPr lang="en-US" altLang="en-US"/>
              <a:pPr/>
              <a:t>34</a:t>
            </a:fld>
            <a:endParaRPr lang="en-US" altLang="en-US"/>
          </a:p>
        </p:txBody>
      </p:sp>
      <p:sp>
        <p:nvSpPr>
          <p:cNvPr id="721922" name="Rectangle 2">
            <a:extLst>
              <a:ext uri="{FF2B5EF4-FFF2-40B4-BE49-F238E27FC236}">
                <a16:creationId xmlns:a16="http://schemas.microsoft.com/office/drawing/2014/main" xmlns="" id="{36A161EA-A011-4606-9537-A707BF87458A}"/>
              </a:ext>
            </a:extLst>
          </p:cNvPr>
          <p:cNvSpPr>
            <a:spLocks noGrp="1" noRot="1" noChangeAspect="1" noChangeArrowheads="1" noTextEdit="1"/>
          </p:cNvSpPr>
          <p:nvPr>
            <p:ph type="sldImg"/>
          </p:nvPr>
        </p:nvSpPr>
        <p:spPr>
          <a:ln/>
        </p:spPr>
      </p:sp>
      <p:sp>
        <p:nvSpPr>
          <p:cNvPr id="721923" name="Rectangle 3">
            <a:extLst>
              <a:ext uri="{FF2B5EF4-FFF2-40B4-BE49-F238E27FC236}">
                <a16:creationId xmlns:a16="http://schemas.microsoft.com/office/drawing/2014/main" xmlns="" id="{4000BA41-12C6-4837-8486-6B9B6320E245}"/>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xmlns="" id="{FE4A6C59-7E14-4040-ACE1-9C5A1CA621F4}"/>
              </a:ext>
            </a:extLst>
          </p:cNvPr>
          <p:cNvSpPr>
            <a:spLocks noGrp="1" noChangeArrowheads="1"/>
          </p:cNvSpPr>
          <p:nvPr>
            <p:ph type="sldNum" sz="quarter" idx="5"/>
          </p:nvPr>
        </p:nvSpPr>
        <p:spPr>
          <a:ln/>
        </p:spPr>
        <p:txBody>
          <a:bodyPr/>
          <a:lstStyle/>
          <a:p>
            <a:fld id="{3F5438B9-932C-4E5F-B0A8-CA2FA7EA09D5}" type="slidenum">
              <a:rPr lang="en-US" altLang="en-US"/>
              <a:pPr/>
              <a:t>35</a:t>
            </a:fld>
            <a:endParaRPr lang="en-US" altLang="en-US"/>
          </a:p>
        </p:txBody>
      </p:sp>
      <p:sp>
        <p:nvSpPr>
          <p:cNvPr id="722946" name="Rectangle 2">
            <a:extLst>
              <a:ext uri="{FF2B5EF4-FFF2-40B4-BE49-F238E27FC236}">
                <a16:creationId xmlns:a16="http://schemas.microsoft.com/office/drawing/2014/main" xmlns="" id="{40F54643-6BE6-48A4-891F-E6DE731B259D}"/>
              </a:ext>
            </a:extLst>
          </p:cNvPr>
          <p:cNvSpPr>
            <a:spLocks noGrp="1" noRot="1" noChangeAspect="1" noChangeArrowheads="1" noTextEdit="1"/>
          </p:cNvSpPr>
          <p:nvPr>
            <p:ph type="sldImg"/>
          </p:nvPr>
        </p:nvSpPr>
        <p:spPr>
          <a:ln/>
        </p:spPr>
      </p:sp>
      <p:sp>
        <p:nvSpPr>
          <p:cNvPr id="722947" name="Rectangle 3">
            <a:extLst>
              <a:ext uri="{FF2B5EF4-FFF2-40B4-BE49-F238E27FC236}">
                <a16:creationId xmlns:a16="http://schemas.microsoft.com/office/drawing/2014/main" xmlns="" id="{71253446-3D37-4DD2-A7C7-8333F2267E58}"/>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xmlns="" id="{1A86D807-B699-4226-8E00-8872C36E8C4C}"/>
              </a:ext>
            </a:extLst>
          </p:cNvPr>
          <p:cNvSpPr>
            <a:spLocks noGrp="1" noChangeArrowheads="1"/>
          </p:cNvSpPr>
          <p:nvPr>
            <p:ph type="sldNum" sz="quarter" idx="5"/>
          </p:nvPr>
        </p:nvSpPr>
        <p:spPr>
          <a:ln/>
        </p:spPr>
        <p:txBody>
          <a:bodyPr/>
          <a:lstStyle/>
          <a:p>
            <a:fld id="{B6D42C5F-E7FB-40C1-9E00-0544AF0A32A7}" type="slidenum">
              <a:rPr lang="en-US" altLang="en-US"/>
              <a:pPr/>
              <a:t>36</a:t>
            </a:fld>
            <a:endParaRPr lang="en-US" altLang="en-US"/>
          </a:p>
        </p:txBody>
      </p:sp>
      <p:sp>
        <p:nvSpPr>
          <p:cNvPr id="723970" name="Rectangle 2">
            <a:extLst>
              <a:ext uri="{FF2B5EF4-FFF2-40B4-BE49-F238E27FC236}">
                <a16:creationId xmlns:a16="http://schemas.microsoft.com/office/drawing/2014/main" xmlns="" id="{D63D18AE-92DB-4720-9FBA-164B0E6C2EDE}"/>
              </a:ext>
            </a:extLst>
          </p:cNvPr>
          <p:cNvSpPr>
            <a:spLocks noGrp="1" noRot="1" noChangeAspect="1" noChangeArrowheads="1" noTextEdit="1"/>
          </p:cNvSpPr>
          <p:nvPr>
            <p:ph type="sldImg"/>
          </p:nvPr>
        </p:nvSpPr>
        <p:spPr>
          <a:ln/>
        </p:spPr>
      </p:sp>
      <p:sp>
        <p:nvSpPr>
          <p:cNvPr id="723971" name="Rectangle 3">
            <a:extLst>
              <a:ext uri="{FF2B5EF4-FFF2-40B4-BE49-F238E27FC236}">
                <a16:creationId xmlns:a16="http://schemas.microsoft.com/office/drawing/2014/main" xmlns="" id="{4A4D7581-3EC2-4739-A7F8-7E2607D2E445}"/>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xmlns="" id="{151D868E-0EF5-4452-91C7-585630C08009}"/>
              </a:ext>
            </a:extLst>
          </p:cNvPr>
          <p:cNvSpPr>
            <a:spLocks noGrp="1" noChangeArrowheads="1"/>
          </p:cNvSpPr>
          <p:nvPr>
            <p:ph type="sldNum" sz="quarter" idx="5"/>
          </p:nvPr>
        </p:nvSpPr>
        <p:spPr>
          <a:ln/>
        </p:spPr>
        <p:txBody>
          <a:bodyPr/>
          <a:lstStyle/>
          <a:p>
            <a:fld id="{B6705F52-29A5-48B1-96C1-80B11E425DBA}" type="slidenum">
              <a:rPr lang="en-US" altLang="en-US"/>
              <a:pPr/>
              <a:t>37</a:t>
            </a:fld>
            <a:endParaRPr lang="en-US" altLang="en-US"/>
          </a:p>
        </p:txBody>
      </p:sp>
      <p:sp>
        <p:nvSpPr>
          <p:cNvPr id="724994" name="Rectangle 2">
            <a:extLst>
              <a:ext uri="{FF2B5EF4-FFF2-40B4-BE49-F238E27FC236}">
                <a16:creationId xmlns:a16="http://schemas.microsoft.com/office/drawing/2014/main" xmlns="" id="{AC6D1B54-0BCD-4387-A358-8976007EB534}"/>
              </a:ext>
            </a:extLst>
          </p:cNvPr>
          <p:cNvSpPr>
            <a:spLocks noGrp="1" noRot="1" noChangeAspect="1" noChangeArrowheads="1" noTextEdit="1"/>
          </p:cNvSpPr>
          <p:nvPr>
            <p:ph type="sldImg"/>
          </p:nvPr>
        </p:nvSpPr>
        <p:spPr>
          <a:ln/>
        </p:spPr>
      </p:sp>
      <p:sp>
        <p:nvSpPr>
          <p:cNvPr id="724995" name="Rectangle 3">
            <a:extLst>
              <a:ext uri="{FF2B5EF4-FFF2-40B4-BE49-F238E27FC236}">
                <a16:creationId xmlns:a16="http://schemas.microsoft.com/office/drawing/2014/main" xmlns="" id="{5A1B7B9D-6AB8-4EE6-84FE-A61D8536E69F}"/>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xmlns="" id="{5499DD7D-EEB5-4743-9558-04CF68102D4D}"/>
              </a:ext>
            </a:extLst>
          </p:cNvPr>
          <p:cNvSpPr>
            <a:spLocks noGrp="1" noChangeArrowheads="1"/>
          </p:cNvSpPr>
          <p:nvPr>
            <p:ph type="sldNum" sz="quarter" idx="5"/>
          </p:nvPr>
        </p:nvSpPr>
        <p:spPr>
          <a:ln/>
        </p:spPr>
        <p:txBody>
          <a:bodyPr/>
          <a:lstStyle/>
          <a:p>
            <a:fld id="{81601340-CC2E-406D-A7D1-4BB201214EE1}" type="slidenum">
              <a:rPr lang="en-US" altLang="en-US"/>
              <a:pPr/>
              <a:t>38</a:t>
            </a:fld>
            <a:endParaRPr lang="en-US" altLang="en-US"/>
          </a:p>
        </p:txBody>
      </p:sp>
      <p:sp>
        <p:nvSpPr>
          <p:cNvPr id="726018" name="Rectangle 2">
            <a:extLst>
              <a:ext uri="{FF2B5EF4-FFF2-40B4-BE49-F238E27FC236}">
                <a16:creationId xmlns:a16="http://schemas.microsoft.com/office/drawing/2014/main" xmlns="" id="{44944F61-9278-4385-B444-B3A066706666}"/>
              </a:ext>
            </a:extLst>
          </p:cNvPr>
          <p:cNvSpPr>
            <a:spLocks noGrp="1" noRot="1" noChangeAspect="1" noChangeArrowheads="1" noTextEdit="1"/>
          </p:cNvSpPr>
          <p:nvPr>
            <p:ph type="sldImg"/>
          </p:nvPr>
        </p:nvSpPr>
        <p:spPr>
          <a:ln/>
        </p:spPr>
      </p:sp>
      <p:sp>
        <p:nvSpPr>
          <p:cNvPr id="726019" name="Rectangle 3">
            <a:extLst>
              <a:ext uri="{FF2B5EF4-FFF2-40B4-BE49-F238E27FC236}">
                <a16:creationId xmlns:a16="http://schemas.microsoft.com/office/drawing/2014/main" xmlns="" id="{B3F910BC-D2E3-4E00-B5C7-3B839C7900EA}"/>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xmlns="" id="{5B998F55-A1E8-43B6-9399-59631AF42A1A}"/>
              </a:ext>
            </a:extLst>
          </p:cNvPr>
          <p:cNvSpPr>
            <a:spLocks noGrp="1" noChangeArrowheads="1"/>
          </p:cNvSpPr>
          <p:nvPr>
            <p:ph type="sldNum" sz="quarter" idx="5"/>
          </p:nvPr>
        </p:nvSpPr>
        <p:spPr>
          <a:ln/>
        </p:spPr>
        <p:txBody>
          <a:bodyPr/>
          <a:lstStyle/>
          <a:p>
            <a:fld id="{590F25AD-C46D-4248-ADE1-CF4A76C5CBC0}" type="slidenum">
              <a:rPr lang="en-US" altLang="en-US"/>
              <a:pPr/>
              <a:t>39</a:t>
            </a:fld>
            <a:endParaRPr lang="en-US" altLang="en-US"/>
          </a:p>
        </p:txBody>
      </p:sp>
      <p:sp>
        <p:nvSpPr>
          <p:cNvPr id="727042" name="Rectangle 2">
            <a:extLst>
              <a:ext uri="{FF2B5EF4-FFF2-40B4-BE49-F238E27FC236}">
                <a16:creationId xmlns:a16="http://schemas.microsoft.com/office/drawing/2014/main" xmlns="" id="{F6F8915D-5DEA-456E-B2F5-6E26D0E65E4A}"/>
              </a:ext>
            </a:extLst>
          </p:cNvPr>
          <p:cNvSpPr>
            <a:spLocks noGrp="1" noRot="1" noChangeAspect="1" noChangeArrowheads="1" noTextEdit="1"/>
          </p:cNvSpPr>
          <p:nvPr>
            <p:ph type="sldImg"/>
          </p:nvPr>
        </p:nvSpPr>
        <p:spPr>
          <a:ln/>
        </p:spPr>
      </p:sp>
      <p:sp>
        <p:nvSpPr>
          <p:cNvPr id="727043" name="Rectangle 3">
            <a:extLst>
              <a:ext uri="{FF2B5EF4-FFF2-40B4-BE49-F238E27FC236}">
                <a16:creationId xmlns:a16="http://schemas.microsoft.com/office/drawing/2014/main" xmlns="" id="{E246A9C1-020F-4153-B6C3-6DCD4A669D92}"/>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xmlns="" id="{9DD6D9D5-EBE5-47E9-A63A-4BF21435B4DF}"/>
              </a:ext>
            </a:extLst>
          </p:cNvPr>
          <p:cNvSpPr>
            <a:spLocks noGrp="1" noChangeArrowheads="1"/>
          </p:cNvSpPr>
          <p:nvPr>
            <p:ph type="sldNum" sz="quarter" idx="5"/>
          </p:nvPr>
        </p:nvSpPr>
        <p:spPr>
          <a:ln/>
        </p:spPr>
        <p:txBody>
          <a:bodyPr/>
          <a:lstStyle/>
          <a:p>
            <a:fld id="{F8D0CA3D-4D54-4FE4-BCD7-DE694C1EE58C}" type="slidenum">
              <a:rPr lang="en-US" altLang="en-US"/>
              <a:pPr/>
              <a:t>4</a:t>
            </a:fld>
            <a:endParaRPr lang="en-US" altLang="en-US"/>
          </a:p>
        </p:txBody>
      </p:sp>
      <p:sp>
        <p:nvSpPr>
          <p:cNvPr id="690178" name="Rectangle 2">
            <a:extLst>
              <a:ext uri="{FF2B5EF4-FFF2-40B4-BE49-F238E27FC236}">
                <a16:creationId xmlns:a16="http://schemas.microsoft.com/office/drawing/2014/main" xmlns="" id="{06F66E15-9A1D-4B01-96C2-08334B06B959}"/>
              </a:ext>
            </a:extLst>
          </p:cNvPr>
          <p:cNvSpPr>
            <a:spLocks noGrp="1" noRot="1" noChangeAspect="1" noChangeArrowheads="1" noTextEdit="1"/>
          </p:cNvSpPr>
          <p:nvPr>
            <p:ph type="sldImg"/>
          </p:nvPr>
        </p:nvSpPr>
        <p:spPr>
          <a:ln/>
        </p:spPr>
      </p:sp>
      <p:sp>
        <p:nvSpPr>
          <p:cNvPr id="690179" name="Rectangle 3">
            <a:extLst>
              <a:ext uri="{FF2B5EF4-FFF2-40B4-BE49-F238E27FC236}">
                <a16:creationId xmlns:a16="http://schemas.microsoft.com/office/drawing/2014/main" xmlns="" id="{AC9BE0D6-CC90-4DC5-96C1-83F8A77279FF}"/>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xmlns="" id="{713DFE7F-60A5-4E81-8815-115EC2B3C63D}"/>
              </a:ext>
            </a:extLst>
          </p:cNvPr>
          <p:cNvSpPr>
            <a:spLocks noGrp="1" noChangeArrowheads="1"/>
          </p:cNvSpPr>
          <p:nvPr>
            <p:ph type="sldNum" sz="quarter" idx="5"/>
          </p:nvPr>
        </p:nvSpPr>
        <p:spPr>
          <a:ln/>
        </p:spPr>
        <p:txBody>
          <a:bodyPr/>
          <a:lstStyle/>
          <a:p>
            <a:fld id="{34F2A19E-9745-4550-9433-378AEC5BB5C3}" type="slidenum">
              <a:rPr lang="en-US" altLang="en-US"/>
              <a:pPr/>
              <a:t>40</a:t>
            </a:fld>
            <a:endParaRPr lang="en-US" altLang="en-US"/>
          </a:p>
        </p:txBody>
      </p:sp>
      <p:sp>
        <p:nvSpPr>
          <p:cNvPr id="728066" name="Rectangle 2">
            <a:extLst>
              <a:ext uri="{FF2B5EF4-FFF2-40B4-BE49-F238E27FC236}">
                <a16:creationId xmlns:a16="http://schemas.microsoft.com/office/drawing/2014/main" xmlns="" id="{14CD8043-5474-40CE-BD20-B859F8695108}"/>
              </a:ext>
            </a:extLst>
          </p:cNvPr>
          <p:cNvSpPr>
            <a:spLocks noGrp="1" noRot="1" noChangeAspect="1" noChangeArrowheads="1" noTextEdit="1"/>
          </p:cNvSpPr>
          <p:nvPr>
            <p:ph type="sldImg"/>
          </p:nvPr>
        </p:nvSpPr>
        <p:spPr>
          <a:ln/>
        </p:spPr>
      </p:sp>
      <p:sp>
        <p:nvSpPr>
          <p:cNvPr id="728067" name="Rectangle 3">
            <a:extLst>
              <a:ext uri="{FF2B5EF4-FFF2-40B4-BE49-F238E27FC236}">
                <a16:creationId xmlns:a16="http://schemas.microsoft.com/office/drawing/2014/main" xmlns="" id="{30BC1204-9E5B-433F-B363-DD460002F12F}"/>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xmlns="" id="{72236534-CC7A-4A6C-9DDB-6A297631CBCB}"/>
              </a:ext>
            </a:extLst>
          </p:cNvPr>
          <p:cNvSpPr>
            <a:spLocks noGrp="1" noChangeArrowheads="1"/>
          </p:cNvSpPr>
          <p:nvPr>
            <p:ph type="sldNum" sz="quarter" idx="5"/>
          </p:nvPr>
        </p:nvSpPr>
        <p:spPr>
          <a:ln/>
        </p:spPr>
        <p:txBody>
          <a:bodyPr/>
          <a:lstStyle/>
          <a:p>
            <a:fld id="{79DDA171-6DE4-429B-A809-5D0C49F97F68}" type="slidenum">
              <a:rPr lang="en-US" altLang="en-US"/>
              <a:pPr/>
              <a:t>41</a:t>
            </a:fld>
            <a:endParaRPr lang="en-US" altLang="en-US"/>
          </a:p>
        </p:txBody>
      </p:sp>
      <p:sp>
        <p:nvSpPr>
          <p:cNvPr id="729090" name="Rectangle 2">
            <a:extLst>
              <a:ext uri="{FF2B5EF4-FFF2-40B4-BE49-F238E27FC236}">
                <a16:creationId xmlns:a16="http://schemas.microsoft.com/office/drawing/2014/main" xmlns="" id="{D7933555-0733-4E7D-86B4-5C0D36099FDE}"/>
              </a:ext>
            </a:extLst>
          </p:cNvPr>
          <p:cNvSpPr>
            <a:spLocks noGrp="1" noRot="1" noChangeAspect="1" noChangeArrowheads="1" noTextEdit="1"/>
          </p:cNvSpPr>
          <p:nvPr>
            <p:ph type="sldImg"/>
          </p:nvPr>
        </p:nvSpPr>
        <p:spPr>
          <a:ln/>
        </p:spPr>
      </p:sp>
      <p:sp>
        <p:nvSpPr>
          <p:cNvPr id="729091" name="Rectangle 3">
            <a:extLst>
              <a:ext uri="{FF2B5EF4-FFF2-40B4-BE49-F238E27FC236}">
                <a16:creationId xmlns:a16="http://schemas.microsoft.com/office/drawing/2014/main" xmlns="" id="{CFCBB90B-3281-4286-B4CB-7653B02E0C8B}"/>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xmlns="" id="{73D37A23-5B7B-49EF-8918-7A7E068DE90A}"/>
              </a:ext>
            </a:extLst>
          </p:cNvPr>
          <p:cNvSpPr>
            <a:spLocks noGrp="1" noChangeArrowheads="1"/>
          </p:cNvSpPr>
          <p:nvPr>
            <p:ph type="sldNum" sz="quarter" idx="5"/>
          </p:nvPr>
        </p:nvSpPr>
        <p:spPr>
          <a:ln/>
        </p:spPr>
        <p:txBody>
          <a:bodyPr/>
          <a:lstStyle/>
          <a:p>
            <a:fld id="{D982BA52-8A0E-43DD-BEFE-18251EF56017}" type="slidenum">
              <a:rPr lang="en-US" altLang="en-US"/>
              <a:pPr/>
              <a:t>5</a:t>
            </a:fld>
            <a:endParaRPr lang="en-US" altLang="en-US"/>
          </a:p>
        </p:txBody>
      </p:sp>
      <p:sp>
        <p:nvSpPr>
          <p:cNvPr id="691202" name="Rectangle 2">
            <a:extLst>
              <a:ext uri="{FF2B5EF4-FFF2-40B4-BE49-F238E27FC236}">
                <a16:creationId xmlns:a16="http://schemas.microsoft.com/office/drawing/2014/main" xmlns="" id="{7114DE63-92B8-46D4-AEE0-909B7D2570BA}"/>
              </a:ext>
            </a:extLst>
          </p:cNvPr>
          <p:cNvSpPr>
            <a:spLocks noGrp="1" noRot="1" noChangeAspect="1" noChangeArrowheads="1" noTextEdit="1"/>
          </p:cNvSpPr>
          <p:nvPr>
            <p:ph type="sldImg"/>
          </p:nvPr>
        </p:nvSpPr>
        <p:spPr>
          <a:ln/>
        </p:spPr>
      </p:sp>
      <p:sp>
        <p:nvSpPr>
          <p:cNvPr id="691203" name="Rectangle 3">
            <a:extLst>
              <a:ext uri="{FF2B5EF4-FFF2-40B4-BE49-F238E27FC236}">
                <a16:creationId xmlns:a16="http://schemas.microsoft.com/office/drawing/2014/main" xmlns="" id="{62D81BDB-DBD1-4E89-A49F-ABA3EB21F6A2}"/>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xmlns="" id="{AD9C9682-C811-403A-BF22-1071A91E0B1C}"/>
              </a:ext>
            </a:extLst>
          </p:cNvPr>
          <p:cNvSpPr>
            <a:spLocks noGrp="1" noChangeArrowheads="1"/>
          </p:cNvSpPr>
          <p:nvPr>
            <p:ph type="sldNum" sz="quarter" idx="5"/>
          </p:nvPr>
        </p:nvSpPr>
        <p:spPr>
          <a:ln/>
        </p:spPr>
        <p:txBody>
          <a:bodyPr/>
          <a:lstStyle/>
          <a:p>
            <a:fld id="{569D10FA-6A2D-48C3-B3D7-3B27E2BC2A83}" type="slidenum">
              <a:rPr lang="en-US" altLang="en-US"/>
              <a:pPr/>
              <a:t>6</a:t>
            </a:fld>
            <a:endParaRPr lang="en-US" altLang="en-US"/>
          </a:p>
        </p:txBody>
      </p:sp>
      <p:sp>
        <p:nvSpPr>
          <p:cNvPr id="692226" name="Rectangle 2">
            <a:extLst>
              <a:ext uri="{FF2B5EF4-FFF2-40B4-BE49-F238E27FC236}">
                <a16:creationId xmlns:a16="http://schemas.microsoft.com/office/drawing/2014/main" xmlns="" id="{1489816D-FAE8-4055-9EDB-5745F234C679}"/>
              </a:ext>
            </a:extLst>
          </p:cNvPr>
          <p:cNvSpPr>
            <a:spLocks noGrp="1" noRot="1" noChangeAspect="1" noChangeArrowheads="1" noTextEdit="1"/>
          </p:cNvSpPr>
          <p:nvPr>
            <p:ph type="sldImg"/>
          </p:nvPr>
        </p:nvSpPr>
        <p:spPr>
          <a:ln/>
        </p:spPr>
      </p:sp>
      <p:sp>
        <p:nvSpPr>
          <p:cNvPr id="692227" name="Rectangle 3">
            <a:extLst>
              <a:ext uri="{FF2B5EF4-FFF2-40B4-BE49-F238E27FC236}">
                <a16:creationId xmlns:a16="http://schemas.microsoft.com/office/drawing/2014/main" xmlns="" id="{D98300E3-6B1B-4CB9-8AF0-27777056CA15}"/>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xmlns="" id="{DB06B7D7-B22B-48A8-BEA5-9BE06493259E}"/>
              </a:ext>
            </a:extLst>
          </p:cNvPr>
          <p:cNvSpPr>
            <a:spLocks noGrp="1" noChangeArrowheads="1"/>
          </p:cNvSpPr>
          <p:nvPr>
            <p:ph type="sldNum" sz="quarter" idx="5"/>
          </p:nvPr>
        </p:nvSpPr>
        <p:spPr>
          <a:ln/>
        </p:spPr>
        <p:txBody>
          <a:bodyPr/>
          <a:lstStyle/>
          <a:p>
            <a:fld id="{05217E34-98D0-4110-94AD-6CA9B7AA847B}" type="slidenum">
              <a:rPr lang="en-US" altLang="en-US"/>
              <a:pPr/>
              <a:t>7</a:t>
            </a:fld>
            <a:endParaRPr lang="en-US" altLang="en-US"/>
          </a:p>
        </p:txBody>
      </p:sp>
      <p:sp>
        <p:nvSpPr>
          <p:cNvPr id="693250" name="Rectangle 2">
            <a:extLst>
              <a:ext uri="{FF2B5EF4-FFF2-40B4-BE49-F238E27FC236}">
                <a16:creationId xmlns:a16="http://schemas.microsoft.com/office/drawing/2014/main" xmlns="" id="{AD9773D6-D8C8-4A57-A976-8AA876CA1E86}"/>
              </a:ext>
            </a:extLst>
          </p:cNvPr>
          <p:cNvSpPr>
            <a:spLocks noGrp="1" noRot="1" noChangeAspect="1" noChangeArrowheads="1" noTextEdit="1"/>
          </p:cNvSpPr>
          <p:nvPr>
            <p:ph type="sldImg"/>
          </p:nvPr>
        </p:nvSpPr>
        <p:spPr>
          <a:ln/>
        </p:spPr>
      </p:sp>
      <p:sp>
        <p:nvSpPr>
          <p:cNvPr id="693251" name="Rectangle 3">
            <a:extLst>
              <a:ext uri="{FF2B5EF4-FFF2-40B4-BE49-F238E27FC236}">
                <a16:creationId xmlns:a16="http://schemas.microsoft.com/office/drawing/2014/main" xmlns="" id="{365D8853-DFC2-4019-88A5-01E3722C5F4B}"/>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xmlns="" id="{8A345DF5-C2FA-49E1-8358-51668387C79A}"/>
              </a:ext>
            </a:extLst>
          </p:cNvPr>
          <p:cNvSpPr>
            <a:spLocks noGrp="1" noChangeArrowheads="1"/>
          </p:cNvSpPr>
          <p:nvPr>
            <p:ph type="sldNum" sz="quarter" idx="5"/>
          </p:nvPr>
        </p:nvSpPr>
        <p:spPr>
          <a:ln/>
        </p:spPr>
        <p:txBody>
          <a:bodyPr/>
          <a:lstStyle/>
          <a:p>
            <a:fld id="{9DAD9C84-4706-4B49-92C9-131747433B0C}" type="slidenum">
              <a:rPr lang="en-US" altLang="en-US"/>
              <a:pPr/>
              <a:t>8</a:t>
            </a:fld>
            <a:endParaRPr lang="en-US" altLang="en-US"/>
          </a:p>
        </p:txBody>
      </p:sp>
      <p:sp>
        <p:nvSpPr>
          <p:cNvPr id="694274" name="Rectangle 2">
            <a:extLst>
              <a:ext uri="{FF2B5EF4-FFF2-40B4-BE49-F238E27FC236}">
                <a16:creationId xmlns:a16="http://schemas.microsoft.com/office/drawing/2014/main" xmlns="" id="{E8EB5536-1C7B-4D00-B29B-E726F12B16AA}"/>
              </a:ext>
            </a:extLst>
          </p:cNvPr>
          <p:cNvSpPr>
            <a:spLocks noGrp="1" noRot="1" noChangeAspect="1" noChangeArrowheads="1" noTextEdit="1"/>
          </p:cNvSpPr>
          <p:nvPr>
            <p:ph type="sldImg"/>
          </p:nvPr>
        </p:nvSpPr>
        <p:spPr>
          <a:ln/>
        </p:spPr>
      </p:sp>
      <p:sp>
        <p:nvSpPr>
          <p:cNvPr id="694275" name="Rectangle 3">
            <a:extLst>
              <a:ext uri="{FF2B5EF4-FFF2-40B4-BE49-F238E27FC236}">
                <a16:creationId xmlns:a16="http://schemas.microsoft.com/office/drawing/2014/main" xmlns="" id="{80C47C1C-472C-4F98-B7BE-6DA74A598254}"/>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xmlns="" id="{CB97B5D7-5686-47ED-9B6D-35CA4B407841}"/>
              </a:ext>
            </a:extLst>
          </p:cNvPr>
          <p:cNvSpPr>
            <a:spLocks noGrp="1" noChangeArrowheads="1"/>
          </p:cNvSpPr>
          <p:nvPr>
            <p:ph type="sldNum" sz="quarter" idx="5"/>
          </p:nvPr>
        </p:nvSpPr>
        <p:spPr>
          <a:ln/>
        </p:spPr>
        <p:txBody>
          <a:bodyPr/>
          <a:lstStyle/>
          <a:p>
            <a:fld id="{16E1CBF9-37A7-429B-A04F-517E6A68D6DF}" type="slidenum">
              <a:rPr lang="en-US" altLang="en-US"/>
              <a:pPr/>
              <a:t>9</a:t>
            </a:fld>
            <a:endParaRPr lang="en-US" altLang="en-US"/>
          </a:p>
        </p:txBody>
      </p:sp>
      <p:sp>
        <p:nvSpPr>
          <p:cNvPr id="695298" name="Rectangle 2">
            <a:extLst>
              <a:ext uri="{FF2B5EF4-FFF2-40B4-BE49-F238E27FC236}">
                <a16:creationId xmlns:a16="http://schemas.microsoft.com/office/drawing/2014/main" xmlns="" id="{F98208E8-3019-4793-AFA0-75E06D585318}"/>
              </a:ext>
            </a:extLst>
          </p:cNvPr>
          <p:cNvSpPr>
            <a:spLocks noGrp="1" noRot="1" noChangeAspect="1" noChangeArrowheads="1" noTextEdit="1"/>
          </p:cNvSpPr>
          <p:nvPr>
            <p:ph type="sldImg"/>
          </p:nvPr>
        </p:nvSpPr>
        <p:spPr>
          <a:ln/>
        </p:spPr>
      </p:sp>
      <p:sp>
        <p:nvSpPr>
          <p:cNvPr id="695299" name="Rectangle 3">
            <a:extLst>
              <a:ext uri="{FF2B5EF4-FFF2-40B4-BE49-F238E27FC236}">
                <a16:creationId xmlns:a16="http://schemas.microsoft.com/office/drawing/2014/main" xmlns="" id="{76981495-8E1B-4BFD-8BC4-4DFE215731C8}"/>
              </a:ext>
            </a:extLst>
          </p:cNvPr>
          <p:cNvSpPr>
            <a:spLocks noGrp="1" noChangeArrowheads="1"/>
          </p:cNvSpPr>
          <p:nvPr>
            <p:ph type="body" idx="1"/>
          </p:nvPr>
        </p:nvSpPr>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210946" name="Group 2">
            <a:extLst>
              <a:ext uri="{FF2B5EF4-FFF2-40B4-BE49-F238E27FC236}">
                <a16:creationId xmlns:a16="http://schemas.microsoft.com/office/drawing/2014/main" xmlns="" id="{46ECA17C-BF58-4B7B-B314-CC732801F0DE}"/>
              </a:ext>
            </a:extLst>
          </p:cNvPr>
          <p:cNvGrpSpPr>
            <a:grpSpLocks/>
          </p:cNvGrpSpPr>
          <p:nvPr/>
        </p:nvGrpSpPr>
        <p:grpSpPr bwMode="auto">
          <a:xfrm>
            <a:off x="0" y="2438400"/>
            <a:ext cx="9009063" cy="1052513"/>
            <a:chOff x="0" y="1536"/>
            <a:chExt cx="5675" cy="663"/>
          </a:xfrm>
        </p:grpSpPr>
        <p:grpSp>
          <p:nvGrpSpPr>
            <p:cNvPr id="210947" name="Group 3">
              <a:extLst>
                <a:ext uri="{FF2B5EF4-FFF2-40B4-BE49-F238E27FC236}">
                  <a16:creationId xmlns:a16="http://schemas.microsoft.com/office/drawing/2014/main" xmlns="" id="{C39A219D-79C7-4313-9EFD-7CEDE0DB00AF}"/>
                </a:ext>
              </a:extLst>
            </p:cNvPr>
            <p:cNvGrpSpPr>
              <a:grpSpLocks/>
            </p:cNvGrpSpPr>
            <p:nvPr/>
          </p:nvGrpSpPr>
          <p:grpSpPr bwMode="auto">
            <a:xfrm>
              <a:off x="183" y="1604"/>
              <a:ext cx="448" cy="299"/>
              <a:chOff x="720" y="336"/>
              <a:chExt cx="624" cy="432"/>
            </a:xfrm>
          </p:grpSpPr>
          <p:sp>
            <p:nvSpPr>
              <p:cNvPr id="210948" name="Rectangle 4">
                <a:extLst>
                  <a:ext uri="{FF2B5EF4-FFF2-40B4-BE49-F238E27FC236}">
                    <a16:creationId xmlns:a16="http://schemas.microsoft.com/office/drawing/2014/main" xmlns="" id="{7B4415CA-6D1E-4DD5-B602-D0166428F0E4}"/>
                  </a:ext>
                </a:extLst>
              </p:cNvPr>
              <p:cNvSpPr>
                <a:spLocks noChangeArrowheads="1"/>
              </p:cNvSpPr>
              <p:nvPr/>
            </p:nvSpPr>
            <p:spPr bwMode="auto">
              <a:xfrm>
                <a:off x="720" y="336"/>
                <a:ext cx="384" cy="432"/>
              </a:xfrm>
              <a:prstGeom prst="rect">
                <a:avLst/>
              </a:prstGeom>
              <a:solidFill>
                <a:schemeClr val="folHlink"/>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10949" name="Rectangle 5">
                <a:extLst>
                  <a:ext uri="{FF2B5EF4-FFF2-40B4-BE49-F238E27FC236}">
                    <a16:creationId xmlns:a16="http://schemas.microsoft.com/office/drawing/2014/main" xmlns="" id="{586C547F-A389-4FFA-B095-E84D6A6FAFD4}"/>
                  </a:ext>
                </a:extLst>
              </p:cNvPr>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grpSp>
          <p:nvGrpSpPr>
            <p:cNvPr id="210950" name="Group 6">
              <a:extLst>
                <a:ext uri="{FF2B5EF4-FFF2-40B4-BE49-F238E27FC236}">
                  <a16:creationId xmlns:a16="http://schemas.microsoft.com/office/drawing/2014/main" xmlns="" id="{0E57D913-61F3-48CE-A459-6318CD768C94}"/>
                </a:ext>
              </a:extLst>
            </p:cNvPr>
            <p:cNvGrpSpPr>
              <a:grpSpLocks/>
            </p:cNvGrpSpPr>
            <p:nvPr/>
          </p:nvGrpSpPr>
          <p:grpSpPr bwMode="auto">
            <a:xfrm>
              <a:off x="261" y="1870"/>
              <a:ext cx="465" cy="299"/>
              <a:chOff x="912" y="2640"/>
              <a:chExt cx="672" cy="432"/>
            </a:xfrm>
          </p:grpSpPr>
          <p:sp>
            <p:nvSpPr>
              <p:cNvPr id="210951" name="Rectangle 7">
                <a:extLst>
                  <a:ext uri="{FF2B5EF4-FFF2-40B4-BE49-F238E27FC236}">
                    <a16:creationId xmlns:a16="http://schemas.microsoft.com/office/drawing/2014/main" xmlns="" id="{A058C953-276C-4242-87F6-BE77A86D399F}"/>
                  </a:ext>
                </a:extLst>
              </p:cNvPr>
              <p:cNvSpPr>
                <a:spLocks noChangeArrowheads="1"/>
              </p:cNvSpPr>
              <p:nvPr/>
            </p:nvSpPr>
            <p:spPr bwMode="auto">
              <a:xfrm>
                <a:off x="912" y="2640"/>
                <a:ext cx="384" cy="432"/>
              </a:xfrm>
              <a:prstGeom prst="rect">
                <a:avLst/>
              </a:prstGeom>
              <a:solidFill>
                <a:schemeClr val="accent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10952" name="Rectangle 8">
                <a:extLst>
                  <a:ext uri="{FF2B5EF4-FFF2-40B4-BE49-F238E27FC236}">
                    <a16:creationId xmlns:a16="http://schemas.microsoft.com/office/drawing/2014/main" xmlns="" id="{1AA565B4-039E-4189-8DFE-A4F6BA559DC1}"/>
                  </a:ext>
                </a:extLst>
              </p:cNvPr>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sp>
          <p:nvSpPr>
            <p:cNvPr id="210953" name="Rectangle 9">
              <a:extLst>
                <a:ext uri="{FF2B5EF4-FFF2-40B4-BE49-F238E27FC236}">
                  <a16:creationId xmlns:a16="http://schemas.microsoft.com/office/drawing/2014/main" xmlns="" id="{1B39305E-CE82-413C-A1B0-D7BD2B6FBF53}"/>
                </a:ext>
              </a:extLst>
            </p:cNvPr>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10954" name="Rectangle 10">
              <a:extLst>
                <a:ext uri="{FF2B5EF4-FFF2-40B4-BE49-F238E27FC236}">
                  <a16:creationId xmlns:a16="http://schemas.microsoft.com/office/drawing/2014/main" xmlns="" id="{EF214B7F-6950-4604-A1A1-EEFA2A93E590}"/>
                </a:ext>
              </a:extLst>
            </p:cNvPr>
            <p:cNvSpPr>
              <a:spLocks noChangeArrowheads="1"/>
            </p:cNvSpPr>
            <p:nvPr/>
          </p:nvSpPr>
          <p:spPr bwMode="auto">
            <a:xfrm>
              <a:off x="400" y="1536"/>
              <a:ext cx="20" cy="663"/>
            </a:xfrm>
            <a:prstGeom prst="rect">
              <a:avLst/>
            </a:prstGeom>
            <a:solidFill>
              <a:schemeClr val="bg2"/>
            </a:solidFill>
            <a:ln>
              <a:noFill/>
            </a:ln>
            <a:effectLst/>
            <a:extLst>
              <a:ext uri="{91240B29-F687-4F45-9708-019B960494DF}">
                <a14:hiddenLine xmlns:a14="http://schemas.microsoft.com/office/drawing/2010/main" xmlns="" w="9525">
                  <a:solidFill>
                    <a:schemeClr val="bg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10955" name="Rectangle 11">
              <a:extLst>
                <a:ext uri="{FF2B5EF4-FFF2-40B4-BE49-F238E27FC236}">
                  <a16:creationId xmlns:a16="http://schemas.microsoft.com/office/drawing/2014/main" xmlns="" id="{F0AD57C3-CAC4-4633-8175-31A2CC85B5ED}"/>
                </a:ext>
              </a:extLst>
            </p:cNvPr>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sp>
        <p:nvSpPr>
          <p:cNvPr id="210956" name="Rectangle 12">
            <a:extLst>
              <a:ext uri="{FF2B5EF4-FFF2-40B4-BE49-F238E27FC236}">
                <a16:creationId xmlns:a16="http://schemas.microsoft.com/office/drawing/2014/main" xmlns="" id="{510DDC86-3C46-4507-AAA3-32CE4E25B106}"/>
              </a:ext>
            </a:extLst>
          </p:cNvPr>
          <p:cNvSpPr>
            <a:spLocks noGrp="1" noChangeArrowheads="1"/>
          </p:cNvSpPr>
          <p:nvPr>
            <p:ph type="ctrTitle"/>
          </p:nvPr>
        </p:nvSpPr>
        <p:spPr bwMode="auto">
          <a:xfrm>
            <a:off x="990600" y="1676400"/>
            <a:ext cx="7772400" cy="1462088"/>
          </a:xfrm>
          <a:prstGeom prst="rect">
            <a:avLst/>
          </a:prstGeom>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a:lvl1pPr>
          </a:lstStyle>
          <a:p>
            <a:pPr lvl="0"/>
            <a:r>
              <a:rPr lang="en-US" altLang="en-US" noProof="0"/>
              <a:t>Click to edit Master title style</a:t>
            </a:r>
          </a:p>
        </p:txBody>
      </p:sp>
      <p:sp>
        <p:nvSpPr>
          <p:cNvPr id="210957" name="Rectangle 13">
            <a:extLst>
              <a:ext uri="{FF2B5EF4-FFF2-40B4-BE49-F238E27FC236}">
                <a16:creationId xmlns:a16="http://schemas.microsoft.com/office/drawing/2014/main" xmlns="" id="{21552FB3-B55F-4421-A762-6972E89B3C49}"/>
              </a:ext>
            </a:extLst>
          </p:cNvPr>
          <p:cNvSpPr>
            <a:spLocks noGrp="1" noChangeArrowheads="1"/>
          </p:cNvSpPr>
          <p:nvPr>
            <p:ph type="subTitle" idx="1"/>
          </p:nvPr>
        </p:nvSpPr>
        <p:spPr bwMode="auto">
          <a:xfrm>
            <a:off x="1371600" y="3886200"/>
            <a:ext cx="6400800" cy="1752600"/>
          </a:xfrm>
          <a:prstGeom prst="rect">
            <a:avLst/>
          </a:prstGeom>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ctr">
              <a:buFont typeface="Wingdings" panose="05000000000000000000" pitchFamily="2" charset="2"/>
              <a:buNone/>
              <a:defRPr/>
            </a:lvl1pPr>
          </a:lstStyle>
          <a:p>
            <a:pPr lvl="0"/>
            <a:r>
              <a:rPr lang="en-US" altLang="en-US" noProof="0"/>
              <a:t>Click to edit Master subtitle style</a:t>
            </a:r>
          </a:p>
        </p:txBody>
      </p:sp>
      <p:sp>
        <p:nvSpPr>
          <p:cNvPr id="210958" name="Rectangle 14">
            <a:extLst>
              <a:ext uri="{FF2B5EF4-FFF2-40B4-BE49-F238E27FC236}">
                <a16:creationId xmlns:a16="http://schemas.microsoft.com/office/drawing/2014/main" xmlns="" id="{E2DD7ECB-79A8-44DE-AB30-AD578F617022}"/>
              </a:ext>
            </a:extLst>
          </p:cNvPr>
          <p:cNvSpPr>
            <a:spLocks noGrp="1" noChangeArrowheads="1"/>
          </p:cNvSpPr>
          <p:nvPr>
            <p:ph type="dt" sz="half" idx="2"/>
          </p:nvPr>
        </p:nvSpPr>
        <p:spPr bwMode="auto">
          <a:xfrm>
            <a:off x="990600" y="6248400"/>
            <a:ext cx="1905000" cy="457200"/>
          </a:xfrm>
          <a:prstGeom prst="rect">
            <a:avLst/>
          </a:prstGeom>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400" b="0">
                <a:solidFill>
                  <a:schemeClr val="bg2"/>
                </a:solidFill>
                <a:latin typeface="+mn-lt"/>
              </a:defRPr>
            </a:lvl1pPr>
          </a:lstStyle>
          <a:p>
            <a:endParaRPr lang="en-US" altLang="en-US"/>
          </a:p>
        </p:txBody>
      </p:sp>
      <p:sp>
        <p:nvSpPr>
          <p:cNvPr id="210959" name="Rectangle 15">
            <a:extLst>
              <a:ext uri="{FF2B5EF4-FFF2-40B4-BE49-F238E27FC236}">
                <a16:creationId xmlns:a16="http://schemas.microsoft.com/office/drawing/2014/main" xmlns="" id="{244A92C9-60A4-4537-AE6C-0431D7C7D876}"/>
              </a:ext>
            </a:extLst>
          </p:cNvPr>
          <p:cNvSpPr>
            <a:spLocks noGrp="1" noChangeArrowheads="1"/>
          </p:cNvSpPr>
          <p:nvPr>
            <p:ph type="ftr" sz="quarter" idx="3"/>
          </p:nvPr>
        </p:nvSpPr>
        <p:spPr bwMode="auto">
          <a:xfrm>
            <a:off x="3429000" y="6248400"/>
            <a:ext cx="2895600" cy="457200"/>
          </a:xfrm>
          <a:prstGeom prst="rect">
            <a:avLst/>
          </a:prstGeom>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400" b="0">
                <a:solidFill>
                  <a:schemeClr val="bg2"/>
                </a:solidFill>
                <a:latin typeface="+mn-lt"/>
              </a:defRPr>
            </a:lvl1pPr>
          </a:lstStyle>
          <a:p>
            <a:r>
              <a:rPr lang="en-US" altLang="en-US"/>
              <a:t>2.#</a:t>
            </a:r>
          </a:p>
        </p:txBody>
      </p:sp>
      <p:sp>
        <p:nvSpPr>
          <p:cNvPr id="210960" name="Rectangle 16">
            <a:extLst>
              <a:ext uri="{FF2B5EF4-FFF2-40B4-BE49-F238E27FC236}">
                <a16:creationId xmlns:a16="http://schemas.microsoft.com/office/drawing/2014/main" xmlns="" id="{FA3DF860-AFA5-42E8-8687-592DB1B2EC51}"/>
              </a:ext>
            </a:extLst>
          </p:cNvPr>
          <p:cNvSpPr>
            <a:spLocks noGrp="1" noChangeArrowheads="1"/>
          </p:cNvSpPr>
          <p:nvPr>
            <p:ph type="sldNum" sz="quarter" idx="4"/>
          </p:nvPr>
        </p:nvSpPr>
        <p:spPr>
          <a:xfrm>
            <a:off x="6858000" y="6248400"/>
            <a:ext cx="1905000" cy="457200"/>
          </a:xfrm>
        </p:spPr>
        <p:txBody>
          <a:bodyPr/>
          <a:lstStyle>
            <a:lvl1pPr algn="r">
              <a:defRPr sz="1400" b="0">
                <a:solidFill>
                  <a:schemeClr val="bg2"/>
                </a:solidFill>
                <a:latin typeface="+mn-lt"/>
              </a:defRPr>
            </a:lvl1pPr>
          </a:lstStyle>
          <a:p>
            <a:fld id="{B785A5F9-FE07-466A-90AC-F77BAF1C27D2}" type="slidenum">
              <a:rPr lang="en-US" altLang="en-US"/>
              <a:pPr/>
              <a:t>‹#›</a:t>
            </a:fld>
            <a:endParaRPr lang="en-US" altLang="en-US"/>
          </a:p>
        </p:txBody>
      </p:sp>
      <p:sp>
        <p:nvSpPr>
          <p:cNvPr id="210961" name="Text Box 17">
            <a:extLst>
              <a:ext uri="{FF2B5EF4-FFF2-40B4-BE49-F238E27FC236}">
                <a16:creationId xmlns:a16="http://schemas.microsoft.com/office/drawing/2014/main" xmlns="" id="{888F8B0A-F640-43FA-A275-C1511F8440C1}"/>
              </a:ext>
            </a:extLst>
          </p:cNvPr>
          <p:cNvSpPr txBox="1">
            <a:spLocks noChangeArrowheads="1"/>
          </p:cNvSpPr>
          <p:nvPr userDrawn="1"/>
        </p:nvSpPr>
        <p:spPr bwMode="auto">
          <a:xfrm>
            <a:off x="0" y="6553200"/>
            <a:ext cx="2209800"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sz="1400" b="0">
                <a:latin typeface="McGrawHill-Italic" pitchFamily="2" charset="0"/>
              </a:rPr>
              <a:t>McGraw-Hill</a:t>
            </a:r>
            <a:endParaRPr lang="en-US" altLang="en-US" sz="2400" b="0"/>
          </a:p>
        </p:txBody>
      </p:sp>
      <p:sp>
        <p:nvSpPr>
          <p:cNvPr id="210962" name="Text Box 18">
            <a:extLst>
              <a:ext uri="{FF2B5EF4-FFF2-40B4-BE49-F238E27FC236}">
                <a16:creationId xmlns:a16="http://schemas.microsoft.com/office/drawing/2014/main" xmlns="" id="{F7076A64-CFD8-4D1D-9F00-3A31DFA98095}"/>
              </a:ext>
            </a:extLst>
          </p:cNvPr>
          <p:cNvSpPr txBox="1">
            <a:spLocks noChangeArrowheads="1"/>
          </p:cNvSpPr>
          <p:nvPr userDrawn="1"/>
        </p:nvSpPr>
        <p:spPr bwMode="auto">
          <a:xfrm>
            <a:off x="4572000" y="6553200"/>
            <a:ext cx="4572000"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r" eaLnBrk="1" hangingPunct="1">
              <a:spcBef>
                <a:spcPct val="50000"/>
              </a:spcBef>
              <a:buFontTx/>
              <a:buChar char="©"/>
            </a:pPr>
            <a:r>
              <a:rPr lang="en-US" altLang="en-US" sz="1400" b="0">
                <a:latin typeface="McGrawHill-Italic" pitchFamily="2" charset="0"/>
              </a:rPr>
              <a:t>The McGraw-Hill Companies, Inc., 2000</a:t>
            </a:r>
            <a:endParaRPr lang="en-US" altLang="en-US" sz="2400" b="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AA670E6-A41F-4F53-A024-5E7E1EE0554A}"/>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678FB73B-6325-4B43-B4E9-6510A5185CF2}"/>
              </a:ext>
            </a:extLst>
          </p:cNvPr>
          <p:cNvSpPr>
            <a:spLocks noGrp="1"/>
          </p:cNvSpPr>
          <p:nvPr>
            <p:ph type="body" orient="vert" idx="1"/>
          </p:nvPr>
        </p:nvSpPr>
        <p:spPr>
          <a:xfrm>
            <a:off x="628650" y="1825625"/>
            <a:ext cx="78867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xmlns="" id="{7F41C8D3-C148-4CD0-B39F-0136A8AC5E89}"/>
              </a:ext>
            </a:extLst>
          </p:cNvPr>
          <p:cNvSpPr>
            <a:spLocks noGrp="1"/>
          </p:cNvSpPr>
          <p:nvPr>
            <p:ph type="sldNum" sz="quarter" idx="10"/>
          </p:nvPr>
        </p:nvSpPr>
        <p:spPr/>
        <p:txBody>
          <a:bodyPr/>
          <a:lstStyle>
            <a:lvl1pPr>
              <a:defRPr/>
            </a:lvl1pPr>
          </a:lstStyle>
          <a:p>
            <a:r>
              <a:rPr lang="en-US" altLang="en-US"/>
              <a:t>2.</a:t>
            </a:r>
            <a:fld id="{00B7CD0B-5A2A-4C0B-8768-2C9A235394DF}" type="slidenum">
              <a:rPr lang="en-US" altLang="en-US"/>
              <a:pPr/>
              <a:t>‹#›</a:t>
            </a:fld>
            <a:endParaRPr lang="en-US" altLang="en-US"/>
          </a:p>
        </p:txBody>
      </p:sp>
    </p:spTree>
    <p:extLst>
      <p:ext uri="{BB962C8B-B14F-4D97-AF65-F5344CB8AC3E}">
        <p14:creationId xmlns:p14="http://schemas.microsoft.com/office/powerpoint/2010/main" xmlns="" val="28625235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7CC482BF-41DF-4E97-930B-93B8DA4D80A7}"/>
              </a:ext>
            </a:extLst>
          </p:cNvPr>
          <p:cNvSpPr>
            <a:spLocks noGrp="1"/>
          </p:cNvSpPr>
          <p:nvPr>
            <p:ph type="title" orient="vert"/>
          </p:nvPr>
        </p:nvSpPr>
        <p:spPr>
          <a:xfrm>
            <a:off x="6543675" y="365125"/>
            <a:ext cx="1971675"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5FAC90BB-4D62-4F49-BD9D-C3D5689BA359}"/>
              </a:ext>
            </a:extLst>
          </p:cNvPr>
          <p:cNvSpPr>
            <a:spLocks noGrp="1"/>
          </p:cNvSpPr>
          <p:nvPr>
            <p:ph type="body" orient="vert" idx="1"/>
          </p:nvPr>
        </p:nvSpPr>
        <p:spPr>
          <a:xfrm>
            <a:off x="628650" y="365125"/>
            <a:ext cx="5762625"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xmlns="" id="{951A2F2C-6277-4F37-B45F-DE2DCB5C0B4C}"/>
              </a:ext>
            </a:extLst>
          </p:cNvPr>
          <p:cNvSpPr>
            <a:spLocks noGrp="1"/>
          </p:cNvSpPr>
          <p:nvPr>
            <p:ph type="sldNum" sz="quarter" idx="10"/>
          </p:nvPr>
        </p:nvSpPr>
        <p:spPr/>
        <p:txBody>
          <a:bodyPr/>
          <a:lstStyle>
            <a:lvl1pPr>
              <a:defRPr/>
            </a:lvl1pPr>
          </a:lstStyle>
          <a:p>
            <a:r>
              <a:rPr lang="en-US" altLang="en-US"/>
              <a:t>2.</a:t>
            </a:r>
            <a:fld id="{0AEA29AD-5ADC-45AB-B4E0-B5D409938369}" type="slidenum">
              <a:rPr lang="en-US" altLang="en-US"/>
              <a:pPr/>
              <a:t>‹#›</a:t>
            </a:fld>
            <a:endParaRPr lang="en-US" altLang="en-US"/>
          </a:p>
        </p:txBody>
      </p:sp>
    </p:spTree>
    <p:extLst>
      <p:ext uri="{BB962C8B-B14F-4D97-AF65-F5344CB8AC3E}">
        <p14:creationId xmlns:p14="http://schemas.microsoft.com/office/powerpoint/2010/main" xmlns="" val="42657665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CD50C285-A99C-4A78-B70B-FE3180AB7B82}"/>
              </a:ext>
            </a:extLst>
          </p:cNvPr>
          <p:cNvSpPr>
            <a:spLocks noGrp="1"/>
          </p:cNvSpPr>
          <p:nvPr>
            <p:ph/>
          </p:nvPr>
        </p:nvSpPr>
        <p:spPr>
          <a:xfrm>
            <a:off x="628650" y="365125"/>
            <a:ext cx="7886700" cy="58118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xmlns="" id="{6D13E021-1C6E-4636-8A39-005D8EF10E06}"/>
              </a:ext>
            </a:extLst>
          </p:cNvPr>
          <p:cNvSpPr>
            <a:spLocks noGrp="1"/>
          </p:cNvSpPr>
          <p:nvPr>
            <p:ph type="sldNum" sz="quarter" idx="10"/>
          </p:nvPr>
        </p:nvSpPr>
        <p:spPr>
          <a:xfrm>
            <a:off x="0" y="6400800"/>
            <a:ext cx="1905000" cy="457200"/>
          </a:xfrm>
        </p:spPr>
        <p:txBody>
          <a:bodyPr/>
          <a:lstStyle>
            <a:lvl1pPr>
              <a:defRPr/>
            </a:lvl1pPr>
          </a:lstStyle>
          <a:p>
            <a:r>
              <a:rPr lang="en-US" altLang="en-US"/>
              <a:t>2.</a:t>
            </a:r>
            <a:fld id="{74D3EFC8-9CE4-4729-AFB9-4CB9501C4303}" type="slidenum">
              <a:rPr lang="en-US" altLang="en-US"/>
              <a:pPr/>
              <a:t>‹#›</a:t>
            </a:fld>
            <a:endParaRPr lang="en-US" altLang="en-US"/>
          </a:p>
        </p:txBody>
      </p:sp>
    </p:spTree>
    <p:extLst>
      <p:ext uri="{BB962C8B-B14F-4D97-AF65-F5344CB8AC3E}">
        <p14:creationId xmlns:p14="http://schemas.microsoft.com/office/powerpoint/2010/main" xmlns="" val="2006014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E2DADB8-1361-498C-994E-ABCA09E80392}"/>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52DF2829-84FD-4FA1-AC0F-8900ACE06851}"/>
              </a:ext>
            </a:extLst>
          </p:cNvPr>
          <p:cNvSpPr>
            <a:spLocks noGrp="1"/>
          </p:cNvSpPr>
          <p:nvPr>
            <p:ph idx="1"/>
          </p:nvPr>
        </p:nvSpPr>
        <p:spPr>
          <a:xfrm>
            <a:off x="628650" y="1825625"/>
            <a:ext cx="78867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xmlns="" id="{F720B828-01E8-4C83-8F01-0FB11CB0D058}"/>
              </a:ext>
            </a:extLst>
          </p:cNvPr>
          <p:cNvSpPr>
            <a:spLocks noGrp="1"/>
          </p:cNvSpPr>
          <p:nvPr>
            <p:ph type="sldNum" sz="quarter" idx="10"/>
          </p:nvPr>
        </p:nvSpPr>
        <p:spPr/>
        <p:txBody>
          <a:bodyPr/>
          <a:lstStyle>
            <a:lvl1pPr>
              <a:defRPr/>
            </a:lvl1pPr>
          </a:lstStyle>
          <a:p>
            <a:r>
              <a:rPr lang="en-US" altLang="en-US"/>
              <a:t>2.</a:t>
            </a:r>
            <a:fld id="{8BC26EE1-D47A-4681-A9C4-8D4C719BCA55}" type="slidenum">
              <a:rPr lang="en-US" altLang="en-US"/>
              <a:pPr/>
              <a:t>‹#›</a:t>
            </a:fld>
            <a:endParaRPr lang="en-US" altLang="en-US"/>
          </a:p>
        </p:txBody>
      </p:sp>
    </p:spTree>
    <p:extLst>
      <p:ext uri="{BB962C8B-B14F-4D97-AF65-F5344CB8AC3E}">
        <p14:creationId xmlns:p14="http://schemas.microsoft.com/office/powerpoint/2010/main" xmlns="" val="2170264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A44B5F4-FE51-4CEF-9CD0-7482C56CFC27}"/>
              </a:ext>
            </a:extLst>
          </p:cNvPr>
          <p:cNvSpPr>
            <a:spLocks noGrp="1"/>
          </p:cNvSpPr>
          <p:nvPr>
            <p:ph type="title"/>
          </p:nvPr>
        </p:nvSpPr>
        <p:spPr>
          <a:xfrm>
            <a:off x="623888" y="1709738"/>
            <a:ext cx="78867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B075580F-8915-46C7-B3A9-99BC9AD84296}"/>
              </a:ext>
            </a:extLst>
          </p:cNvPr>
          <p:cNvSpPr>
            <a:spLocks noGrp="1"/>
          </p:cNvSpPr>
          <p:nvPr>
            <p:ph type="body" idx="1"/>
          </p:nvPr>
        </p:nvSpPr>
        <p:spPr>
          <a:xfrm>
            <a:off x="623888" y="4589463"/>
            <a:ext cx="78867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Slide Number Placeholder 3">
            <a:extLst>
              <a:ext uri="{FF2B5EF4-FFF2-40B4-BE49-F238E27FC236}">
                <a16:creationId xmlns:a16="http://schemas.microsoft.com/office/drawing/2014/main" xmlns="" id="{27BE0B56-1345-4195-AA8D-FEF856A01615}"/>
              </a:ext>
            </a:extLst>
          </p:cNvPr>
          <p:cNvSpPr>
            <a:spLocks noGrp="1"/>
          </p:cNvSpPr>
          <p:nvPr>
            <p:ph type="sldNum" sz="quarter" idx="10"/>
          </p:nvPr>
        </p:nvSpPr>
        <p:spPr/>
        <p:txBody>
          <a:bodyPr/>
          <a:lstStyle>
            <a:lvl1pPr>
              <a:defRPr/>
            </a:lvl1pPr>
          </a:lstStyle>
          <a:p>
            <a:r>
              <a:rPr lang="en-US" altLang="en-US"/>
              <a:t>2.</a:t>
            </a:r>
            <a:fld id="{88D83C3B-4980-4FFA-B698-4DA6FA0890F6}" type="slidenum">
              <a:rPr lang="en-US" altLang="en-US"/>
              <a:pPr/>
              <a:t>‹#›</a:t>
            </a:fld>
            <a:endParaRPr lang="en-US" altLang="en-US"/>
          </a:p>
        </p:txBody>
      </p:sp>
    </p:spTree>
    <p:extLst>
      <p:ext uri="{BB962C8B-B14F-4D97-AF65-F5344CB8AC3E}">
        <p14:creationId xmlns:p14="http://schemas.microsoft.com/office/powerpoint/2010/main" xmlns="" val="3663626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1BCB52B-1789-42BA-83AC-A987524F41B8}"/>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5B239BA9-00E3-499E-99B1-6AFA91AE984E}"/>
              </a:ext>
            </a:extLst>
          </p:cNvPr>
          <p:cNvSpPr>
            <a:spLocks noGrp="1"/>
          </p:cNvSpPr>
          <p:nvPr>
            <p:ph sz="half" idx="1"/>
          </p:nvPr>
        </p:nvSpPr>
        <p:spPr>
          <a:xfrm>
            <a:off x="628650" y="1825625"/>
            <a:ext cx="386715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21205D9F-16E0-454C-BDB0-4A34021F3AF5}"/>
              </a:ext>
            </a:extLst>
          </p:cNvPr>
          <p:cNvSpPr>
            <a:spLocks noGrp="1"/>
          </p:cNvSpPr>
          <p:nvPr>
            <p:ph sz="half" idx="2"/>
          </p:nvPr>
        </p:nvSpPr>
        <p:spPr>
          <a:xfrm>
            <a:off x="4648200" y="1825625"/>
            <a:ext cx="386715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xmlns="" id="{4A8A4595-8E13-4D50-9CC2-6C837AFF21B7}"/>
              </a:ext>
            </a:extLst>
          </p:cNvPr>
          <p:cNvSpPr>
            <a:spLocks noGrp="1"/>
          </p:cNvSpPr>
          <p:nvPr>
            <p:ph type="sldNum" sz="quarter" idx="10"/>
          </p:nvPr>
        </p:nvSpPr>
        <p:spPr/>
        <p:txBody>
          <a:bodyPr/>
          <a:lstStyle>
            <a:lvl1pPr>
              <a:defRPr/>
            </a:lvl1pPr>
          </a:lstStyle>
          <a:p>
            <a:r>
              <a:rPr lang="en-US" altLang="en-US"/>
              <a:t>2.</a:t>
            </a:r>
            <a:fld id="{2FDCF0D1-FA58-41B6-899C-6A1F5AC8C1EC}" type="slidenum">
              <a:rPr lang="en-US" altLang="en-US"/>
              <a:pPr/>
              <a:t>‹#›</a:t>
            </a:fld>
            <a:endParaRPr lang="en-US" altLang="en-US"/>
          </a:p>
        </p:txBody>
      </p:sp>
    </p:spTree>
    <p:extLst>
      <p:ext uri="{BB962C8B-B14F-4D97-AF65-F5344CB8AC3E}">
        <p14:creationId xmlns:p14="http://schemas.microsoft.com/office/powerpoint/2010/main" xmlns="" val="17967647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77DB5B-9BD6-45A4-8DE3-342F7D5CF07B}"/>
              </a:ext>
            </a:extLst>
          </p:cNvPr>
          <p:cNvSpPr>
            <a:spLocks noGrp="1"/>
          </p:cNvSpPr>
          <p:nvPr>
            <p:ph type="title"/>
          </p:nvPr>
        </p:nvSpPr>
        <p:spPr>
          <a:xfrm>
            <a:off x="630238" y="365125"/>
            <a:ext cx="78867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xmlns="" id="{5D7B5518-847D-4C91-8F1A-2447C8377EA7}"/>
              </a:ext>
            </a:extLst>
          </p:cNvPr>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8B0F78B4-8E9F-44CC-8F48-8C3E1B898BB8}"/>
              </a:ext>
            </a:extLst>
          </p:cNvPr>
          <p:cNvSpPr>
            <a:spLocks noGrp="1"/>
          </p:cNvSpPr>
          <p:nvPr>
            <p:ph sz="half" idx="2"/>
          </p:nvPr>
        </p:nvSpPr>
        <p:spPr>
          <a:xfrm>
            <a:off x="630238" y="2505075"/>
            <a:ext cx="386873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AFB4C9D8-146F-4C18-A2B2-47A90DF62FE1}"/>
              </a:ext>
            </a:extLst>
          </p:cNvPr>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5D3F139E-0A1A-408E-85ED-2E8366F35A6F}"/>
              </a:ext>
            </a:extLst>
          </p:cNvPr>
          <p:cNvSpPr>
            <a:spLocks noGrp="1"/>
          </p:cNvSpPr>
          <p:nvPr>
            <p:ph sz="quarter" idx="4"/>
          </p:nvPr>
        </p:nvSpPr>
        <p:spPr>
          <a:xfrm>
            <a:off x="4629150" y="2505075"/>
            <a:ext cx="38877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xmlns="" id="{4EBEEF59-FECE-4AC7-B7AE-1607ACD833F1}"/>
              </a:ext>
            </a:extLst>
          </p:cNvPr>
          <p:cNvSpPr>
            <a:spLocks noGrp="1"/>
          </p:cNvSpPr>
          <p:nvPr>
            <p:ph type="sldNum" sz="quarter" idx="10"/>
          </p:nvPr>
        </p:nvSpPr>
        <p:spPr/>
        <p:txBody>
          <a:bodyPr/>
          <a:lstStyle>
            <a:lvl1pPr>
              <a:defRPr/>
            </a:lvl1pPr>
          </a:lstStyle>
          <a:p>
            <a:r>
              <a:rPr lang="en-US" altLang="en-US"/>
              <a:t>2.</a:t>
            </a:r>
            <a:fld id="{B40986EA-26EE-49FB-AEA3-DB2FE3E0C15D}" type="slidenum">
              <a:rPr lang="en-US" altLang="en-US"/>
              <a:pPr/>
              <a:t>‹#›</a:t>
            </a:fld>
            <a:endParaRPr lang="en-US" altLang="en-US"/>
          </a:p>
        </p:txBody>
      </p:sp>
    </p:spTree>
    <p:extLst>
      <p:ext uri="{BB962C8B-B14F-4D97-AF65-F5344CB8AC3E}">
        <p14:creationId xmlns:p14="http://schemas.microsoft.com/office/powerpoint/2010/main" xmlns="" val="10816174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CC07B8-C565-4C74-BA0A-AC438A72B3A5}"/>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p>
        </p:txBody>
      </p:sp>
      <p:sp>
        <p:nvSpPr>
          <p:cNvPr id="3" name="Slide Number Placeholder 2">
            <a:extLst>
              <a:ext uri="{FF2B5EF4-FFF2-40B4-BE49-F238E27FC236}">
                <a16:creationId xmlns:a16="http://schemas.microsoft.com/office/drawing/2014/main" xmlns="" id="{32A11256-6B2E-43C0-846A-A6AAEBBDA3B9}"/>
              </a:ext>
            </a:extLst>
          </p:cNvPr>
          <p:cNvSpPr>
            <a:spLocks noGrp="1"/>
          </p:cNvSpPr>
          <p:nvPr>
            <p:ph type="sldNum" sz="quarter" idx="10"/>
          </p:nvPr>
        </p:nvSpPr>
        <p:spPr/>
        <p:txBody>
          <a:bodyPr/>
          <a:lstStyle>
            <a:lvl1pPr>
              <a:defRPr/>
            </a:lvl1pPr>
          </a:lstStyle>
          <a:p>
            <a:r>
              <a:rPr lang="en-US" altLang="en-US"/>
              <a:t>2.</a:t>
            </a:r>
            <a:fld id="{B1A81CBB-F636-480C-81E7-B990DFCB84C4}" type="slidenum">
              <a:rPr lang="en-US" altLang="en-US"/>
              <a:pPr/>
              <a:t>‹#›</a:t>
            </a:fld>
            <a:endParaRPr lang="en-US" altLang="en-US"/>
          </a:p>
        </p:txBody>
      </p:sp>
    </p:spTree>
    <p:extLst>
      <p:ext uri="{BB962C8B-B14F-4D97-AF65-F5344CB8AC3E}">
        <p14:creationId xmlns:p14="http://schemas.microsoft.com/office/powerpoint/2010/main" xmlns="" val="238644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250C1835-7BA1-4F03-B428-3D44E59032D7}"/>
              </a:ext>
            </a:extLst>
          </p:cNvPr>
          <p:cNvSpPr>
            <a:spLocks noGrp="1"/>
          </p:cNvSpPr>
          <p:nvPr>
            <p:ph type="sldNum" sz="quarter" idx="10"/>
          </p:nvPr>
        </p:nvSpPr>
        <p:spPr/>
        <p:txBody>
          <a:bodyPr/>
          <a:lstStyle>
            <a:lvl1pPr>
              <a:defRPr/>
            </a:lvl1pPr>
          </a:lstStyle>
          <a:p>
            <a:r>
              <a:rPr lang="en-US" altLang="en-US"/>
              <a:t>2.</a:t>
            </a:r>
            <a:fld id="{2BAF0E57-05E1-4022-8F9A-2BEB011473B6}" type="slidenum">
              <a:rPr lang="en-US" altLang="en-US"/>
              <a:pPr/>
              <a:t>‹#›</a:t>
            </a:fld>
            <a:endParaRPr lang="en-US" altLang="en-US"/>
          </a:p>
        </p:txBody>
      </p:sp>
    </p:spTree>
    <p:extLst>
      <p:ext uri="{BB962C8B-B14F-4D97-AF65-F5344CB8AC3E}">
        <p14:creationId xmlns:p14="http://schemas.microsoft.com/office/powerpoint/2010/main" xmlns="" val="40395541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959BEDC-1FA0-473C-A62C-811C5DD7CAD7}"/>
              </a:ext>
            </a:extLst>
          </p:cNvPr>
          <p:cNvSpPr>
            <a:spLocks noGrp="1"/>
          </p:cNvSpPr>
          <p:nvPr>
            <p:ph type="title"/>
          </p:nvPr>
        </p:nvSpPr>
        <p:spPr>
          <a:xfrm>
            <a:off x="630238" y="457200"/>
            <a:ext cx="2949575"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F516149E-BD99-4982-88ED-7CB675E1DF15}"/>
              </a:ext>
            </a:extLst>
          </p:cNvPr>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8D05D112-9B0D-4740-9C6F-B27FD23AF0A8}"/>
              </a:ext>
            </a:extLst>
          </p:cNvPr>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Slide Number Placeholder 4">
            <a:extLst>
              <a:ext uri="{FF2B5EF4-FFF2-40B4-BE49-F238E27FC236}">
                <a16:creationId xmlns:a16="http://schemas.microsoft.com/office/drawing/2014/main" xmlns="" id="{DD046268-D25D-4EC5-A2E2-2221A54C1514}"/>
              </a:ext>
            </a:extLst>
          </p:cNvPr>
          <p:cNvSpPr>
            <a:spLocks noGrp="1"/>
          </p:cNvSpPr>
          <p:nvPr>
            <p:ph type="sldNum" sz="quarter" idx="10"/>
          </p:nvPr>
        </p:nvSpPr>
        <p:spPr/>
        <p:txBody>
          <a:bodyPr/>
          <a:lstStyle>
            <a:lvl1pPr>
              <a:defRPr/>
            </a:lvl1pPr>
          </a:lstStyle>
          <a:p>
            <a:r>
              <a:rPr lang="en-US" altLang="en-US"/>
              <a:t>2.</a:t>
            </a:r>
            <a:fld id="{96916F80-7333-4642-8B4B-F598E6DC0C37}" type="slidenum">
              <a:rPr lang="en-US" altLang="en-US"/>
              <a:pPr/>
              <a:t>‹#›</a:t>
            </a:fld>
            <a:endParaRPr lang="en-US" altLang="en-US"/>
          </a:p>
        </p:txBody>
      </p:sp>
    </p:spTree>
    <p:extLst>
      <p:ext uri="{BB962C8B-B14F-4D97-AF65-F5344CB8AC3E}">
        <p14:creationId xmlns:p14="http://schemas.microsoft.com/office/powerpoint/2010/main" xmlns="" val="27523223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A57FE60-3A76-4170-A0B8-05EB9F504AD9}"/>
              </a:ext>
            </a:extLst>
          </p:cNvPr>
          <p:cNvSpPr>
            <a:spLocks noGrp="1"/>
          </p:cNvSpPr>
          <p:nvPr>
            <p:ph type="title"/>
          </p:nvPr>
        </p:nvSpPr>
        <p:spPr>
          <a:xfrm>
            <a:off x="630238" y="457200"/>
            <a:ext cx="2949575"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9AB48AEA-8DC9-4829-A2F5-00A119FCF3A1}"/>
              </a:ext>
            </a:extLst>
          </p:cNvPr>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5AF7E8E5-304A-4E37-B567-F2A5EB7E5198}"/>
              </a:ext>
            </a:extLst>
          </p:cNvPr>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Slide Number Placeholder 4">
            <a:extLst>
              <a:ext uri="{FF2B5EF4-FFF2-40B4-BE49-F238E27FC236}">
                <a16:creationId xmlns:a16="http://schemas.microsoft.com/office/drawing/2014/main" xmlns="" id="{1C37A41B-53F9-4B53-B2CD-14EBED079F25}"/>
              </a:ext>
            </a:extLst>
          </p:cNvPr>
          <p:cNvSpPr>
            <a:spLocks noGrp="1"/>
          </p:cNvSpPr>
          <p:nvPr>
            <p:ph type="sldNum" sz="quarter" idx="10"/>
          </p:nvPr>
        </p:nvSpPr>
        <p:spPr/>
        <p:txBody>
          <a:bodyPr/>
          <a:lstStyle>
            <a:lvl1pPr>
              <a:defRPr/>
            </a:lvl1pPr>
          </a:lstStyle>
          <a:p>
            <a:r>
              <a:rPr lang="en-US" altLang="en-US"/>
              <a:t>2.</a:t>
            </a:r>
            <a:fld id="{C35C8131-345E-4D9C-94C8-531DBF8F8A7D}" type="slidenum">
              <a:rPr lang="en-US" altLang="en-US"/>
              <a:pPr/>
              <a:t>‹#›</a:t>
            </a:fld>
            <a:endParaRPr lang="en-US" altLang="en-US"/>
          </a:p>
        </p:txBody>
      </p:sp>
    </p:spTree>
    <p:extLst>
      <p:ext uri="{BB962C8B-B14F-4D97-AF65-F5344CB8AC3E}">
        <p14:creationId xmlns:p14="http://schemas.microsoft.com/office/powerpoint/2010/main" xmlns="" val="1975550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9933" name="Rectangle 13">
            <a:extLst>
              <a:ext uri="{FF2B5EF4-FFF2-40B4-BE49-F238E27FC236}">
                <a16:creationId xmlns:a16="http://schemas.microsoft.com/office/drawing/2014/main" xmlns="" id="{A27C2299-16CA-46D8-97CF-59524F7B8ACE}"/>
              </a:ext>
            </a:extLst>
          </p:cNvPr>
          <p:cNvSpPr>
            <a:spLocks noGrp="1" noChangeArrowheads="1"/>
          </p:cNvSpPr>
          <p:nvPr>
            <p:ph type="sldNum" sz="quarter" idx="4"/>
          </p:nvPr>
        </p:nvSpPr>
        <p:spPr bwMode="auto">
          <a:xfrm>
            <a:off x="0" y="64008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2000">
                <a:latin typeface="Arial" panose="020B0604020202020204" pitchFamily="34" charset="0"/>
              </a:defRPr>
            </a:lvl1pPr>
          </a:lstStyle>
          <a:p>
            <a:r>
              <a:rPr lang="en-US" altLang="en-US"/>
              <a:t>2.</a:t>
            </a:r>
            <a:fld id="{A0C87457-1972-4281-AEDB-CC201A93A9CE}"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hf hdr="0" ftr="0" dt="0"/>
  <p:txStyles>
    <p:titleStyle>
      <a:lvl1pPr algn="l" rtl="0" fontAlgn="base">
        <a:spcBef>
          <a:spcPct val="0"/>
        </a:spcBef>
        <a:spcAft>
          <a:spcPct val="0"/>
        </a:spcAft>
        <a:defRPr sz="4400" kern="1200">
          <a:solidFill>
            <a:schemeClr val="tx2"/>
          </a:solidFill>
          <a:latin typeface="+mj-lt"/>
          <a:ea typeface="+mj-ea"/>
          <a:cs typeface="+mj-cs"/>
        </a:defRPr>
      </a:lvl1pPr>
      <a:lvl2pPr algn="l" rtl="0" fontAlgn="base">
        <a:spcBef>
          <a:spcPct val="0"/>
        </a:spcBef>
        <a:spcAft>
          <a:spcPct val="0"/>
        </a:spcAft>
        <a:defRPr sz="4400">
          <a:solidFill>
            <a:schemeClr val="tx2"/>
          </a:solidFill>
          <a:latin typeface="Tahoma" panose="020B0604030504040204" pitchFamily="34" charset="0"/>
        </a:defRPr>
      </a:lvl2pPr>
      <a:lvl3pPr algn="l" rtl="0" fontAlgn="base">
        <a:spcBef>
          <a:spcPct val="0"/>
        </a:spcBef>
        <a:spcAft>
          <a:spcPct val="0"/>
        </a:spcAft>
        <a:defRPr sz="4400">
          <a:solidFill>
            <a:schemeClr val="tx2"/>
          </a:solidFill>
          <a:latin typeface="Tahoma" panose="020B0604030504040204" pitchFamily="34" charset="0"/>
        </a:defRPr>
      </a:lvl3pPr>
      <a:lvl4pPr algn="l" rtl="0" fontAlgn="base">
        <a:spcBef>
          <a:spcPct val="0"/>
        </a:spcBef>
        <a:spcAft>
          <a:spcPct val="0"/>
        </a:spcAft>
        <a:defRPr sz="4400">
          <a:solidFill>
            <a:schemeClr val="tx2"/>
          </a:solidFill>
          <a:latin typeface="Tahoma" panose="020B0604030504040204" pitchFamily="34" charset="0"/>
        </a:defRPr>
      </a:lvl4pPr>
      <a:lvl5pPr algn="l" rtl="0" fontAlgn="base">
        <a:spcBef>
          <a:spcPct val="0"/>
        </a:spcBef>
        <a:spcAft>
          <a:spcPct val="0"/>
        </a:spcAft>
        <a:defRPr sz="4400">
          <a:solidFill>
            <a:schemeClr val="tx2"/>
          </a:solidFill>
          <a:latin typeface="Tahoma" panose="020B0604030504040204" pitchFamily="34" charset="0"/>
        </a:defRPr>
      </a:lvl5pPr>
      <a:lvl6pPr marL="457200" algn="l" rtl="0" fontAlgn="base">
        <a:spcBef>
          <a:spcPct val="0"/>
        </a:spcBef>
        <a:spcAft>
          <a:spcPct val="0"/>
        </a:spcAft>
        <a:defRPr sz="4400">
          <a:solidFill>
            <a:schemeClr val="tx2"/>
          </a:solidFill>
          <a:latin typeface="Tahoma" panose="020B0604030504040204" pitchFamily="34" charset="0"/>
        </a:defRPr>
      </a:lvl6pPr>
      <a:lvl7pPr marL="914400" algn="l" rtl="0" fontAlgn="base">
        <a:spcBef>
          <a:spcPct val="0"/>
        </a:spcBef>
        <a:spcAft>
          <a:spcPct val="0"/>
        </a:spcAft>
        <a:defRPr sz="4400">
          <a:solidFill>
            <a:schemeClr val="tx2"/>
          </a:solidFill>
          <a:latin typeface="Tahoma" panose="020B0604030504040204" pitchFamily="34" charset="0"/>
        </a:defRPr>
      </a:lvl7pPr>
      <a:lvl8pPr marL="1371600" algn="l" rtl="0" fontAlgn="base">
        <a:spcBef>
          <a:spcPct val="0"/>
        </a:spcBef>
        <a:spcAft>
          <a:spcPct val="0"/>
        </a:spcAft>
        <a:defRPr sz="4400">
          <a:solidFill>
            <a:schemeClr val="tx2"/>
          </a:solidFill>
          <a:latin typeface="Tahoma" panose="020B0604030504040204" pitchFamily="34" charset="0"/>
        </a:defRPr>
      </a:lvl8pPr>
      <a:lvl9pPr marL="1828800" algn="l" rtl="0" fontAlgn="base">
        <a:spcBef>
          <a:spcPct val="0"/>
        </a:spcBef>
        <a:spcAft>
          <a:spcPct val="0"/>
        </a:spcAft>
        <a:defRPr sz="4400">
          <a:solidFill>
            <a:schemeClr val="tx2"/>
          </a:solidFill>
          <a:latin typeface="Tahoma" panose="020B0604030504040204" pitchFamily="34" charset="0"/>
        </a:defRPr>
      </a:lvl9pPr>
    </p:titleStyle>
    <p:bodyStyle>
      <a:lvl1pPr marL="342900" indent="-342900" algn="l" rtl="0" fontAlgn="base">
        <a:spcBef>
          <a:spcPct val="20000"/>
        </a:spcBef>
        <a:spcAft>
          <a:spcPct val="0"/>
        </a:spcAft>
        <a:buClr>
          <a:schemeClr val="folHlink"/>
        </a:buClr>
        <a:buSzPct val="60000"/>
        <a:buFont typeface="Wingdings" panose="05000000000000000000" pitchFamily="2" charset="2"/>
        <a:buChar char="n"/>
        <a:defRPr sz="3200" kern="1200">
          <a:solidFill>
            <a:schemeClr val="tx1"/>
          </a:solidFill>
          <a:latin typeface="+mn-lt"/>
          <a:ea typeface="+mn-ea"/>
          <a:cs typeface="+mn-cs"/>
        </a:defRPr>
      </a:lvl1pPr>
      <a:lvl2pPr marL="742950" indent="-285750" algn="l" rtl="0" fontAlgn="base">
        <a:spcBef>
          <a:spcPct val="20000"/>
        </a:spcBef>
        <a:spcAft>
          <a:spcPct val="0"/>
        </a:spcAft>
        <a:buClr>
          <a:schemeClr val="hlink"/>
        </a:buClr>
        <a:buSzPct val="55000"/>
        <a:buFont typeface="Wingdings" panose="05000000000000000000" pitchFamily="2" charset="2"/>
        <a:buChar char="n"/>
        <a:defRPr sz="2800" kern="1200">
          <a:solidFill>
            <a:schemeClr val="tx1"/>
          </a:solidFill>
          <a:latin typeface="+mn-lt"/>
          <a:ea typeface="+mn-ea"/>
          <a:cs typeface="+mn-cs"/>
        </a:defRPr>
      </a:lvl2pPr>
      <a:lvl3pPr marL="1143000" indent="-228600" algn="l" rtl="0" fontAlgn="base">
        <a:spcBef>
          <a:spcPct val="20000"/>
        </a:spcBef>
        <a:spcAft>
          <a:spcPct val="0"/>
        </a:spcAft>
        <a:buClr>
          <a:schemeClr val="folHlink"/>
        </a:buClr>
        <a:buSzPct val="50000"/>
        <a:buFont typeface="Wingdings" panose="05000000000000000000" pitchFamily="2" charset="2"/>
        <a:buChar char="n"/>
        <a:defRPr sz="2400" kern="1200">
          <a:solidFill>
            <a:schemeClr val="tx1"/>
          </a:solidFill>
          <a:latin typeface="+mn-lt"/>
          <a:ea typeface="+mn-ea"/>
          <a:cs typeface="+mn-cs"/>
        </a:defRPr>
      </a:lvl3pPr>
      <a:lvl4pPr marL="1600200" indent="-228600" algn="l" rtl="0" fontAlgn="base">
        <a:spcBef>
          <a:spcPct val="20000"/>
        </a:spcBef>
        <a:spcAft>
          <a:spcPct val="0"/>
        </a:spcAft>
        <a:buClr>
          <a:schemeClr val="accent2"/>
        </a:buClr>
        <a:buSzPct val="55000"/>
        <a:buFont typeface="Wingdings" panose="05000000000000000000" pitchFamily="2" charset="2"/>
        <a:buChar char="n"/>
        <a:defRPr sz="2000" kern="1200">
          <a:solidFill>
            <a:schemeClr val="tx1"/>
          </a:solidFill>
          <a:latin typeface="+mn-lt"/>
          <a:ea typeface="+mn-ea"/>
          <a:cs typeface="+mn-cs"/>
        </a:defRPr>
      </a:lvl4pPr>
      <a:lvl5pPr marL="2057400" indent="-228600" algn="l" rtl="0" fontAlgn="base">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a:extLst>
              <a:ext uri="{FF2B5EF4-FFF2-40B4-BE49-F238E27FC236}">
                <a16:creationId xmlns:a16="http://schemas.microsoft.com/office/drawing/2014/main" xmlns="" id="{EB544EC7-D0E6-4E62-8DBF-A0A764EED054}"/>
              </a:ext>
            </a:extLst>
          </p:cNvPr>
          <p:cNvSpPr>
            <a:spLocks noGrp="1"/>
          </p:cNvSpPr>
          <p:nvPr>
            <p:ph type="sldNum" sz="quarter" idx="10"/>
          </p:nvPr>
        </p:nvSpPr>
        <p:spPr/>
        <p:txBody>
          <a:bodyPr/>
          <a:lstStyle/>
          <a:p>
            <a:r>
              <a:rPr lang="en-US" altLang="en-US"/>
              <a:t>2.</a:t>
            </a:r>
            <a:fld id="{AF4F82E0-4360-4F99-AFBA-5CE40EFE36F2}" type="slidenum">
              <a:rPr lang="en-US" altLang="en-US"/>
              <a:pPr/>
              <a:t>1</a:t>
            </a:fld>
            <a:endParaRPr lang="en-US" altLang="en-US"/>
          </a:p>
        </p:txBody>
      </p:sp>
      <p:sp>
        <p:nvSpPr>
          <p:cNvPr id="7" name="TextBox 6">
            <a:extLst>
              <a:ext uri="{FF2B5EF4-FFF2-40B4-BE49-F238E27FC236}">
                <a16:creationId xmlns:a16="http://schemas.microsoft.com/office/drawing/2014/main" xmlns="" id="{7E8CAD80-A220-5648-B0A5-CC078B52CC76}"/>
              </a:ext>
            </a:extLst>
          </p:cNvPr>
          <p:cNvSpPr txBox="1"/>
          <p:nvPr/>
        </p:nvSpPr>
        <p:spPr>
          <a:xfrm rot="10594130" flipV="1">
            <a:off x="1150176" y="1866515"/>
            <a:ext cx="6404382" cy="2554545"/>
          </a:xfrm>
          <a:prstGeom prst="rect">
            <a:avLst/>
          </a:prstGeom>
          <a:noFill/>
        </p:spPr>
        <p:txBody>
          <a:bodyPr wrap="square" rtlCol="0">
            <a:spAutoFit/>
          </a:bodyPr>
          <a:lstStyle/>
          <a:p>
            <a:pPr marL="571500" indent="-571500" algn="ctr">
              <a:buFont typeface="Arial" panose="020B0604020202020204" pitchFamily="34" charset="0"/>
              <a:buChar char="•"/>
            </a:pPr>
            <a:r>
              <a:rPr lang="en-US" sz="8000" i="1" u="sng">
                <a:solidFill>
                  <a:srgbClr val="660066"/>
                </a:solidFill>
              </a:rPr>
              <a:t>ISO –OSI MODEL</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xmlns="" id="{C25E28E2-A420-4223-885D-D20F6B754BFA}"/>
              </a:ext>
            </a:extLst>
          </p:cNvPr>
          <p:cNvSpPr>
            <a:spLocks noGrp="1"/>
          </p:cNvSpPr>
          <p:nvPr>
            <p:ph type="sldNum" sz="quarter" idx="10"/>
          </p:nvPr>
        </p:nvSpPr>
        <p:spPr/>
        <p:txBody>
          <a:bodyPr/>
          <a:lstStyle/>
          <a:p>
            <a:r>
              <a:rPr lang="en-US" altLang="en-US"/>
              <a:t>2.</a:t>
            </a:r>
            <a:fld id="{66FEC936-56B2-4B61-B725-6AD51529429A}" type="slidenum">
              <a:rPr lang="en-US" altLang="en-US"/>
              <a:pPr/>
              <a:t>10</a:t>
            </a:fld>
            <a:endParaRPr lang="en-US" altLang="en-US"/>
          </a:p>
        </p:txBody>
      </p:sp>
      <p:sp>
        <p:nvSpPr>
          <p:cNvPr id="638978" name="Line 2">
            <a:extLst>
              <a:ext uri="{FF2B5EF4-FFF2-40B4-BE49-F238E27FC236}">
                <a16:creationId xmlns:a16="http://schemas.microsoft.com/office/drawing/2014/main" xmlns="" id="{8CB45E2C-A903-4138-859A-5E0EEDF0402D}"/>
              </a:ext>
            </a:extLst>
          </p:cNvPr>
          <p:cNvSpPr>
            <a:spLocks noChangeShapeType="1"/>
          </p:cNvSpPr>
          <p:nvPr/>
        </p:nvSpPr>
        <p:spPr bwMode="auto">
          <a:xfrm>
            <a:off x="152400" y="152400"/>
            <a:ext cx="8763000" cy="0"/>
          </a:xfrm>
          <a:prstGeom prst="line">
            <a:avLst/>
          </a:prstGeom>
          <a:noFill/>
          <a:ln w="76200">
            <a:solidFill>
              <a:schemeClr val="hlink"/>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638979" name="Line 3">
            <a:extLst>
              <a:ext uri="{FF2B5EF4-FFF2-40B4-BE49-F238E27FC236}">
                <a16:creationId xmlns:a16="http://schemas.microsoft.com/office/drawing/2014/main" xmlns="" id="{633C1DB4-97BF-4F43-804D-0B9072D45111}"/>
              </a:ext>
            </a:extLst>
          </p:cNvPr>
          <p:cNvSpPr>
            <a:spLocks noChangeShapeType="1"/>
          </p:cNvSpPr>
          <p:nvPr/>
        </p:nvSpPr>
        <p:spPr bwMode="auto">
          <a:xfrm>
            <a:off x="152400" y="990600"/>
            <a:ext cx="8763000" cy="0"/>
          </a:xfrm>
          <a:prstGeom prst="line">
            <a:avLst/>
          </a:prstGeom>
          <a:noFill/>
          <a:ln w="19050">
            <a:solidFill>
              <a:schemeClr val="hlink"/>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638980" name="Text Box 4">
            <a:extLst>
              <a:ext uri="{FF2B5EF4-FFF2-40B4-BE49-F238E27FC236}">
                <a16:creationId xmlns:a16="http://schemas.microsoft.com/office/drawing/2014/main" xmlns="" id="{421C587F-C9B0-43FB-9C9C-2F2AF7ADAF2B}"/>
              </a:ext>
            </a:extLst>
          </p:cNvPr>
          <p:cNvSpPr txBox="1">
            <a:spLocks noChangeArrowheads="1"/>
          </p:cNvSpPr>
          <p:nvPr/>
        </p:nvSpPr>
        <p:spPr bwMode="auto">
          <a:xfrm>
            <a:off x="304800" y="381000"/>
            <a:ext cx="3132138"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en-US" sz="2400">
                <a:solidFill>
                  <a:schemeClr val="folHlink"/>
                </a:solidFill>
              </a:rPr>
              <a:t>Figure 2.5  </a:t>
            </a:r>
            <a:r>
              <a:rPr lang="en-US" altLang="en-US" sz="2000" i="1"/>
              <a:t>Physical layer</a:t>
            </a:r>
          </a:p>
        </p:txBody>
      </p:sp>
      <p:sp>
        <p:nvSpPr>
          <p:cNvPr id="638981" name="Line 5">
            <a:extLst>
              <a:ext uri="{FF2B5EF4-FFF2-40B4-BE49-F238E27FC236}">
                <a16:creationId xmlns:a16="http://schemas.microsoft.com/office/drawing/2014/main" xmlns="" id="{0647A71F-D2DA-4DBC-A7E2-64C4C9B3228C}"/>
              </a:ext>
            </a:extLst>
          </p:cNvPr>
          <p:cNvSpPr>
            <a:spLocks noChangeShapeType="1"/>
          </p:cNvSpPr>
          <p:nvPr/>
        </p:nvSpPr>
        <p:spPr bwMode="auto">
          <a:xfrm>
            <a:off x="152400" y="6172200"/>
            <a:ext cx="8763000" cy="0"/>
          </a:xfrm>
          <a:prstGeom prst="line">
            <a:avLst/>
          </a:prstGeom>
          <a:noFill/>
          <a:ln w="76200">
            <a:solidFill>
              <a:schemeClr val="hlink"/>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pic>
        <p:nvPicPr>
          <p:cNvPr id="638982" name="Picture 6">
            <a:extLst>
              <a:ext uri="{FF2B5EF4-FFF2-40B4-BE49-F238E27FC236}">
                <a16:creationId xmlns:a16="http://schemas.microsoft.com/office/drawing/2014/main" xmlns="" id="{F9E1C448-1003-45F2-8217-F67C83A76393}"/>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09550" y="2349500"/>
            <a:ext cx="8629650" cy="2755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xmlns="" id="{273069EA-EC08-450B-9D32-43ECBE80D73D}"/>
              </a:ext>
            </a:extLst>
          </p:cNvPr>
          <p:cNvSpPr>
            <a:spLocks noGrp="1"/>
          </p:cNvSpPr>
          <p:nvPr>
            <p:ph type="sldNum" sz="quarter" idx="10"/>
          </p:nvPr>
        </p:nvSpPr>
        <p:spPr/>
        <p:txBody>
          <a:bodyPr/>
          <a:lstStyle/>
          <a:p>
            <a:r>
              <a:rPr lang="en-US" altLang="en-US"/>
              <a:t>2.</a:t>
            </a:r>
            <a:fld id="{8C7514F7-98D9-40DE-ACA4-C97C4B499624}" type="slidenum">
              <a:rPr lang="en-US" altLang="en-US"/>
              <a:pPr/>
              <a:t>11</a:t>
            </a:fld>
            <a:endParaRPr lang="en-US" altLang="en-US"/>
          </a:p>
        </p:txBody>
      </p:sp>
      <p:sp>
        <p:nvSpPr>
          <p:cNvPr id="657410" name="Rectangle 2">
            <a:extLst>
              <a:ext uri="{FF2B5EF4-FFF2-40B4-BE49-F238E27FC236}">
                <a16:creationId xmlns:a16="http://schemas.microsoft.com/office/drawing/2014/main" xmlns="" id="{AE5AC8C4-3BC4-4C46-B7B9-3CE0FD211143}"/>
              </a:ext>
            </a:extLst>
          </p:cNvPr>
          <p:cNvSpPr>
            <a:spLocks noChangeArrowheads="1"/>
          </p:cNvSpPr>
          <p:nvPr/>
        </p:nvSpPr>
        <p:spPr bwMode="ltGray">
          <a:xfrm>
            <a:off x="366713" y="107950"/>
            <a:ext cx="438150" cy="474663"/>
          </a:xfrm>
          <a:prstGeom prst="rect">
            <a:avLst/>
          </a:prstGeom>
          <a:solidFill>
            <a:schemeClr val="accent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endParaRPr kumimoji="1" lang="en-US" altLang="en-US" sz="2400" b="0">
              <a:latin typeface="Tahoma" panose="020B0604030504040204" pitchFamily="34" charset="0"/>
            </a:endParaRPr>
          </a:p>
        </p:txBody>
      </p:sp>
      <p:sp>
        <p:nvSpPr>
          <p:cNvPr id="657411" name="Rectangle 3">
            <a:extLst>
              <a:ext uri="{FF2B5EF4-FFF2-40B4-BE49-F238E27FC236}">
                <a16:creationId xmlns:a16="http://schemas.microsoft.com/office/drawing/2014/main" xmlns="" id="{F0C52DAA-612C-463F-8D9E-00724A79A8B4}"/>
              </a:ext>
            </a:extLst>
          </p:cNvPr>
          <p:cNvSpPr>
            <a:spLocks noChangeArrowheads="1"/>
          </p:cNvSpPr>
          <p:nvPr/>
        </p:nvSpPr>
        <p:spPr bwMode="ltGray">
          <a:xfrm>
            <a:off x="749300" y="1079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endParaRPr kumimoji="1" lang="en-US" altLang="en-US" sz="2400" b="0">
              <a:latin typeface="Tahoma" panose="020B0604030504040204" pitchFamily="34" charset="0"/>
            </a:endParaRPr>
          </a:p>
        </p:txBody>
      </p:sp>
      <p:sp>
        <p:nvSpPr>
          <p:cNvPr id="657412" name="Rectangle 4">
            <a:extLst>
              <a:ext uri="{FF2B5EF4-FFF2-40B4-BE49-F238E27FC236}">
                <a16:creationId xmlns:a16="http://schemas.microsoft.com/office/drawing/2014/main" xmlns="" id="{52023436-F23B-46B8-9214-2BD4469415F6}"/>
              </a:ext>
            </a:extLst>
          </p:cNvPr>
          <p:cNvSpPr>
            <a:spLocks noChangeArrowheads="1"/>
          </p:cNvSpPr>
          <p:nvPr/>
        </p:nvSpPr>
        <p:spPr bwMode="ltGray">
          <a:xfrm>
            <a:off x="490538" y="530225"/>
            <a:ext cx="422275" cy="474663"/>
          </a:xfrm>
          <a:prstGeom prst="rect">
            <a:avLst/>
          </a:prstGeom>
          <a:solidFill>
            <a:schemeClr val="folHlink"/>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endParaRPr kumimoji="1" lang="en-US" altLang="en-US" sz="2400" b="0">
              <a:latin typeface="Tahoma" panose="020B0604030504040204" pitchFamily="34" charset="0"/>
            </a:endParaRPr>
          </a:p>
        </p:txBody>
      </p:sp>
      <p:sp>
        <p:nvSpPr>
          <p:cNvPr id="657413" name="Rectangle 5">
            <a:extLst>
              <a:ext uri="{FF2B5EF4-FFF2-40B4-BE49-F238E27FC236}">
                <a16:creationId xmlns:a16="http://schemas.microsoft.com/office/drawing/2014/main" xmlns="" id="{89E13D9C-4A4A-4C28-BF56-A9115E4EFBBC}"/>
              </a:ext>
            </a:extLst>
          </p:cNvPr>
          <p:cNvSpPr>
            <a:spLocks noChangeArrowheads="1"/>
          </p:cNvSpPr>
          <p:nvPr/>
        </p:nvSpPr>
        <p:spPr bwMode="ltGray">
          <a:xfrm>
            <a:off x="860425" y="5302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endParaRPr kumimoji="1" lang="en-US" altLang="en-US" sz="2400" b="0">
              <a:latin typeface="Tahoma" panose="020B0604030504040204" pitchFamily="34" charset="0"/>
            </a:endParaRPr>
          </a:p>
        </p:txBody>
      </p:sp>
      <p:sp>
        <p:nvSpPr>
          <p:cNvPr id="657414" name="Rectangle 6">
            <a:extLst>
              <a:ext uri="{FF2B5EF4-FFF2-40B4-BE49-F238E27FC236}">
                <a16:creationId xmlns:a16="http://schemas.microsoft.com/office/drawing/2014/main" xmlns="" id="{376BD787-9918-4E14-8BA6-5F55E00BB176}"/>
              </a:ext>
            </a:extLst>
          </p:cNvPr>
          <p:cNvSpPr>
            <a:spLocks noChangeArrowheads="1"/>
          </p:cNvSpPr>
          <p:nvPr/>
        </p:nvSpPr>
        <p:spPr bwMode="ltGray">
          <a:xfrm>
            <a:off x="76200" y="4572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endParaRPr kumimoji="1" lang="en-US" altLang="en-US" sz="2400" b="0">
              <a:latin typeface="Tahoma" panose="020B0604030504040204" pitchFamily="34" charset="0"/>
            </a:endParaRPr>
          </a:p>
        </p:txBody>
      </p:sp>
      <p:sp>
        <p:nvSpPr>
          <p:cNvPr id="657415" name="Rectangle 7">
            <a:extLst>
              <a:ext uri="{FF2B5EF4-FFF2-40B4-BE49-F238E27FC236}">
                <a16:creationId xmlns:a16="http://schemas.microsoft.com/office/drawing/2014/main" xmlns="" id="{98A91B74-25F6-4ED9-84E7-9604463E485A}"/>
              </a:ext>
            </a:extLst>
          </p:cNvPr>
          <p:cNvSpPr>
            <a:spLocks noChangeArrowheads="1"/>
          </p:cNvSpPr>
          <p:nvPr/>
        </p:nvSpPr>
        <p:spPr bwMode="gray">
          <a:xfrm>
            <a:off x="711200" y="0"/>
            <a:ext cx="31750" cy="1052513"/>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endParaRPr kumimoji="1" lang="en-US" altLang="en-US" sz="2400" b="0">
              <a:latin typeface="Tahoma" panose="020B0604030504040204" pitchFamily="34" charset="0"/>
            </a:endParaRPr>
          </a:p>
        </p:txBody>
      </p:sp>
      <p:sp>
        <p:nvSpPr>
          <p:cNvPr id="657416" name="Rectangle 8">
            <a:extLst>
              <a:ext uri="{FF2B5EF4-FFF2-40B4-BE49-F238E27FC236}">
                <a16:creationId xmlns:a16="http://schemas.microsoft.com/office/drawing/2014/main" xmlns="" id="{13C733FC-1B86-497C-B471-87A3BAA615CC}"/>
              </a:ext>
            </a:extLst>
          </p:cNvPr>
          <p:cNvSpPr>
            <a:spLocks noChangeArrowheads="1"/>
          </p:cNvSpPr>
          <p:nvPr/>
        </p:nvSpPr>
        <p:spPr bwMode="gray">
          <a:xfrm>
            <a:off x="442913" y="533400"/>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endParaRPr kumimoji="1" lang="en-US" altLang="en-US" sz="2400" b="0">
              <a:latin typeface="Tahoma" panose="020B0604030504040204" pitchFamily="34" charset="0"/>
            </a:endParaRPr>
          </a:p>
        </p:txBody>
      </p:sp>
      <p:sp>
        <p:nvSpPr>
          <p:cNvPr id="657417" name="Line 9">
            <a:extLst>
              <a:ext uri="{FF2B5EF4-FFF2-40B4-BE49-F238E27FC236}">
                <a16:creationId xmlns:a16="http://schemas.microsoft.com/office/drawing/2014/main" xmlns="" id="{1424FB49-F023-43DD-B574-623D0B1CD00C}"/>
              </a:ext>
            </a:extLst>
          </p:cNvPr>
          <p:cNvSpPr>
            <a:spLocks noChangeShapeType="1"/>
          </p:cNvSpPr>
          <p:nvPr/>
        </p:nvSpPr>
        <p:spPr bwMode="auto">
          <a:xfrm>
            <a:off x="457200" y="2971800"/>
            <a:ext cx="8153400" cy="0"/>
          </a:xfrm>
          <a:prstGeom prst="line">
            <a:avLst/>
          </a:prstGeom>
          <a:noFill/>
          <a:ln w="76200">
            <a:solidFill>
              <a:srgbClr val="0099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657418" name="Line 10">
            <a:extLst>
              <a:ext uri="{FF2B5EF4-FFF2-40B4-BE49-F238E27FC236}">
                <a16:creationId xmlns:a16="http://schemas.microsoft.com/office/drawing/2014/main" xmlns="" id="{2469090D-7C63-401D-9CDE-6559A64FB7D4}"/>
              </a:ext>
            </a:extLst>
          </p:cNvPr>
          <p:cNvSpPr>
            <a:spLocks noChangeShapeType="1"/>
          </p:cNvSpPr>
          <p:nvPr/>
        </p:nvSpPr>
        <p:spPr bwMode="auto">
          <a:xfrm>
            <a:off x="458788" y="3962400"/>
            <a:ext cx="8153400" cy="0"/>
          </a:xfrm>
          <a:prstGeom prst="line">
            <a:avLst/>
          </a:prstGeom>
          <a:noFill/>
          <a:ln w="76200">
            <a:solidFill>
              <a:srgbClr val="0099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657419" name="Rectangle 11">
            <a:extLst>
              <a:ext uri="{FF2B5EF4-FFF2-40B4-BE49-F238E27FC236}">
                <a16:creationId xmlns:a16="http://schemas.microsoft.com/office/drawing/2014/main" xmlns="" id="{C63F8B77-CD5B-4375-9182-B1C69ABDBF50}"/>
              </a:ext>
            </a:extLst>
          </p:cNvPr>
          <p:cNvSpPr>
            <a:spLocks noChangeArrowheads="1"/>
          </p:cNvSpPr>
          <p:nvPr/>
        </p:nvSpPr>
        <p:spPr bwMode="auto">
          <a:xfrm>
            <a:off x="495300" y="3063875"/>
            <a:ext cx="8077200" cy="822325"/>
          </a:xfrm>
          <a:prstGeom prst="rect">
            <a:avLst/>
          </a:prstGeom>
          <a:solidFill>
            <a:srgbClr val="99FF33"/>
          </a:solidFill>
          <a:ln>
            <a:noFill/>
          </a:ln>
          <a:effectLst/>
          <a:extLst>
            <a:ext uri="{91240B29-F687-4F45-9708-019B960494DF}">
              <a14:hiddenLine xmlns:a14="http://schemas.microsoft.com/office/drawing/2010/main" xmlns="" w="76200" algn="ctr">
                <a:solidFill>
                  <a:schemeClr val="folHlink"/>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r>
              <a:rPr lang="en-US" altLang="en-US" sz="2400"/>
              <a:t>The physical layer is responsible for movements of</a:t>
            </a:r>
          </a:p>
          <a:p>
            <a:pPr algn="ctr"/>
            <a:r>
              <a:rPr lang="en-US" altLang="en-US" sz="2400"/>
              <a:t>individual bits from one hop (node) to the next.</a:t>
            </a:r>
          </a:p>
        </p:txBody>
      </p:sp>
      <p:grpSp>
        <p:nvGrpSpPr>
          <p:cNvPr id="657423" name="Group 15">
            <a:extLst>
              <a:ext uri="{FF2B5EF4-FFF2-40B4-BE49-F238E27FC236}">
                <a16:creationId xmlns:a16="http://schemas.microsoft.com/office/drawing/2014/main" xmlns="" id="{FB57C4BD-6799-4D64-9CCA-E4AA6B366596}"/>
              </a:ext>
            </a:extLst>
          </p:cNvPr>
          <p:cNvGrpSpPr>
            <a:grpSpLocks/>
          </p:cNvGrpSpPr>
          <p:nvPr/>
        </p:nvGrpSpPr>
        <p:grpSpPr bwMode="auto">
          <a:xfrm>
            <a:off x="457200" y="2286000"/>
            <a:ext cx="1143000" cy="566738"/>
            <a:chOff x="1200" y="1248"/>
            <a:chExt cx="720" cy="357"/>
          </a:xfrm>
        </p:grpSpPr>
        <p:pic>
          <p:nvPicPr>
            <p:cNvPr id="657424" name="Picture 16">
              <a:extLst>
                <a:ext uri="{FF2B5EF4-FFF2-40B4-BE49-F238E27FC236}">
                  <a16:creationId xmlns:a16="http://schemas.microsoft.com/office/drawing/2014/main" xmlns="" id="{AFA5259A-4A60-44B6-8C4F-536C2AEA127C}"/>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200" y="1248"/>
              <a:ext cx="720" cy="35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57425" name="Text Box 17">
              <a:extLst>
                <a:ext uri="{FF2B5EF4-FFF2-40B4-BE49-F238E27FC236}">
                  <a16:creationId xmlns:a16="http://schemas.microsoft.com/office/drawing/2014/main" xmlns="" id="{A7A3F499-7BC4-4E04-8075-90CF75EA5F52}"/>
                </a:ext>
              </a:extLst>
            </p:cNvPr>
            <p:cNvSpPr txBox="1">
              <a:spLocks noChangeArrowheads="1"/>
            </p:cNvSpPr>
            <p:nvPr/>
          </p:nvSpPr>
          <p:spPr bwMode="auto">
            <a:xfrm>
              <a:off x="1284" y="1248"/>
              <a:ext cx="551" cy="3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en-US" sz="2800" i="1">
                  <a:solidFill>
                    <a:schemeClr val="hlink"/>
                  </a:solidFill>
                </a:rPr>
                <a:t>Note</a:t>
              </a: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xmlns="" id="{56CC2FA5-8C58-4E94-818A-CC60230EEAA4}"/>
              </a:ext>
            </a:extLst>
          </p:cNvPr>
          <p:cNvSpPr>
            <a:spLocks noGrp="1"/>
          </p:cNvSpPr>
          <p:nvPr>
            <p:ph type="sldNum" sz="quarter" idx="10"/>
          </p:nvPr>
        </p:nvSpPr>
        <p:spPr/>
        <p:txBody>
          <a:bodyPr/>
          <a:lstStyle/>
          <a:p>
            <a:r>
              <a:rPr lang="en-US" altLang="en-US"/>
              <a:t>2.</a:t>
            </a:r>
            <a:fld id="{4EFB7747-4B5E-432C-9825-162B7E23D013}" type="slidenum">
              <a:rPr lang="en-US" altLang="en-US"/>
              <a:pPr/>
              <a:t>12</a:t>
            </a:fld>
            <a:endParaRPr lang="en-US" altLang="en-US"/>
          </a:p>
        </p:txBody>
      </p:sp>
      <p:sp>
        <p:nvSpPr>
          <p:cNvPr id="640002" name="Line 2">
            <a:extLst>
              <a:ext uri="{FF2B5EF4-FFF2-40B4-BE49-F238E27FC236}">
                <a16:creationId xmlns:a16="http://schemas.microsoft.com/office/drawing/2014/main" xmlns="" id="{85A71E1A-9E49-46C5-B442-7D1F3D3CB256}"/>
              </a:ext>
            </a:extLst>
          </p:cNvPr>
          <p:cNvSpPr>
            <a:spLocks noChangeShapeType="1"/>
          </p:cNvSpPr>
          <p:nvPr/>
        </p:nvSpPr>
        <p:spPr bwMode="auto">
          <a:xfrm>
            <a:off x="152400" y="152400"/>
            <a:ext cx="8763000" cy="0"/>
          </a:xfrm>
          <a:prstGeom prst="line">
            <a:avLst/>
          </a:prstGeom>
          <a:noFill/>
          <a:ln w="76200">
            <a:solidFill>
              <a:schemeClr val="hlink"/>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640003" name="Line 3">
            <a:extLst>
              <a:ext uri="{FF2B5EF4-FFF2-40B4-BE49-F238E27FC236}">
                <a16:creationId xmlns:a16="http://schemas.microsoft.com/office/drawing/2014/main" xmlns="" id="{9CD9BE54-D745-4A6B-8F0B-DEF192A1835E}"/>
              </a:ext>
            </a:extLst>
          </p:cNvPr>
          <p:cNvSpPr>
            <a:spLocks noChangeShapeType="1"/>
          </p:cNvSpPr>
          <p:nvPr/>
        </p:nvSpPr>
        <p:spPr bwMode="auto">
          <a:xfrm>
            <a:off x="152400" y="990600"/>
            <a:ext cx="8763000" cy="0"/>
          </a:xfrm>
          <a:prstGeom prst="line">
            <a:avLst/>
          </a:prstGeom>
          <a:noFill/>
          <a:ln w="19050">
            <a:solidFill>
              <a:schemeClr val="hlink"/>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640004" name="Text Box 4">
            <a:extLst>
              <a:ext uri="{FF2B5EF4-FFF2-40B4-BE49-F238E27FC236}">
                <a16:creationId xmlns:a16="http://schemas.microsoft.com/office/drawing/2014/main" xmlns="" id="{4544FAE8-AD8F-4FF7-BE55-87986D58624F}"/>
              </a:ext>
            </a:extLst>
          </p:cNvPr>
          <p:cNvSpPr txBox="1">
            <a:spLocks noChangeArrowheads="1"/>
          </p:cNvSpPr>
          <p:nvPr/>
        </p:nvSpPr>
        <p:spPr bwMode="auto">
          <a:xfrm>
            <a:off x="304800" y="381000"/>
            <a:ext cx="3222625"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en-US" sz="2400">
                <a:solidFill>
                  <a:schemeClr val="folHlink"/>
                </a:solidFill>
              </a:rPr>
              <a:t>Figure 2.6  </a:t>
            </a:r>
            <a:r>
              <a:rPr lang="en-US" altLang="en-US" sz="2000" i="1"/>
              <a:t>Data link layer</a:t>
            </a:r>
          </a:p>
        </p:txBody>
      </p:sp>
      <p:sp>
        <p:nvSpPr>
          <p:cNvPr id="640005" name="Line 5">
            <a:extLst>
              <a:ext uri="{FF2B5EF4-FFF2-40B4-BE49-F238E27FC236}">
                <a16:creationId xmlns:a16="http://schemas.microsoft.com/office/drawing/2014/main" xmlns="" id="{18D158E9-C0AC-4108-A4B7-D03583B95D34}"/>
              </a:ext>
            </a:extLst>
          </p:cNvPr>
          <p:cNvSpPr>
            <a:spLocks noChangeShapeType="1"/>
          </p:cNvSpPr>
          <p:nvPr/>
        </p:nvSpPr>
        <p:spPr bwMode="auto">
          <a:xfrm>
            <a:off x="152400" y="6248400"/>
            <a:ext cx="8763000" cy="0"/>
          </a:xfrm>
          <a:prstGeom prst="line">
            <a:avLst/>
          </a:prstGeom>
          <a:noFill/>
          <a:ln w="76200">
            <a:solidFill>
              <a:schemeClr val="hlink"/>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pic>
        <p:nvPicPr>
          <p:cNvPr id="640006" name="Picture 6">
            <a:extLst>
              <a:ext uri="{FF2B5EF4-FFF2-40B4-BE49-F238E27FC236}">
                <a16:creationId xmlns:a16="http://schemas.microsoft.com/office/drawing/2014/main" xmlns="" id="{E06D6220-C90C-4EA3-8A44-28A9A8BB03D2}"/>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68288" y="2057400"/>
            <a:ext cx="8418512" cy="27955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xmlns="" id="{7348868D-6EBE-4DBD-A6EC-A4214AD50DC8}"/>
              </a:ext>
            </a:extLst>
          </p:cNvPr>
          <p:cNvSpPr>
            <a:spLocks noGrp="1"/>
          </p:cNvSpPr>
          <p:nvPr>
            <p:ph type="sldNum" sz="quarter" idx="10"/>
          </p:nvPr>
        </p:nvSpPr>
        <p:spPr/>
        <p:txBody>
          <a:bodyPr/>
          <a:lstStyle/>
          <a:p>
            <a:r>
              <a:rPr lang="en-US" altLang="en-US"/>
              <a:t>2.</a:t>
            </a:r>
            <a:fld id="{2FB66961-E742-44F9-8984-D9D93A1942C9}" type="slidenum">
              <a:rPr lang="en-US" altLang="en-US"/>
              <a:pPr/>
              <a:t>13</a:t>
            </a:fld>
            <a:endParaRPr lang="en-US" altLang="en-US"/>
          </a:p>
        </p:txBody>
      </p:sp>
      <p:sp>
        <p:nvSpPr>
          <p:cNvPr id="658434" name="Rectangle 2">
            <a:extLst>
              <a:ext uri="{FF2B5EF4-FFF2-40B4-BE49-F238E27FC236}">
                <a16:creationId xmlns:a16="http://schemas.microsoft.com/office/drawing/2014/main" xmlns="" id="{4D513815-700B-4726-9C04-604984B60243}"/>
              </a:ext>
            </a:extLst>
          </p:cNvPr>
          <p:cNvSpPr>
            <a:spLocks noChangeArrowheads="1"/>
          </p:cNvSpPr>
          <p:nvPr/>
        </p:nvSpPr>
        <p:spPr bwMode="ltGray">
          <a:xfrm>
            <a:off x="366713" y="107950"/>
            <a:ext cx="438150" cy="474663"/>
          </a:xfrm>
          <a:prstGeom prst="rect">
            <a:avLst/>
          </a:prstGeom>
          <a:solidFill>
            <a:schemeClr val="accent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endParaRPr kumimoji="1" lang="en-US" altLang="en-US" sz="2400" b="0">
              <a:latin typeface="Tahoma" panose="020B0604030504040204" pitchFamily="34" charset="0"/>
            </a:endParaRPr>
          </a:p>
        </p:txBody>
      </p:sp>
      <p:sp>
        <p:nvSpPr>
          <p:cNvPr id="658435" name="Rectangle 3">
            <a:extLst>
              <a:ext uri="{FF2B5EF4-FFF2-40B4-BE49-F238E27FC236}">
                <a16:creationId xmlns:a16="http://schemas.microsoft.com/office/drawing/2014/main" xmlns="" id="{15E13F60-E084-4E61-87E9-BD2EB5C2C4DD}"/>
              </a:ext>
            </a:extLst>
          </p:cNvPr>
          <p:cNvSpPr>
            <a:spLocks noChangeArrowheads="1"/>
          </p:cNvSpPr>
          <p:nvPr/>
        </p:nvSpPr>
        <p:spPr bwMode="ltGray">
          <a:xfrm>
            <a:off x="749300" y="1079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endParaRPr kumimoji="1" lang="en-US" altLang="en-US" sz="2400" b="0">
              <a:latin typeface="Tahoma" panose="020B0604030504040204" pitchFamily="34" charset="0"/>
            </a:endParaRPr>
          </a:p>
        </p:txBody>
      </p:sp>
      <p:sp>
        <p:nvSpPr>
          <p:cNvPr id="658436" name="Rectangle 4">
            <a:extLst>
              <a:ext uri="{FF2B5EF4-FFF2-40B4-BE49-F238E27FC236}">
                <a16:creationId xmlns:a16="http://schemas.microsoft.com/office/drawing/2014/main" xmlns="" id="{EB2978D8-6F5E-491A-A2A4-658F29794519}"/>
              </a:ext>
            </a:extLst>
          </p:cNvPr>
          <p:cNvSpPr>
            <a:spLocks noChangeArrowheads="1"/>
          </p:cNvSpPr>
          <p:nvPr/>
        </p:nvSpPr>
        <p:spPr bwMode="ltGray">
          <a:xfrm>
            <a:off x="490538" y="530225"/>
            <a:ext cx="422275" cy="474663"/>
          </a:xfrm>
          <a:prstGeom prst="rect">
            <a:avLst/>
          </a:prstGeom>
          <a:solidFill>
            <a:schemeClr val="folHlink"/>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endParaRPr kumimoji="1" lang="en-US" altLang="en-US" sz="2400" b="0">
              <a:latin typeface="Tahoma" panose="020B0604030504040204" pitchFamily="34" charset="0"/>
            </a:endParaRPr>
          </a:p>
        </p:txBody>
      </p:sp>
      <p:sp>
        <p:nvSpPr>
          <p:cNvPr id="658437" name="Rectangle 5">
            <a:extLst>
              <a:ext uri="{FF2B5EF4-FFF2-40B4-BE49-F238E27FC236}">
                <a16:creationId xmlns:a16="http://schemas.microsoft.com/office/drawing/2014/main" xmlns="" id="{6803E02F-32DA-4361-8B08-781C39E998C6}"/>
              </a:ext>
            </a:extLst>
          </p:cNvPr>
          <p:cNvSpPr>
            <a:spLocks noChangeArrowheads="1"/>
          </p:cNvSpPr>
          <p:nvPr/>
        </p:nvSpPr>
        <p:spPr bwMode="ltGray">
          <a:xfrm>
            <a:off x="860425" y="5302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endParaRPr kumimoji="1" lang="en-US" altLang="en-US" sz="2400" b="0">
              <a:latin typeface="Tahoma" panose="020B0604030504040204" pitchFamily="34" charset="0"/>
            </a:endParaRPr>
          </a:p>
        </p:txBody>
      </p:sp>
      <p:sp>
        <p:nvSpPr>
          <p:cNvPr id="658438" name="Rectangle 6">
            <a:extLst>
              <a:ext uri="{FF2B5EF4-FFF2-40B4-BE49-F238E27FC236}">
                <a16:creationId xmlns:a16="http://schemas.microsoft.com/office/drawing/2014/main" xmlns="" id="{D192E75B-C104-4163-B68B-CB31F25E52A1}"/>
              </a:ext>
            </a:extLst>
          </p:cNvPr>
          <p:cNvSpPr>
            <a:spLocks noChangeArrowheads="1"/>
          </p:cNvSpPr>
          <p:nvPr/>
        </p:nvSpPr>
        <p:spPr bwMode="ltGray">
          <a:xfrm>
            <a:off x="76200" y="4572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endParaRPr kumimoji="1" lang="en-US" altLang="en-US" sz="2400" b="0">
              <a:latin typeface="Tahoma" panose="020B0604030504040204" pitchFamily="34" charset="0"/>
            </a:endParaRPr>
          </a:p>
        </p:txBody>
      </p:sp>
      <p:sp>
        <p:nvSpPr>
          <p:cNvPr id="658439" name="Rectangle 7">
            <a:extLst>
              <a:ext uri="{FF2B5EF4-FFF2-40B4-BE49-F238E27FC236}">
                <a16:creationId xmlns:a16="http://schemas.microsoft.com/office/drawing/2014/main" xmlns="" id="{EA898342-1C09-41A9-9E54-C74206F80DEA}"/>
              </a:ext>
            </a:extLst>
          </p:cNvPr>
          <p:cNvSpPr>
            <a:spLocks noChangeArrowheads="1"/>
          </p:cNvSpPr>
          <p:nvPr/>
        </p:nvSpPr>
        <p:spPr bwMode="gray">
          <a:xfrm>
            <a:off x="711200" y="0"/>
            <a:ext cx="31750" cy="1052513"/>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endParaRPr kumimoji="1" lang="en-US" altLang="en-US" sz="2400" b="0">
              <a:latin typeface="Tahoma" panose="020B0604030504040204" pitchFamily="34" charset="0"/>
            </a:endParaRPr>
          </a:p>
        </p:txBody>
      </p:sp>
      <p:sp>
        <p:nvSpPr>
          <p:cNvPr id="658440" name="Rectangle 8">
            <a:extLst>
              <a:ext uri="{FF2B5EF4-FFF2-40B4-BE49-F238E27FC236}">
                <a16:creationId xmlns:a16="http://schemas.microsoft.com/office/drawing/2014/main" xmlns="" id="{F6765E17-E639-4BDA-B236-90FE1AC4873B}"/>
              </a:ext>
            </a:extLst>
          </p:cNvPr>
          <p:cNvSpPr>
            <a:spLocks noChangeArrowheads="1"/>
          </p:cNvSpPr>
          <p:nvPr/>
        </p:nvSpPr>
        <p:spPr bwMode="gray">
          <a:xfrm>
            <a:off x="442913" y="533400"/>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endParaRPr kumimoji="1" lang="en-US" altLang="en-US" sz="2400" b="0">
              <a:latin typeface="Tahoma" panose="020B0604030504040204" pitchFamily="34" charset="0"/>
            </a:endParaRPr>
          </a:p>
        </p:txBody>
      </p:sp>
      <p:sp>
        <p:nvSpPr>
          <p:cNvPr id="658441" name="Line 9">
            <a:extLst>
              <a:ext uri="{FF2B5EF4-FFF2-40B4-BE49-F238E27FC236}">
                <a16:creationId xmlns:a16="http://schemas.microsoft.com/office/drawing/2014/main" xmlns="" id="{9B1A85F8-B858-45C0-BE27-18DFAB79969A}"/>
              </a:ext>
            </a:extLst>
          </p:cNvPr>
          <p:cNvSpPr>
            <a:spLocks noChangeShapeType="1"/>
          </p:cNvSpPr>
          <p:nvPr/>
        </p:nvSpPr>
        <p:spPr bwMode="auto">
          <a:xfrm>
            <a:off x="457200" y="2971800"/>
            <a:ext cx="8153400" cy="0"/>
          </a:xfrm>
          <a:prstGeom prst="line">
            <a:avLst/>
          </a:prstGeom>
          <a:noFill/>
          <a:ln w="76200">
            <a:solidFill>
              <a:srgbClr val="0099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658442" name="Line 10">
            <a:extLst>
              <a:ext uri="{FF2B5EF4-FFF2-40B4-BE49-F238E27FC236}">
                <a16:creationId xmlns:a16="http://schemas.microsoft.com/office/drawing/2014/main" xmlns="" id="{67BBE327-85E3-4AD1-BDF6-386B120536AF}"/>
              </a:ext>
            </a:extLst>
          </p:cNvPr>
          <p:cNvSpPr>
            <a:spLocks noChangeShapeType="1"/>
          </p:cNvSpPr>
          <p:nvPr/>
        </p:nvSpPr>
        <p:spPr bwMode="auto">
          <a:xfrm>
            <a:off x="458788" y="3962400"/>
            <a:ext cx="8153400" cy="0"/>
          </a:xfrm>
          <a:prstGeom prst="line">
            <a:avLst/>
          </a:prstGeom>
          <a:noFill/>
          <a:ln w="76200">
            <a:solidFill>
              <a:srgbClr val="0099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658443" name="Rectangle 11">
            <a:extLst>
              <a:ext uri="{FF2B5EF4-FFF2-40B4-BE49-F238E27FC236}">
                <a16:creationId xmlns:a16="http://schemas.microsoft.com/office/drawing/2014/main" xmlns="" id="{C5C3B177-B088-4D01-B3CF-C57E22D63151}"/>
              </a:ext>
            </a:extLst>
          </p:cNvPr>
          <p:cNvSpPr>
            <a:spLocks noChangeArrowheads="1"/>
          </p:cNvSpPr>
          <p:nvPr/>
        </p:nvSpPr>
        <p:spPr bwMode="auto">
          <a:xfrm>
            <a:off x="495300" y="3063875"/>
            <a:ext cx="8077200" cy="822325"/>
          </a:xfrm>
          <a:prstGeom prst="rect">
            <a:avLst/>
          </a:prstGeom>
          <a:solidFill>
            <a:srgbClr val="99FF33"/>
          </a:solidFill>
          <a:ln>
            <a:noFill/>
          </a:ln>
          <a:effectLst/>
          <a:extLst>
            <a:ext uri="{91240B29-F687-4F45-9708-019B960494DF}">
              <a14:hiddenLine xmlns:a14="http://schemas.microsoft.com/office/drawing/2010/main" xmlns="" w="76200" algn="ctr">
                <a:solidFill>
                  <a:schemeClr val="folHlink"/>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r>
              <a:rPr lang="en-US" altLang="en-US" sz="2400"/>
              <a:t>The data link layer is responsible for moving </a:t>
            </a:r>
            <a:br>
              <a:rPr lang="en-US" altLang="en-US" sz="2400"/>
            </a:br>
            <a:r>
              <a:rPr lang="en-US" altLang="en-US" sz="2400"/>
              <a:t>frames from one hop (node) to the next.</a:t>
            </a:r>
          </a:p>
        </p:txBody>
      </p:sp>
      <p:grpSp>
        <p:nvGrpSpPr>
          <p:cNvPr id="658447" name="Group 15">
            <a:extLst>
              <a:ext uri="{FF2B5EF4-FFF2-40B4-BE49-F238E27FC236}">
                <a16:creationId xmlns:a16="http://schemas.microsoft.com/office/drawing/2014/main" xmlns="" id="{54E97599-B787-4820-A2F5-107CE57C0FFA}"/>
              </a:ext>
            </a:extLst>
          </p:cNvPr>
          <p:cNvGrpSpPr>
            <a:grpSpLocks/>
          </p:cNvGrpSpPr>
          <p:nvPr/>
        </p:nvGrpSpPr>
        <p:grpSpPr bwMode="auto">
          <a:xfrm>
            <a:off x="457200" y="2286000"/>
            <a:ext cx="1143000" cy="566738"/>
            <a:chOff x="1200" y="1248"/>
            <a:chExt cx="720" cy="357"/>
          </a:xfrm>
        </p:grpSpPr>
        <p:pic>
          <p:nvPicPr>
            <p:cNvPr id="658448" name="Picture 16">
              <a:extLst>
                <a:ext uri="{FF2B5EF4-FFF2-40B4-BE49-F238E27FC236}">
                  <a16:creationId xmlns:a16="http://schemas.microsoft.com/office/drawing/2014/main" xmlns="" id="{3E5744A8-86E6-42DA-910C-92E08A121B3F}"/>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200" y="1248"/>
              <a:ext cx="720" cy="35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58449" name="Text Box 17">
              <a:extLst>
                <a:ext uri="{FF2B5EF4-FFF2-40B4-BE49-F238E27FC236}">
                  <a16:creationId xmlns:a16="http://schemas.microsoft.com/office/drawing/2014/main" xmlns="" id="{BE028AD7-BCF0-400C-A1C2-D285A21A2561}"/>
                </a:ext>
              </a:extLst>
            </p:cNvPr>
            <p:cNvSpPr txBox="1">
              <a:spLocks noChangeArrowheads="1"/>
            </p:cNvSpPr>
            <p:nvPr/>
          </p:nvSpPr>
          <p:spPr bwMode="auto">
            <a:xfrm>
              <a:off x="1284" y="1248"/>
              <a:ext cx="551" cy="3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en-US" sz="2800" i="1">
                  <a:solidFill>
                    <a:schemeClr val="hlink"/>
                  </a:solidFill>
                </a:rPr>
                <a:t>Note</a:t>
              </a: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xmlns="" id="{A7DDC387-FE58-4DA4-80DE-C4C97C8ABD84}"/>
              </a:ext>
            </a:extLst>
          </p:cNvPr>
          <p:cNvSpPr>
            <a:spLocks noGrp="1"/>
          </p:cNvSpPr>
          <p:nvPr>
            <p:ph type="sldNum" sz="quarter" idx="10"/>
          </p:nvPr>
        </p:nvSpPr>
        <p:spPr/>
        <p:txBody>
          <a:bodyPr/>
          <a:lstStyle/>
          <a:p>
            <a:r>
              <a:rPr lang="en-US" altLang="en-US"/>
              <a:t>2.</a:t>
            </a:r>
            <a:fld id="{9F6211D9-442E-4A95-A2D1-5FFEEFD71F78}" type="slidenum">
              <a:rPr lang="en-US" altLang="en-US"/>
              <a:pPr/>
              <a:t>14</a:t>
            </a:fld>
            <a:endParaRPr lang="en-US" altLang="en-US"/>
          </a:p>
        </p:txBody>
      </p:sp>
      <p:sp>
        <p:nvSpPr>
          <p:cNvPr id="641026" name="Line 2">
            <a:extLst>
              <a:ext uri="{FF2B5EF4-FFF2-40B4-BE49-F238E27FC236}">
                <a16:creationId xmlns:a16="http://schemas.microsoft.com/office/drawing/2014/main" xmlns="" id="{3FEDE63E-1502-4CEE-AEEB-E4FFE7DC43A6}"/>
              </a:ext>
            </a:extLst>
          </p:cNvPr>
          <p:cNvSpPr>
            <a:spLocks noChangeShapeType="1"/>
          </p:cNvSpPr>
          <p:nvPr/>
        </p:nvSpPr>
        <p:spPr bwMode="auto">
          <a:xfrm>
            <a:off x="152400" y="152400"/>
            <a:ext cx="8763000" cy="0"/>
          </a:xfrm>
          <a:prstGeom prst="line">
            <a:avLst/>
          </a:prstGeom>
          <a:noFill/>
          <a:ln w="76200">
            <a:solidFill>
              <a:schemeClr val="hlink"/>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641027" name="Line 3">
            <a:extLst>
              <a:ext uri="{FF2B5EF4-FFF2-40B4-BE49-F238E27FC236}">
                <a16:creationId xmlns:a16="http://schemas.microsoft.com/office/drawing/2014/main" xmlns="" id="{4D2DCCF7-B72B-4BBE-BD9E-721B4B973B21}"/>
              </a:ext>
            </a:extLst>
          </p:cNvPr>
          <p:cNvSpPr>
            <a:spLocks noChangeShapeType="1"/>
          </p:cNvSpPr>
          <p:nvPr/>
        </p:nvSpPr>
        <p:spPr bwMode="auto">
          <a:xfrm>
            <a:off x="152400" y="990600"/>
            <a:ext cx="8763000" cy="0"/>
          </a:xfrm>
          <a:prstGeom prst="line">
            <a:avLst/>
          </a:prstGeom>
          <a:noFill/>
          <a:ln w="19050">
            <a:solidFill>
              <a:schemeClr val="hlink"/>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641028" name="Text Box 4">
            <a:extLst>
              <a:ext uri="{FF2B5EF4-FFF2-40B4-BE49-F238E27FC236}">
                <a16:creationId xmlns:a16="http://schemas.microsoft.com/office/drawing/2014/main" xmlns="" id="{8D8101CC-4E3F-4C0A-B161-01983ECCB581}"/>
              </a:ext>
            </a:extLst>
          </p:cNvPr>
          <p:cNvSpPr txBox="1">
            <a:spLocks noChangeArrowheads="1"/>
          </p:cNvSpPr>
          <p:nvPr/>
        </p:nvSpPr>
        <p:spPr bwMode="auto">
          <a:xfrm>
            <a:off x="304800" y="381000"/>
            <a:ext cx="375285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en-US" sz="2400">
                <a:solidFill>
                  <a:schemeClr val="folHlink"/>
                </a:solidFill>
              </a:rPr>
              <a:t>Figure 2.7  </a:t>
            </a:r>
            <a:r>
              <a:rPr lang="en-US" altLang="en-US" sz="2000" i="1"/>
              <a:t>Hop-to-hop delivery</a:t>
            </a:r>
          </a:p>
        </p:txBody>
      </p:sp>
      <p:sp>
        <p:nvSpPr>
          <p:cNvPr id="641029" name="Line 5">
            <a:extLst>
              <a:ext uri="{FF2B5EF4-FFF2-40B4-BE49-F238E27FC236}">
                <a16:creationId xmlns:a16="http://schemas.microsoft.com/office/drawing/2014/main" xmlns="" id="{BDEDE9A6-AB8C-4853-825D-D908E678E806}"/>
              </a:ext>
            </a:extLst>
          </p:cNvPr>
          <p:cNvSpPr>
            <a:spLocks noChangeShapeType="1"/>
          </p:cNvSpPr>
          <p:nvPr/>
        </p:nvSpPr>
        <p:spPr bwMode="auto">
          <a:xfrm>
            <a:off x="152400" y="6248400"/>
            <a:ext cx="8763000" cy="0"/>
          </a:xfrm>
          <a:prstGeom prst="line">
            <a:avLst/>
          </a:prstGeom>
          <a:noFill/>
          <a:ln w="76200">
            <a:solidFill>
              <a:schemeClr val="hlink"/>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pic>
        <p:nvPicPr>
          <p:cNvPr id="641030" name="Picture 6">
            <a:extLst>
              <a:ext uri="{FF2B5EF4-FFF2-40B4-BE49-F238E27FC236}">
                <a16:creationId xmlns:a16="http://schemas.microsoft.com/office/drawing/2014/main" xmlns="" id="{5D3ED550-C1AE-48C4-A3B8-0FB0328F42FD}"/>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066800" y="1143000"/>
            <a:ext cx="6216650" cy="45799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xmlns="" id="{F890EB21-A933-4FD3-B5D3-C03111050C60}"/>
              </a:ext>
            </a:extLst>
          </p:cNvPr>
          <p:cNvSpPr>
            <a:spLocks noGrp="1"/>
          </p:cNvSpPr>
          <p:nvPr>
            <p:ph type="sldNum" sz="quarter" idx="10"/>
          </p:nvPr>
        </p:nvSpPr>
        <p:spPr/>
        <p:txBody>
          <a:bodyPr/>
          <a:lstStyle/>
          <a:p>
            <a:r>
              <a:rPr lang="en-US" altLang="en-US"/>
              <a:t>2.</a:t>
            </a:r>
            <a:fld id="{EB22A18E-5B45-4627-96D9-090296B60DAE}" type="slidenum">
              <a:rPr lang="en-US" altLang="en-US"/>
              <a:pPr/>
              <a:t>15</a:t>
            </a:fld>
            <a:endParaRPr lang="en-US" altLang="en-US"/>
          </a:p>
        </p:txBody>
      </p:sp>
      <p:sp>
        <p:nvSpPr>
          <p:cNvPr id="642050" name="Line 2">
            <a:extLst>
              <a:ext uri="{FF2B5EF4-FFF2-40B4-BE49-F238E27FC236}">
                <a16:creationId xmlns:a16="http://schemas.microsoft.com/office/drawing/2014/main" xmlns="" id="{A6E3D6CC-9A22-46CD-A2C7-A4F7F44A6D75}"/>
              </a:ext>
            </a:extLst>
          </p:cNvPr>
          <p:cNvSpPr>
            <a:spLocks noChangeShapeType="1"/>
          </p:cNvSpPr>
          <p:nvPr/>
        </p:nvSpPr>
        <p:spPr bwMode="auto">
          <a:xfrm>
            <a:off x="152400" y="152400"/>
            <a:ext cx="8763000" cy="0"/>
          </a:xfrm>
          <a:prstGeom prst="line">
            <a:avLst/>
          </a:prstGeom>
          <a:noFill/>
          <a:ln w="76200">
            <a:solidFill>
              <a:schemeClr val="hlink"/>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642051" name="Line 3">
            <a:extLst>
              <a:ext uri="{FF2B5EF4-FFF2-40B4-BE49-F238E27FC236}">
                <a16:creationId xmlns:a16="http://schemas.microsoft.com/office/drawing/2014/main" xmlns="" id="{FBAD2AB9-B2DC-44C6-8810-3C7442DF7C77}"/>
              </a:ext>
            </a:extLst>
          </p:cNvPr>
          <p:cNvSpPr>
            <a:spLocks noChangeShapeType="1"/>
          </p:cNvSpPr>
          <p:nvPr/>
        </p:nvSpPr>
        <p:spPr bwMode="auto">
          <a:xfrm>
            <a:off x="152400" y="990600"/>
            <a:ext cx="8763000" cy="0"/>
          </a:xfrm>
          <a:prstGeom prst="line">
            <a:avLst/>
          </a:prstGeom>
          <a:noFill/>
          <a:ln w="19050">
            <a:solidFill>
              <a:schemeClr val="hlink"/>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642052" name="Text Box 4">
            <a:extLst>
              <a:ext uri="{FF2B5EF4-FFF2-40B4-BE49-F238E27FC236}">
                <a16:creationId xmlns:a16="http://schemas.microsoft.com/office/drawing/2014/main" xmlns="" id="{61A017B2-29EF-4DC5-8A7D-A86E050AE506}"/>
              </a:ext>
            </a:extLst>
          </p:cNvPr>
          <p:cNvSpPr txBox="1">
            <a:spLocks noChangeArrowheads="1"/>
          </p:cNvSpPr>
          <p:nvPr/>
        </p:nvSpPr>
        <p:spPr bwMode="auto">
          <a:xfrm>
            <a:off x="304800" y="381000"/>
            <a:ext cx="3132138"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en-US" sz="2400">
                <a:solidFill>
                  <a:schemeClr val="folHlink"/>
                </a:solidFill>
              </a:rPr>
              <a:t>Figure 2.8  </a:t>
            </a:r>
            <a:r>
              <a:rPr lang="en-US" altLang="en-US" sz="2000" i="1"/>
              <a:t>Network layer</a:t>
            </a:r>
          </a:p>
        </p:txBody>
      </p:sp>
      <p:sp>
        <p:nvSpPr>
          <p:cNvPr id="642053" name="Line 5">
            <a:extLst>
              <a:ext uri="{FF2B5EF4-FFF2-40B4-BE49-F238E27FC236}">
                <a16:creationId xmlns:a16="http://schemas.microsoft.com/office/drawing/2014/main" xmlns="" id="{43335C6B-4778-46BD-9B2E-C27D67CB59E7}"/>
              </a:ext>
            </a:extLst>
          </p:cNvPr>
          <p:cNvSpPr>
            <a:spLocks noChangeShapeType="1"/>
          </p:cNvSpPr>
          <p:nvPr/>
        </p:nvSpPr>
        <p:spPr bwMode="auto">
          <a:xfrm>
            <a:off x="152400" y="6248400"/>
            <a:ext cx="8763000" cy="0"/>
          </a:xfrm>
          <a:prstGeom prst="line">
            <a:avLst/>
          </a:prstGeom>
          <a:noFill/>
          <a:ln w="76200">
            <a:solidFill>
              <a:schemeClr val="hlink"/>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pic>
        <p:nvPicPr>
          <p:cNvPr id="642054" name="Picture 6">
            <a:extLst>
              <a:ext uri="{FF2B5EF4-FFF2-40B4-BE49-F238E27FC236}">
                <a16:creationId xmlns:a16="http://schemas.microsoft.com/office/drawing/2014/main" xmlns="" id="{4D8855B5-E05F-469E-9A5F-54E57F4D22AA}"/>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39713" y="1963738"/>
            <a:ext cx="8675687" cy="29130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xmlns="" id="{0EBABC4C-3679-47B7-8E53-8ED94DF6A63E}"/>
              </a:ext>
            </a:extLst>
          </p:cNvPr>
          <p:cNvSpPr>
            <a:spLocks noGrp="1"/>
          </p:cNvSpPr>
          <p:nvPr>
            <p:ph type="sldNum" sz="quarter" idx="10"/>
          </p:nvPr>
        </p:nvSpPr>
        <p:spPr/>
        <p:txBody>
          <a:bodyPr/>
          <a:lstStyle/>
          <a:p>
            <a:r>
              <a:rPr lang="en-US" altLang="en-US"/>
              <a:t>2.</a:t>
            </a:r>
            <a:fld id="{94FA09D5-021E-40DA-A60D-0A8DBF8C0D30}" type="slidenum">
              <a:rPr lang="en-US" altLang="en-US"/>
              <a:pPr/>
              <a:t>16</a:t>
            </a:fld>
            <a:endParaRPr lang="en-US" altLang="en-US"/>
          </a:p>
        </p:txBody>
      </p:sp>
      <p:sp>
        <p:nvSpPr>
          <p:cNvPr id="659458" name="Rectangle 2">
            <a:extLst>
              <a:ext uri="{FF2B5EF4-FFF2-40B4-BE49-F238E27FC236}">
                <a16:creationId xmlns:a16="http://schemas.microsoft.com/office/drawing/2014/main" xmlns="" id="{F695ACB6-988C-4867-AA90-2F41576B0F0C}"/>
              </a:ext>
            </a:extLst>
          </p:cNvPr>
          <p:cNvSpPr>
            <a:spLocks noChangeArrowheads="1"/>
          </p:cNvSpPr>
          <p:nvPr/>
        </p:nvSpPr>
        <p:spPr bwMode="ltGray">
          <a:xfrm>
            <a:off x="366713" y="107950"/>
            <a:ext cx="438150" cy="474663"/>
          </a:xfrm>
          <a:prstGeom prst="rect">
            <a:avLst/>
          </a:prstGeom>
          <a:solidFill>
            <a:schemeClr val="accent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endParaRPr kumimoji="1" lang="en-US" altLang="en-US" sz="2400" b="0">
              <a:latin typeface="Tahoma" panose="020B0604030504040204" pitchFamily="34" charset="0"/>
            </a:endParaRPr>
          </a:p>
        </p:txBody>
      </p:sp>
      <p:sp>
        <p:nvSpPr>
          <p:cNvPr id="659459" name="Rectangle 3">
            <a:extLst>
              <a:ext uri="{FF2B5EF4-FFF2-40B4-BE49-F238E27FC236}">
                <a16:creationId xmlns:a16="http://schemas.microsoft.com/office/drawing/2014/main" xmlns="" id="{B190475D-72A2-4F89-B1B9-8C46C517CC7C}"/>
              </a:ext>
            </a:extLst>
          </p:cNvPr>
          <p:cNvSpPr>
            <a:spLocks noChangeArrowheads="1"/>
          </p:cNvSpPr>
          <p:nvPr/>
        </p:nvSpPr>
        <p:spPr bwMode="ltGray">
          <a:xfrm>
            <a:off x="749300" y="1079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endParaRPr kumimoji="1" lang="en-US" altLang="en-US" sz="2400" b="0">
              <a:latin typeface="Tahoma" panose="020B0604030504040204" pitchFamily="34" charset="0"/>
            </a:endParaRPr>
          </a:p>
        </p:txBody>
      </p:sp>
      <p:sp>
        <p:nvSpPr>
          <p:cNvPr id="659460" name="Rectangle 4">
            <a:extLst>
              <a:ext uri="{FF2B5EF4-FFF2-40B4-BE49-F238E27FC236}">
                <a16:creationId xmlns:a16="http://schemas.microsoft.com/office/drawing/2014/main" xmlns="" id="{58E0C5DE-E8AA-4498-A763-D1AAE4C9E6C8}"/>
              </a:ext>
            </a:extLst>
          </p:cNvPr>
          <p:cNvSpPr>
            <a:spLocks noChangeArrowheads="1"/>
          </p:cNvSpPr>
          <p:nvPr/>
        </p:nvSpPr>
        <p:spPr bwMode="ltGray">
          <a:xfrm>
            <a:off x="490538" y="530225"/>
            <a:ext cx="422275" cy="474663"/>
          </a:xfrm>
          <a:prstGeom prst="rect">
            <a:avLst/>
          </a:prstGeom>
          <a:solidFill>
            <a:schemeClr val="folHlink"/>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endParaRPr kumimoji="1" lang="en-US" altLang="en-US" sz="2400" b="0">
              <a:latin typeface="Tahoma" panose="020B0604030504040204" pitchFamily="34" charset="0"/>
            </a:endParaRPr>
          </a:p>
        </p:txBody>
      </p:sp>
      <p:sp>
        <p:nvSpPr>
          <p:cNvPr id="659461" name="Rectangle 5">
            <a:extLst>
              <a:ext uri="{FF2B5EF4-FFF2-40B4-BE49-F238E27FC236}">
                <a16:creationId xmlns:a16="http://schemas.microsoft.com/office/drawing/2014/main" xmlns="" id="{717F4450-B672-4CFF-9425-AD98BF616657}"/>
              </a:ext>
            </a:extLst>
          </p:cNvPr>
          <p:cNvSpPr>
            <a:spLocks noChangeArrowheads="1"/>
          </p:cNvSpPr>
          <p:nvPr/>
        </p:nvSpPr>
        <p:spPr bwMode="ltGray">
          <a:xfrm>
            <a:off x="860425" y="5302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endParaRPr kumimoji="1" lang="en-US" altLang="en-US" sz="2400" b="0">
              <a:latin typeface="Tahoma" panose="020B0604030504040204" pitchFamily="34" charset="0"/>
            </a:endParaRPr>
          </a:p>
        </p:txBody>
      </p:sp>
      <p:sp>
        <p:nvSpPr>
          <p:cNvPr id="659462" name="Rectangle 6">
            <a:extLst>
              <a:ext uri="{FF2B5EF4-FFF2-40B4-BE49-F238E27FC236}">
                <a16:creationId xmlns:a16="http://schemas.microsoft.com/office/drawing/2014/main" xmlns="" id="{A56E2520-4DD5-4097-BE8E-C09C8410AFD0}"/>
              </a:ext>
            </a:extLst>
          </p:cNvPr>
          <p:cNvSpPr>
            <a:spLocks noChangeArrowheads="1"/>
          </p:cNvSpPr>
          <p:nvPr/>
        </p:nvSpPr>
        <p:spPr bwMode="ltGray">
          <a:xfrm>
            <a:off x="76200" y="4572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endParaRPr kumimoji="1" lang="en-US" altLang="en-US" sz="2400" b="0">
              <a:latin typeface="Tahoma" panose="020B0604030504040204" pitchFamily="34" charset="0"/>
            </a:endParaRPr>
          </a:p>
        </p:txBody>
      </p:sp>
      <p:sp>
        <p:nvSpPr>
          <p:cNvPr id="659463" name="Rectangle 7">
            <a:extLst>
              <a:ext uri="{FF2B5EF4-FFF2-40B4-BE49-F238E27FC236}">
                <a16:creationId xmlns:a16="http://schemas.microsoft.com/office/drawing/2014/main" xmlns="" id="{F7AF3BB0-DA28-47FB-AB3A-120FCF4C491D}"/>
              </a:ext>
            </a:extLst>
          </p:cNvPr>
          <p:cNvSpPr>
            <a:spLocks noChangeArrowheads="1"/>
          </p:cNvSpPr>
          <p:nvPr/>
        </p:nvSpPr>
        <p:spPr bwMode="gray">
          <a:xfrm>
            <a:off x="711200" y="0"/>
            <a:ext cx="31750" cy="1052513"/>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endParaRPr kumimoji="1" lang="en-US" altLang="en-US" sz="2400" b="0">
              <a:latin typeface="Tahoma" panose="020B0604030504040204" pitchFamily="34" charset="0"/>
            </a:endParaRPr>
          </a:p>
        </p:txBody>
      </p:sp>
      <p:sp>
        <p:nvSpPr>
          <p:cNvPr id="659464" name="Rectangle 8">
            <a:extLst>
              <a:ext uri="{FF2B5EF4-FFF2-40B4-BE49-F238E27FC236}">
                <a16:creationId xmlns:a16="http://schemas.microsoft.com/office/drawing/2014/main" xmlns="" id="{F9319216-DFD1-4FAF-A2E6-9758D327B4E1}"/>
              </a:ext>
            </a:extLst>
          </p:cNvPr>
          <p:cNvSpPr>
            <a:spLocks noChangeArrowheads="1"/>
          </p:cNvSpPr>
          <p:nvPr/>
        </p:nvSpPr>
        <p:spPr bwMode="gray">
          <a:xfrm>
            <a:off x="442913" y="533400"/>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endParaRPr kumimoji="1" lang="en-US" altLang="en-US" sz="2400" b="0">
              <a:latin typeface="Tahoma" panose="020B0604030504040204" pitchFamily="34" charset="0"/>
            </a:endParaRPr>
          </a:p>
        </p:txBody>
      </p:sp>
      <p:sp>
        <p:nvSpPr>
          <p:cNvPr id="659465" name="Line 9">
            <a:extLst>
              <a:ext uri="{FF2B5EF4-FFF2-40B4-BE49-F238E27FC236}">
                <a16:creationId xmlns:a16="http://schemas.microsoft.com/office/drawing/2014/main" xmlns="" id="{B486A802-E3FD-49BB-BFBF-2D7002EE61B8}"/>
              </a:ext>
            </a:extLst>
          </p:cNvPr>
          <p:cNvSpPr>
            <a:spLocks noChangeShapeType="1"/>
          </p:cNvSpPr>
          <p:nvPr/>
        </p:nvSpPr>
        <p:spPr bwMode="auto">
          <a:xfrm>
            <a:off x="457200" y="2971800"/>
            <a:ext cx="8153400" cy="0"/>
          </a:xfrm>
          <a:prstGeom prst="line">
            <a:avLst/>
          </a:prstGeom>
          <a:noFill/>
          <a:ln w="76200">
            <a:solidFill>
              <a:srgbClr val="0099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659466" name="Line 10">
            <a:extLst>
              <a:ext uri="{FF2B5EF4-FFF2-40B4-BE49-F238E27FC236}">
                <a16:creationId xmlns:a16="http://schemas.microsoft.com/office/drawing/2014/main" xmlns="" id="{80EB0412-3D0A-4B3E-95B1-30C89A75FA59}"/>
              </a:ext>
            </a:extLst>
          </p:cNvPr>
          <p:cNvSpPr>
            <a:spLocks noChangeShapeType="1"/>
          </p:cNvSpPr>
          <p:nvPr/>
        </p:nvSpPr>
        <p:spPr bwMode="auto">
          <a:xfrm>
            <a:off x="458788" y="4343400"/>
            <a:ext cx="8153400" cy="0"/>
          </a:xfrm>
          <a:prstGeom prst="line">
            <a:avLst/>
          </a:prstGeom>
          <a:noFill/>
          <a:ln w="76200">
            <a:solidFill>
              <a:srgbClr val="0099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659467" name="Rectangle 11">
            <a:extLst>
              <a:ext uri="{FF2B5EF4-FFF2-40B4-BE49-F238E27FC236}">
                <a16:creationId xmlns:a16="http://schemas.microsoft.com/office/drawing/2014/main" xmlns="" id="{4EBFEA65-1A4C-4DBA-A15C-0AB23B56C821}"/>
              </a:ext>
            </a:extLst>
          </p:cNvPr>
          <p:cNvSpPr>
            <a:spLocks noChangeArrowheads="1"/>
          </p:cNvSpPr>
          <p:nvPr/>
        </p:nvSpPr>
        <p:spPr bwMode="auto">
          <a:xfrm>
            <a:off x="495300" y="3063875"/>
            <a:ext cx="8077200" cy="1187450"/>
          </a:xfrm>
          <a:prstGeom prst="rect">
            <a:avLst/>
          </a:prstGeom>
          <a:solidFill>
            <a:srgbClr val="99FF33"/>
          </a:solidFill>
          <a:ln>
            <a:noFill/>
          </a:ln>
          <a:effectLst/>
          <a:extLst>
            <a:ext uri="{91240B29-F687-4F45-9708-019B960494DF}">
              <a14:hiddenLine xmlns:a14="http://schemas.microsoft.com/office/drawing/2010/main" xmlns="" w="76200" algn="ctr">
                <a:solidFill>
                  <a:schemeClr val="folHlink"/>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r>
              <a:rPr lang="en-US" altLang="en-US" sz="2400"/>
              <a:t>The network layer is responsible for the </a:t>
            </a:r>
            <a:br>
              <a:rPr lang="en-US" altLang="en-US" sz="2400"/>
            </a:br>
            <a:r>
              <a:rPr lang="en-US" altLang="en-US" sz="2400"/>
              <a:t>delivery of individual packets from </a:t>
            </a:r>
          </a:p>
          <a:p>
            <a:pPr algn="ctr"/>
            <a:r>
              <a:rPr lang="en-US" altLang="en-US" sz="2400"/>
              <a:t>the source host to the destination host.</a:t>
            </a:r>
          </a:p>
        </p:txBody>
      </p:sp>
      <p:grpSp>
        <p:nvGrpSpPr>
          <p:cNvPr id="659471" name="Group 15">
            <a:extLst>
              <a:ext uri="{FF2B5EF4-FFF2-40B4-BE49-F238E27FC236}">
                <a16:creationId xmlns:a16="http://schemas.microsoft.com/office/drawing/2014/main" xmlns="" id="{1EEAB2F7-6F91-4D7E-9021-7D6EA73BBB6F}"/>
              </a:ext>
            </a:extLst>
          </p:cNvPr>
          <p:cNvGrpSpPr>
            <a:grpSpLocks/>
          </p:cNvGrpSpPr>
          <p:nvPr/>
        </p:nvGrpSpPr>
        <p:grpSpPr bwMode="auto">
          <a:xfrm>
            <a:off x="533400" y="2286000"/>
            <a:ext cx="1143000" cy="566738"/>
            <a:chOff x="1200" y="1248"/>
            <a:chExt cx="720" cy="357"/>
          </a:xfrm>
        </p:grpSpPr>
        <p:pic>
          <p:nvPicPr>
            <p:cNvPr id="659472" name="Picture 16">
              <a:extLst>
                <a:ext uri="{FF2B5EF4-FFF2-40B4-BE49-F238E27FC236}">
                  <a16:creationId xmlns:a16="http://schemas.microsoft.com/office/drawing/2014/main" xmlns="" id="{758A43E4-915B-4064-835E-791AAE73F667}"/>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200" y="1248"/>
              <a:ext cx="720" cy="35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59473" name="Text Box 17">
              <a:extLst>
                <a:ext uri="{FF2B5EF4-FFF2-40B4-BE49-F238E27FC236}">
                  <a16:creationId xmlns:a16="http://schemas.microsoft.com/office/drawing/2014/main" xmlns="" id="{4E59459B-72DF-488E-94D4-FD2D8030E058}"/>
                </a:ext>
              </a:extLst>
            </p:cNvPr>
            <p:cNvSpPr txBox="1">
              <a:spLocks noChangeArrowheads="1"/>
            </p:cNvSpPr>
            <p:nvPr/>
          </p:nvSpPr>
          <p:spPr bwMode="auto">
            <a:xfrm>
              <a:off x="1284" y="1248"/>
              <a:ext cx="551" cy="3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en-US" sz="2800" i="1">
                  <a:solidFill>
                    <a:schemeClr val="hlink"/>
                  </a:solidFill>
                </a:rPr>
                <a:t>Note</a:t>
              </a: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xmlns="" id="{B4C52843-8613-4F21-B03F-FBC271B975E8}"/>
              </a:ext>
            </a:extLst>
          </p:cNvPr>
          <p:cNvSpPr>
            <a:spLocks noGrp="1"/>
          </p:cNvSpPr>
          <p:nvPr>
            <p:ph type="sldNum" sz="quarter" idx="10"/>
          </p:nvPr>
        </p:nvSpPr>
        <p:spPr/>
        <p:txBody>
          <a:bodyPr/>
          <a:lstStyle/>
          <a:p>
            <a:r>
              <a:rPr lang="en-US" altLang="en-US"/>
              <a:t>2.</a:t>
            </a:r>
            <a:fld id="{C096AB28-D529-4D3C-8A3D-639AC6EB37DF}" type="slidenum">
              <a:rPr lang="en-US" altLang="en-US"/>
              <a:pPr/>
              <a:t>17</a:t>
            </a:fld>
            <a:endParaRPr lang="en-US" altLang="en-US"/>
          </a:p>
        </p:txBody>
      </p:sp>
      <p:sp>
        <p:nvSpPr>
          <p:cNvPr id="643074" name="Line 2">
            <a:extLst>
              <a:ext uri="{FF2B5EF4-FFF2-40B4-BE49-F238E27FC236}">
                <a16:creationId xmlns:a16="http://schemas.microsoft.com/office/drawing/2014/main" xmlns="" id="{C5BB4C76-1A2A-490C-A5E9-6F5A5F32DEAC}"/>
              </a:ext>
            </a:extLst>
          </p:cNvPr>
          <p:cNvSpPr>
            <a:spLocks noChangeShapeType="1"/>
          </p:cNvSpPr>
          <p:nvPr/>
        </p:nvSpPr>
        <p:spPr bwMode="auto">
          <a:xfrm>
            <a:off x="152400" y="152400"/>
            <a:ext cx="8763000" cy="0"/>
          </a:xfrm>
          <a:prstGeom prst="line">
            <a:avLst/>
          </a:prstGeom>
          <a:noFill/>
          <a:ln w="76200">
            <a:solidFill>
              <a:schemeClr val="hlink"/>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643075" name="Line 3">
            <a:extLst>
              <a:ext uri="{FF2B5EF4-FFF2-40B4-BE49-F238E27FC236}">
                <a16:creationId xmlns:a16="http://schemas.microsoft.com/office/drawing/2014/main" xmlns="" id="{D4A99268-2625-4ACF-9522-17048B78C708}"/>
              </a:ext>
            </a:extLst>
          </p:cNvPr>
          <p:cNvSpPr>
            <a:spLocks noChangeShapeType="1"/>
          </p:cNvSpPr>
          <p:nvPr/>
        </p:nvSpPr>
        <p:spPr bwMode="auto">
          <a:xfrm>
            <a:off x="152400" y="990600"/>
            <a:ext cx="8763000" cy="0"/>
          </a:xfrm>
          <a:prstGeom prst="line">
            <a:avLst/>
          </a:prstGeom>
          <a:noFill/>
          <a:ln w="19050">
            <a:solidFill>
              <a:schemeClr val="hlink"/>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643076" name="Text Box 4">
            <a:extLst>
              <a:ext uri="{FF2B5EF4-FFF2-40B4-BE49-F238E27FC236}">
                <a16:creationId xmlns:a16="http://schemas.microsoft.com/office/drawing/2014/main" xmlns="" id="{C1DC2FE7-9E3D-40C6-9BF2-B36FA027922B}"/>
              </a:ext>
            </a:extLst>
          </p:cNvPr>
          <p:cNvSpPr txBox="1">
            <a:spLocks noChangeArrowheads="1"/>
          </p:cNvSpPr>
          <p:nvPr/>
        </p:nvSpPr>
        <p:spPr bwMode="auto">
          <a:xfrm>
            <a:off x="304800" y="381000"/>
            <a:ext cx="4795838"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en-US" sz="2400">
                <a:solidFill>
                  <a:schemeClr val="folHlink"/>
                </a:solidFill>
              </a:rPr>
              <a:t>Figure 2.9  </a:t>
            </a:r>
            <a:r>
              <a:rPr lang="en-US" altLang="en-US" sz="2000" i="1"/>
              <a:t>Source-to-destination delivery</a:t>
            </a:r>
          </a:p>
        </p:txBody>
      </p:sp>
      <p:sp>
        <p:nvSpPr>
          <p:cNvPr id="643077" name="Line 5">
            <a:extLst>
              <a:ext uri="{FF2B5EF4-FFF2-40B4-BE49-F238E27FC236}">
                <a16:creationId xmlns:a16="http://schemas.microsoft.com/office/drawing/2014/main" xmlns="" id="{FAACF67B-55D9-421C-9AFF-1E5BF966E187}"/>
              </a:ext>
            </a:extLst>
          </p:cNvPr>
          <p:cNvSpPr>
            <a:spLocks noChangeShapeType="1"/>
          </p:cNvSpPr>
          <p:nvPr/>
        </p:nvSpPr>
        <p:spPr bwMode="auto">
          <a:xfrm>
            <a:off x="152400" y="6248400"/>
            <a:ext cx="8763000" cy="0"/>
          </a:xfrm>
          <a:prstGeom prst="line">
            <a:avLst/>
          </a:prstGeom>
          <a:noFill/>
          <a:ln w="76200">
            <a:solidFill>
              <a:schemeClr val="hlink"/>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pic>
        <p:nvPicPr>
          <p:cNvPr id="643078" name="Picture 6">
            <a:extLst>
              <a:ext uri="{FF2B5EF4-FFF2-40B4-BE49-F238E27FC236}">
                <a16:creationId xmlns:a16="http://schemas.microsoft.com/office/drawing/2014/main" xmlns="" id="{7939D9B2-8D4C-4D20-8560-BF5E789554C8}"/>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698625" y="1195388"/>
            <a:ext cx="5083175" cy="48244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xmlns="" id="{1E189583-E219-4661-89BD-4052F3BDB55E}"/>
              </a:ext>
            </a:extLst>
          </p:cNvPr>
          <p:cNvSpPr>
            <a:spLocks noGrp="1"/>
          </p:cNvSpPr>
          <p:nvPr>
            <p:ph type="sldNum" sz="quarter" idx="10"/>
          </p:nvPr>
        </p:nvSpPr>
        <p:spPr/>
        <p:txBody>
          <a:bodyPr/>
          <a:lstStyle/>
          <a:p>
            <a:r>
              <a:rPr lang="en-US" altLang="en-US"/>
              <a:t>2.</a:t>
            </a:r>
            <a:fld id="{5945448A-A07E-4675-8752-9CE7530A9765}" type="slidenum">
              <a:rPr lang="en-US" altLang="en-US"/>
              <a:pPr/>
              <a:t>18</a:t>
            </a:fld>
            <a:endParaRPr lang="en-US" altLang="en-US"/>
          </a:p>
        </p:txBody>
      </p:sp>
      <p:sp>
        <p:nvSpPr>
          <p:cNvPr id="644098" name="Line 2">
            <a:extLst>
              <a:ext uri="{FF2B5EF4-FFF2-40B4-BE49-F238E27FC236}">
                <a16:creationId xmlns:a16="http://schemas.microsoft.com/office/drawing/2014/main" xmlns="" id="{94ACFF0D-06B6-422B-AD0D-3143FF6F8E34}"/>
              </a:ext>
            </a:extLst>
          </p:cNvPr>
          <p:cNvSpPr>
            <a:spLocks noChangeShapeType="1"/>
          </p:cNvSpPr>
          <p:nvPr/>
        </p:nvSpPr>
        <p:spPr bwMode="auto">
          <a:xfrm>
            <a:off x="152400" y="76200"/>
            <a:ext cx="8763000" cy="0"/>
          </a:xfrm>
          <a:prstGeom prst="line">
            <a:avLst/>
          </a:prstGeom>
          <a:noFill/>
          <a:ln w="76200">
            <a:solidFill>
              <a:schemeClr val="hlink"/>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644099" name="Line 3">
            <a:extLst>
              <a:ext uri="{FF2B5EF4-FFF2-40B4-BE49-F238E27FC236}">
                <a16:creationId xmlns:a16="http://schemas.microsoft.com/office/drawing/2014/main" xmlns="" id="{B4B30887-E921-4AF6-B185-5A460BFCCFB2}"/>
              </a:ext>
            </a:extLst>
          </p:cNvPr>
          <p:cNvSpPr>
            <a:spLocks noChangeShapeType="1"/>
          </p:cNvSpPr>
          <p:nvPr/>
        </p:nvSpPr>
        <p:spPr bwMode="auto">
          <a:xfrm>
            <a:off x="152400" y="914400"/>
            <a:ext cx="8763000" cy="0"/>
          </a:xfrm>
          <a:prstGeom prst="line">
            <a:avLst/>
          </a:prstGeom>
          <a:noFill/>
          <a:ln w="19050">
            <a:solidFill>
              <a:schemeClr val="hlink"/>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644100" name="Text Box 4">
            <a:extLst>
              <a:ext uri="{FF2B5EF4-FFF2-40B4-BE49-F238E27FC236}">
                <a16:creationId xmlns:a16="http://schemas.microsoft.com/office/drawing/2014/main" xmlns="" id="{4097F699-71C9-4387-80C0-F18571B1E0EA}"/>
              </a:ext>
            </a:extLst>
          </p:cNvPr>
          <p:cNvSpPr txBox="1">
            <a:spLocks noChangeArrowheads="1"/>
          </p:cNvSpPr>
          <p:nvPr/>
        </p:nvSpPr>
        <p:spPr bwMode="auto">
          <a:xfrm>
            <a:off x="304800" y="304800"/>
            <a:ext cx="3440113"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en-US" sz="2400">
                <a:solidFill>
                  <a:schemeClr val="folHlink"/>
                </a:solidFill>
              </a:rPr>
              <a:t>Figure 2.10  </a:t>
            </a:r>
            <a:r>
              <a:rPr lang="en-US" altLang="en-US" sz="2000" i="1"/>
              <a:t>Transport layer</a:t>
            </a:r>
          </a:p>
        </p:txBody>
      </p:sp>
      <p:sp>
        <p:nvSpPr>
          <p:cNvPr id="644101" name="Line 5">
            <a:extLst>
              <a:ext uri="{FF2B5EF4-FFF2-40B4-BE49-F238E27FC236}">
                <a16:creationId xmlns:a16="http://schemas.microsoft.com/office/drawing/2014/main" xmlns="" id="{1B6BEE3A-5CC7-48AE-82BD-2BB47DBEA879}"/>
              </a:ext>
            </a:extLst>
          </p:cNvPr>
          <p:cNvSpPr>
            <a:spLocks noChangeShapeType="1"/>
          </p:cNvSpPr>
          <p:nvPr/>
        </p:nvSpPr>
        <p:spPr bwMode="auto">
          <a:xfrm>
            <a:off x="152400" y="6248400"/>
            <a:ext cx="8763000" cy="0"/>
          </a:xfrm>
          <a:prstGeom prst="line">
            <a:avLst/>
          </a:prstGeom>
          <a:noFill/>
          <a:ln w="76200">
            <a:solidFill>
              <a:schemeClr val="hlink"/>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pic>
        <p:nvPicPr>
          <p:cNvPr id="644102" name="Picture 6">
            <a:extLst>
              <a:ext uri="{FF2B5EF4-FFF2-40B4-BE49-F238E27FC236}">
                <a16:creationId xmlns:a16="http://schemas.microsoft.com/office/drawing/2014/main" xmlns="" id="{1C926F84-52B1-4ED2-898B-1F4ECB20D28A}"/>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52400" y="1774825"/>
            <a:ext cx="8693150" cy="3025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xmlns="" id="{B4899AAB-6BD6-48BD-9C13-D82610B0E3BB}"/>
              </a:ext>
            </a:extLst>
          </p:cNvPr>
          <p:cNvSpPr>
            <a:spLocks noGrp="1"/>
          </p:cNvSpPr>
          <p:nvPr>
            <p:ph type="sldNum" sz="quarter" idx="10"/>
          </p:nvPr>
        </p:nvSpPr>
        <p:spPr/>
        <p:txBody>
          <a:bodyPr/>
          <a:lstStyle/>
          <a:p>
            <a:r>
              <a:rPr lang="en-US" altLang="en-US"/>
              <a:t>2.</a:t>
            </a:r>
            <a:fld id="{7C46A016-3DA0-4FF4-8298-B6BA83B3D6ED}" type="slidenum">
              <a:rPr lang="en-US" altLang="en-US"/>
              <a:pPr/>
              <a:t>19</a:t>
            </a:fld>
            <a:endParaRPr lang="en-US" altLang="en-US"/>
          </a:p>
        </p:txBody>
      </p:sp>
      <p:sp>
        <p:nvSpPr>
          <p:cNvPr id="660482" name="Rectangle 2">
            <a:extLst>
              <a:ext uri="{FF2B5EF4-FFF2-40B4-BE49-F238E27FC236}">
                <a16:creationId xmlns:a16="http://schemas.microsoft.com/office/drawing/2014/main" xmlns="" id="{80343A2C-8450-466D-AEB9-D3461CBD5A70}"/>
              </a:ext>
            </a:extLst>
          </p:cNvPr>
          <p:cNvSpPr>
            <a:spLocks noChangeArrowheads="1"/>
          </p:cNvSpPr>
          <p:nvPr/>
        </p:nvSpPr>
        <p:spPr bwMode="ltGray">
          <a:xfrm>
            <a:off x="366713" y="107950"/>
            <a:ext cx="438150" cy="474663"/>
          </a:xfrm>
          <a:prstGeom prst="rect">
            <a:avLst/>
          </a:prstGeom>
          <a:solidFill>
            <a:schemeClr val="accent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endParaRPr kumimoji="1" lang="en-US" altLang="en-US" sz="2400" b="0">
              <a:latin typeface="Tahoma" panose="020B0604030504040204" pitchFamily="34" charset="0"/>
            </a:endParaRPr>
          </a:p>
        </p:txBody>
      </p:sp>
      <p:sp>
        <p:nvSpPr>
          <p:cNvPr id="660483" name="Rectangle 3">
            <a:extLst>
              <a:ext uri="{FF2B5EF4-FFF2-40B4-BE49-F238E27FC236}">
                <a16:creationId xmlns:a16="http://schemas.microsoft.com/office/drawing/2014/main" xmlns="" id="{E8CB17A3-128C-4B1E-AB00-926B20D8E83A}"/>
              </a:ext>
            </a:extLst>
          </p:cNvPr>
          <p:cNvSpPr>
            <a:spLocks noChangeArrowheads="1"/>
          </p:cNvSpPr>
          <p:nvPr/>
        </p:nvSpPr>
        <p:spPr bwMode="ltGray">
          <a:xfrm>
            <a:off x="749300" y="1079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endParaRPr kumimoji="1" lang="en-US" altLang="en-US" sz="2400" b="0">
              <a:latin typeface="Tahoma" panose="020B0604030504040204" pitchFamily="34" charset="0"/>
            </a:endParaRPr>
          </a:p>
        </p:txBody>
      </p:sp>
      <p:sp>
        <p:nvSpPr>
          <p:cNvPr id="660484" name="Rectangle 4">
            <a:extLst>
              <a:ext uri="{FF2B5EF4-FFF2-40B4-BE49-F238E27FC236}">
                <a16:creationId xmlns:a16="http://schemas.microsoft.com/office/drawing/2014/main" xmlns="" id="{B11893BA-82BA-4CA9-8DBB-9620C6EC3F5B}"/>
              </a:ext>
            </a:extLst>
          </p:cNvPr>
          <p:cNvSpPr>
            <a:spLocks noChangeArrowheads="1"/>
          </p:cNvSpPr>
          <p:nvPr/>
        </p:nvSpPr>
        <p:spPr bwMode="ltGray">
          <a:xfrm>
            <a:off x="490538" y="530225"/>
            <a:ext cx="422275" cy="474663"/>
          </a:xfrm>
          <a:prstGeom prst="rect">
            <a:avLst/>
          </a:prstGeom>
          <a:solidFill>
            <a:schemeClr val="folHlink"/>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endParaRPr kumimoji="1" lang="en-US" altLang="en-US" sz="2400" b="0">
              <a:latin typeface="Tahoma" panose="020B0604030504040204" pitchFamily="34" charset="0"/>
            </a:endParaRPr>
          </a:p>
        </p:txBody>
      </p:sp>
      <p:sp>
        <p:nvSpPr>
          <p:cNvPr id="660485" name="Rectangle 5">
            <a:extLst>
              <a:ext uri="{FF2B5EF4-FFF2-40B4-BE49-F238E27FC236}">
                <a16:creationId xmlns:a16="http://schemas.microsoft.com/office/drawing/2014/main" xmlns="" id="{40BB08D4-6D77-4585-BBFE-79C5FBAB5468}"/>
              </a:ext>
            </a:extLst>
          </p:cNvPr>
          <p:cNvSpPr>
            <a:spLocks noChangeArrowheads="1"/>
          </p:cNvSpPr>
          <p:nvPr/>
        </p:nvSpPr>
        <p:spPr bwMode="ltGray">
          <a:xfrm>
            <a:off x="860425" y="5302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endParaRPr kumimoji="1" lang="en-US" altLang="en-US" sz="2400" b="0">
              <a:latin typeface="Tahoma" panose="020B0604030504040204" pitchFamily="34" charset="0"/>
            </a:endParaRPr>
          </a:p>
        </p:txBody>
      </p:sp>
      <p:sp>
        <p:nvSpPr>
          <p:cNvPr id="660486" name="Rectangle 6">
            <a:extLst>
              <a:ext uri="{FF2B5EF4-FFF2-40B4-BE49-F238E27FC236}">
                <a16:creationId xmlns:a16="http://schemas.microsoft.com/office/drawing/2014/main" xmlns="" id="{ACC1D508-9CDA-4708-98E8-A8603683780E}"/>
              </a:ext>
            </a:extLst>
          </p:cNvPr>
          <p:cNvSpPr>
            <a:spLocks noChangeArrowheads="1"/>
          </p:cNvSpPr>
          <p:nvPr/>
        </p:nvSpPr>
        <p:spPr bwMode="ltGray">
          <a:xfrm>
            <a:off x="76200" y="4572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endParaRPr kumimoji="1" lang="en-US" altLang="en-US" sz="2400" b="0">
              <a:latin typeface="Tahoma" panose="020B0604030504040204" pitchFamily="34" charset="0"/>
            </a:endParaRPr>
          </a:p>
        </p:txBody>
      </p:sp>
      <p:sp>
        <p:nvSpPr>
          <p:cNvPr id="660487" name="Rectangle 7">
            <a:extLst>
              <a:ext uri="{FF2B5EF4-FFF2-40B4-BE49-F238E27FC236}">
                <a16:creationId xmlns:a16="http://schemas.microsoft.com/office/drawing/2014/main" xmlns="" id="{69B0A9A1-9D4F-4F65-858D-189D7CEE7569}"/>
              </a:ext>
            </a:extLst>
          </p:cNvPr>
          <p:cNvSpPr>
            <a:spLocks noChangeArrowheads="1"/>
          </p:cNvSpPr>
          <p:nvPr/>
        </p:nvSpPr>
        <p:spPr bwMode="gray">
          <a:xfrm>
            <a:off x="711200" y="0"/>
            <a:ext cx="31750" cy="1052513"/>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endParaRPr kumimoji="1" lang="en-US" altLang="en-US" sz="2400" b="0">
              <a:latin typeface="Tahoma" panose="020B0604030504040204" pitchFamily="34" charset="0"/>
            </a:endParaRPr>
          </a:p>
        </p:txBody>
      </p:sp>
      <p:sp>
        <p:nvSpPr>
          <p:cNvPr id="660488" name="Rectangle 8">
            <a:extLst>
              <a:ext uri="{FF2B5EF4-FFF2-40B4-BE49-F238E27FC236}">
                <a16:creationId xmlns:a16="http://schemas.microsoft.com/office/drawing/2014/main" xmlns="" id="{4EF45BB1-7919-4C30-8C0B-14F5055A4F93}"/>
              </a:ext>
            </a:extLst>
          </p:cNvPr>
          <p:cNvSpPr>
            <a:spLocks noChangeArrowheads="1"/>
          </p:cNvSpPr>
          <p:nvPr/>
        </p:nvSpPr>
        <p:spPr bwMode="gray">
          <a:xfrm>
            <a:off x="442913" y="533400"/>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endParaRPr kumimoji="1" lang="en-US" altLang="en-US" sz="2400" b="0">
              <a:latin typeface="Tahoma" panose="020B0604030504040204" pitchFamily="34" charset="0"/>
            </a:endParaRPr>
          </a:p>
        </p:txBody>
      </p:sp>
      <p:sp>
        <p:nvSpPr>
          <p:cNvPr id="660489" name="Line 9">
            <a:extLst>
              <a:ext uri="{FF2B5EF4-FFF2-40B4-BE49-F238E27FC236}">
                <a16:creationId xmlns:a16="http://schemas.microsoft.com/office/drawing/2014/main" xmlns="" id="{E6659F04-09C7-4045-8AE8-FDDDD1951BFE}"/>
              </a:ext>
            </a:extLst>
          </p:cNvPr>
          <p:cNvSpPr>
            <a:spLocks noChangeShapeType="1"/>
          </p:cNvSpPr>
          <p:nvPr/>
        </p:nvSpPr>
        <p:spPr bwMode="auto">
          <a:xfrm>
            <a:off x="457200" y="2971800"/>
            <a:ext cx="8153400" cy="0"/>
          </a:xfrm>
          <a:prstGeom prst="line">
            <a:avLst/>
          </a:prstGeom>
          <a:noFill/>
          <a:ln w="76200">
            <a:solidFill>
              <a:srgbClr val="0099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660490" name="Line 10">
            <a:extLst>
              <a:ext uri="{FF2B5EF4-FFF2-40B4-BE49-F238E27FC236}">
                <a16:creationId xmlns:a16="http://schemas.microsoft.com/office/drawing/2014/main" xmlns="" id="{12700624-EC0E-4D19-B45A-5FF37D2EF8F3}"/>
              </a:ext>
            </a:extLst>
          </p:cNvPr>
          <p:cNvSpPr>
            <a:spLocks noChangeShapeType="1"/>
          </p:cNvSpPr>
          <p:nvPr/>
        </p:nvSpPr>
        <p:spPr bwMode="auto">
          <a:xfrm>
            <a:off x="458788" y="3962400"/>
            <a:ext cx="8153400" cy="0"/>
          </a:xfrm>
          <a:prstGeom prst="line">
            <a:avLst/>
          </a:prstGeom>
          <a:noFill/>
          <a:ln w="76200">
            <a:solidFill>
              <a:srgbClr val="0099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660491" name="Rectangle 11">
            <a:extLst>
              <a:ext uri="{FF2B5EF4-FFF2-40B4-BE49-F238E27FC236}">
                <a16:creationId xmlns:a16="http://schemas.microsoft.com/office/drawing/2014/main" xmlns="" id="{7562426A-CA01-4EB4-97EB-4FAF812E623B}"/>
              </a:ext>
            </a:extLst>
          </p:cNvPr>
          <p:cNvSpPr>
            <a:spLocks noChangeArrowheads="1"/>
          </p:cNvSpPr>
          <p:nvPr/>
        </p:nvSpPr>
        <p:spPr bwMode="auto">
          <a:xfrm>
            <a:off x="495300" y="3063875"/>
            <a:ext cx="8077200" cy="822325"/>
          </a:xfrm>
          <a:prstGeom prst="rect">
            <a:avLst/>
          </a:prstGeom>
          <a:solidFill>
            <a:srgbClr val="99FF33"/>
          </a:solidFill>
          <a:ln>
            <a:noFill/>
          </a:ln>
          <a:effectLst/>
          <a:extLst>
            <a:ext uri="{91240B29-F687-4F45-9708-019B960494DF}">
              <a14:hiddenLine xmlns:a14="http://schemas.microsoft.com/office/drawing/2010/main" xmlns="" w="76200" algn="ctr">
                <a:solidFill>
                  <a:schemeClr val="folHlink"/>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r>
              <a:rPr lang="en-US" altLang="en-US" sz="2400"/>
              <a:t>The transport layer is responsible for the delivery </a:t>
            </a:r>
            <a:br>
              <a:rPr lang="en-US" altLang="en-US" sz="2400"/>
            </a:br>
            <a:r>
              <a:rPr lang="en-US" altLang="en-US" sz="2400"/>
              <a:t>of a message from one process to another.</a:t>
            </a:r>
          </a:p>
        </p:txBody>
      </p:sp>
      <p:grpSp>
        <p:nvGrpSpPr>
          <p:cNvPr id="660495" name="Group 15">
            <a:extLst>
              <a:ext uri="{FF2B5EF4-FFF2-40B4-BE49-F238E27FC236}">
                <a16:creationId xmlns:a16="http://schemas.microsoft.com/office/drawing/2014/main" xmlns="" id="{22A2DEB1-AF33-432E-9A10-AF37EFF61268}"/>
              </a:ext>
            </a:extLst>
          </p:cNvPr>
          <p:cNvGrpSpPr>
            <a:grpSpLocks/>
          </p:cNvGrpSpPr>
          <p:nvPr/>
        </p:nvGrpSpPr>
        <p:grpSpPr bwMode="auto">
          <a:xfrm>
            <a:off x="533400" y="2286000"/>
            <a:ext cx="1143000" cy="566738"/>
            <a:chOff x="1200" y="1248"/>
            <a:chExt cx="720" cy="357"/>
          </a:xfrm>
        </p:grpSpPr>
        <p:pic>
          <p:nvPicPr>
            <p:cNvPr id="660496" name="Picture 16">
              <a:extLst>
                <a:ext uri="{FF2B5EF4-FFF2-40B4-BE49-F238E27FC236}">
                  <a16:creationId xmlns:a16="http://schemas.microsoft.com/office/drawing/2014/main" xmlns="" id="{668A9F6E-AA27-4A3B-B54D-CD71AFB98D12}"/>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200" y="1248"/>
              <a:ext cx="720" cy="35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60497" name="Text Box 17">
              <a:extLst>
                <a:ext uri="{FF2B5EF4-FFF2-40B4-BE49-F238E27FC236}">
                  <a16:creationId xmlns:a16="http://schemas.microsoft.com/office/drawing/2014/main" xmlns="" id="{8E1664F7-7B19-4513-8A2B-DCFBC1EC0291}"/>
                </a:ext>
              </a:extLst>
            </p:cNvPr>
            <p:cNvSpPr txBox="1">
              <a:spLocks noChangeArrowheads="1"/>
            </p:cNvSpPr>
            <p:nvPr/>
          </p:nvSpPr>
          <p:spPr bwMode="auto">
            <a:xfrm>
              <a:off x="1284" y="1248"/>
              <a:ext cx="551" cy="3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en-US" sz="2800" i="1">
                  <a:solidFill>
                    <a:schemeClr val="hlink"/>
                  </a:solidFill>
                </a:rPr>
                <a:t>Note</a:t>
              </a: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xmlns="" id="{B2433C48-464F-4C71-B5B3-A615E64FB0A1}"/>
              </a:ext>
            </a:extLst>
          </p:cNvPr>
          <p:cNvSpPr>
            <a:spLocks noGrp="1"/>
          </p:cNvSpPr>
          <p:nvPr>
            <p:ph type="sldNum" sz="quarter" idx="10"/>
          </p:nvPr>
        </p:nvSpPr>
        <p:spPr/>
        <p:txBody>
          <a:bodyPr/>
          <a:lstStyle/>
          <a:p>
            <a:r>
              <a:rPr lang="en-US" altLang="en-US"/>
              <a:t>2.</a:t>
            </a:r>
            <a:fld id="{315A92C6-922A-4010-934F-5FC627A6C807}" type="slidenum">
              <a:rPr lang="en-US" altLang="en-US"/>
              <a:pPr/>
              <a:t>2</a:t>
            </a:fld>
            <a:endParaRPr lang="en-US" altLang="en-US"/>
          </a:p>
        </p:txBody>
      </p:sp>
      <p:sp>
        <p:nvSpPr>
          <p:cNvPr id="565250" name="Rectangle 2">
            <a:extLst>
              <a:ext uri="{FF2B5EF4-FFF2-40B4-BE49-F238E27FC236}">
                <a16:creationId xmlns:a16="http://schemas.microsoft.com/office/drawing/2014/main" xmlns="" id="{4B859D68-D8C0-4187-BBF4-10DD6EDDCA0A}"/>
              </a:ext>
            </a:extLst>
          </p:cNvPr>
          <p:cNvSpPr>
            <a:spLocks noChangeArrowheads="1"/>
          </p:cNvSpPr>
          <p:nvPr/>
        </p:nvSpPr>
        <p:spPr bwMode="auto">
          <a:xfrm>
            <a:off x="0" y="0"/>
            <a:ext cx="9144000" cy="838200"/>
          </a:xfrm>
          <a:prstGeom prst="rect">
            <a:avLst/>
          </a:prstGeom>
          <a:solidFill>
            <a:srgbClr val="33CCFF"/>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altLang="en-US" sz="3200">
              <a:effectLst>
                <a:outerShdw blurRad="38100" dist="38100" dir="2700000" algn="tl">
                  <a:srgbClr val="FFFFFF"/>
                </a:outerShdw>
              </a:effectLst>
            </a:endParaRPr>
          </a:p>
        </p:txBody>
      </p:sp>
      <p:sp>
        <p:nvSpPr>
          <p:cNvPr id="565251" name="Text Box 3">
            <a:extLst>
              <a:ext uri="{FF2B5EF4-FFF2-40B4-BE49-F238E27FC236}">
                <a16:creationId xmlns:a16="http://schemas.microsoft.com/office/drawing/2014/main" xmlns="" id="{0239FE1E-9355-48DD-9838-18A6A57DF3C2}"/>
              </a:ext>
            </a:extLst>
          </p:cNvPr>
          <p:cNvSpPr txBox="1">
            <a:spLocks noChangeArrowheads="1"/>
          </p:cNvSpPr>
          <p:nvPr/>
        </p:nvSpPr>
        <p:spPr bwMode="auto">
          <a:xfrm>
            <a:off x="228600" y="76200"/>
            <a:ext cx="4452938"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en-US" sz="3200">
                <a:effectLst>
                  <a:outerShdw blurRad="38100" dist="38100" dir="2700000" algn="tl">
                    <a:srgbClr val="C0C0C0"/>
                  </a:outerShdw>
                </a:effectLst>
                <a:latin typeface="Times" panose="02020603050405020304" pitchFamily="18" charset="0"/>
              </a:rPr>
              <a:t>2-1   LAYERED TASKS</a:t>
            </a:r>
          </a:p>
        </p:txBody>
      </p:sp>
      <p:sp>
        <p:nvSpPr>
          <p:cNvPr id="565252" name="Text Box 4">
            <a:extLst>
              <a:ext uri="{FF2B5EF4-FFF2-40B4-BE49-F238E27FC236}">
                <a16:creationId xmlns:a16="http://schemas.microsoft.com/office/drawing/2014/main" xmlns="" id="{560A38A8-DC2F-4982-B2A2-99E6F7E3BD29}"/>
              </a:ext>
            </a:extLst>
          </p:cNvPr>
          <p:cNvSpPr txBox="1">
            <a:spLocks noChangeArrowheads="1"/>
          </p:cNvSpPr>
          <p:nvPr/>
        </p:nvSpPr>
        <p:spPr bwMode="auto">
          <a:xfrm>
            <a:off x="8229600" y="6400800"/>
            <a:ext cx="18415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endParaRPr lang="en-US" altLang="en-US"/>
          </a:p>
        </p:txBody>
      </p:sp>
      <p:sp>
        <p:nvSpPr>
          <p:cNvPr id="565277" name="Rectangle 29">
            <a:extLst>
              <a:ext uri="{FF2B5EF4-FFF2-40B4-BE49-F238E27FC236}">
                <a16:creationId xmlns:a16="http://schemas.microsoft.com/office/drawing/2014/main" xmlns="" id="{ABFF27E9-D5E2-45C8-A62E-0C1D212116FF}"/>
              </a:ext>
            </a:extLst>
          </p:cNvPr>
          <p:cNvSpPr>
            <a:spLocks noChangeArrowheads="1"/>
          </p:cNvSpPr>
          <p:nvPr/>
        </p:nvSpPr>
        <p:spPr bwMode="auto">
          <a:xfrm>
            <a:off x="76200" y="1127125"/>
            <a:ext cx="8610600" cy="22272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pPr algn="just" eaLnBrk="1" hangingPunct="1"/>
            <a:r>
              <a:rPr lang="en-US" altLang="en-US" sz="2800" i="1">
                <a:effectLst>
                  <a:outerShdw blurRad="38100" dist="38100" dir="2700000" algn="tl">
                    <a:srgbClr val="C0C0C0"/>
                  </a:outerShdw>
                </a:effectLst>
              </a:rPr>
              <a:t>We use the concept of </a:t>
            </a:r>
            <a:r>
              <a:rPr lang="en-US" altLang="en-US" sz="2800" i="1">
                <a:solidFill>
                  <a:schemeClr val="hlink"/>
                </a:solidFill>
                <a:effectLst>
                  <a:outerShdw blurRad="38100" dist="38100" dir="2700000" algn="tl">
                    <a:srgbClr val="C0C0C0"/>
                  </a:outerShdw>
                </a:effectLst>
              </a:rPr>
              <a:t>layers</a:t>
            </a:r>
            <a:r>
              <a:rPr lang="en-US" altLang="en-US" sz="2800" i="1">
                <a:effectLst>
                  <a:outerShdw blurRad="38100" dist="38100" dir="2700000" algn="tl">
                    <a:srgbClr val="C0C0C0"/>
                  </a:outerShdw>
                </a:effectLst>
              </a:rPr>
              <a:t> in our daily life. As an example, let us consider two friends who communicate through postal mail. The process of sending a letter to a friend would be complex if there were no services available from the post office.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xmlns="" id="{F29B2495-56DB-4595-B274-B1A1E5F3BAEB}"/>
              </a:ext>
            </a:extLst>
          </p:cNvPr>
          <p:cNvSpPr>
            <a:spLocks noGrp="1"/>
          </p:cNvSpPr>
          <p:nvPr>
            <p:ph type="sldNum" sz="quarter" idx="10"/>
          </p:nvPr>
        </p:nvSpPr>
        <p:spPr/>
        <p:txBody>
          <a:bodyPr/>
          <a:lstStyle/>
          <a:p>
            <a:r>
              <a:rPr lang="en-US" altLang="en-US"/>
              <a:t>2.</a:t>
            </a:r>
            <a:fld id="{BA1C363E-2B39-46C5-A46B-CAA4DF00B043}" type="slidenum">
              <a:rPr lang="en-US" altLang="en-US"/>
              <a:pPr/>
              <a:t>20</a:t>
            </a:fld>
            <a:endParaRPr lang="en-US" altLang="en-US"/>
          </a:p>
        </p:txBody>
      </p:sp>
      <p:sp>
        <p:nvSpPr>
          <p:cNvPr id="645122" name="Line 2">
            <a:extLst>
              <a:ext uri="{FF2B5EF4-FFF2-40B4-BE49-F238E27FC236}">
                <a16:creationId xmlns:a16="http://schemas.microsoft.com/office/drawing/2014/main" xmlns="" id="{CF35356F-EE25-470E-B080-956B9B1F1CD7}"/>
              </a:ext>
            </a:extLst>
          </p:cNvPr>
          <p:cNvSpPr>
            <a:spLocks noChangeShapeType="1"/>
          </p:cNvSpPr>
          <p:nvPr/>
        </p:nvSpPr>
        <p:spPr bwMode="auto">
          <a:xfrm>
            <a:off x="152400" y="76200"/>
            <a:ext cx="8763000" cy="0"/>
          </a:xfrm>
          <a:prstGeom prst="line">
            <a:avLst/>
          </a:prstGeom>
          <a:noFill/>
          <a:ln w="76200">
            <a:solidFill>
              <a:schemeClr val="hlink"/>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645123" name="Line 3">
            <a:extLst>
              <a:ext uri="{FF2B5EF4-FFF2-40B4-BE49-F238E27FC236}">
                <a16:creationId xmlns:a16="http://schemas.microsoft.com/office/drawing/2014/main" xmlns="" id="{FD6D624B-C56C-48D5-9221-9A8860D7B53A}"/>
              </a:ext>
            </a:extLst>
          </p:cNvPr>
          <p:cNvSpPr>
            <a:spLocks noChangeShapeType="1"/>
          </p:cNvSpPr>
          <p:nvPr/>
        </p:nvSpPr>
        <p:spPr bwMode="auto">
          <a:xfrm>
            <a:off x="152400" y="914400"/>
            <a:ext cx="8763000" cy="0"/>
          </a:xfrm>
          <a:prstGeom prst="line">
            <a:avLst/>
          </a:prstGeom>
          <a:noFill/>
          <a:ln w="19050">
            <a:solidFill>
              <a:schemeClr val="hlink"/>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645124" name="Text Box 4">
            <a:extLst>
              <a:ext uri="{FF2B5EF4-FFF2-40B4-BE49-F238E27FC236}">
                <a16:creationId xmlns:a16="http://schemas.microsoft.com/office/drawing/2014/main" xmlns="" id="{57AE55DC-E0C7-4892-A9AF-09D36D2FEEBC}"/>
              </a:ext>
            </a:extLst>
          </p:cNvPr>
          <p:cNvSpPr txBox="1">
            <a:spLocks noChangeArrowheads="1"/>
          </p:cNvSpPr>
          <p:nvPr/>
        </p:nvSpPr>
        <p:spPr bwMode="auto">
          <a:xfrm>
            <a:off x="304800" y="304800"/>
            <a:ext cx="6937375"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en-US" sz="2400">
                <a:solidFill>
                  <a:schemeClr val="folHlink"/>
                </a:solidFill>
              </a:rPr>
              <a:t>Figure 2.11  </a:t>
            </a:r>
            <a:r>
              <a:rPr lang="en-US" altLang="en-US" sz="2000" i="1"/>
              <a:t>Reliable process-to-process delivery of a message</a:t>
            </a:r>
          </a:p>
        </p:txBody>
      </p:sp>
      <p:sp>
        <p:nvSpPr>
          <p:cNvPr id="645125" name="Line 5">
            <a:extLst>
              <a:ext uri="{FF2B5EF4-FFF2-40B4-BE49-F238E27FC236}">
                <a16:creationId xmlns:a16="http://schemas.microsoft.com/office/drawing/2014/main" xmlns="" id="{C7FE8E19-616D-4C69-A754-45CC2FCE576B}"/>
              </a:ext>
            </a:extLst>
          </p:cNvPr>
          <p:cNvSpPr>
            <a:spLocks noChangeShapeType="1"/>
          </p:cNvSpPr>
          <p:nvPr/>
        </p:nvSpPr>
        <p:spPr bwMode="auto">
          <a:xfrm>
            <a:off x="152400" y="6248400"/>
            <a:ext cx="8763000" cy="0"/>
          </a:xfrm>
          <a:prstGeom prst="line">
            <a:avLst/>
          </a:prstGeom>
          <a:noFill/>
          <a:ln w="76200">
            <a:solidFill>
              <a:schemeClr val="hlink"/>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pic>
        <p:nvPicPr>
          <p:cNvPr id="645126" name="Picture 6">
            <a:extLst>
              <a:ext uri="{FF2B5EF4-FFF2-40B4-BE49-F238E27FC236}">
                <a16:creationId xmlns:a16="http://schemas.microsoft.com/office/drawing/2014/main" xmlns="" id="{E8E2A6D8-56C7-4082-8740-F5C3C8156C37}"/>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30225" y="2025650"/>
            <a:ext cx="7623175" cy="3136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xmlns="" id="{CB9FA80D-6E42-459D-82EB-317A79D3E466}"/>
              </a:ext>
            </a:extLst>
          </p:cNvPr>
          <p:cNvSpPr>
            <a:spLocks noGrp="1"/>
          </p:cNvSpPr>
          <p:nvPr>
            <p:ph type="sldNum" sz="quarter" idx="10"/>
          </p:nvPr>
        </p:nvSpPr>
        <p:spPr/>
        <p:txBody>
          <a:bodyPr/>
          <a:lstStyle/>
          <a:p>
            <a:r>
              <a:rPr lang="en-US" altLang="en-US"/>
              <a:t>2.</a:t>
            </a:r>
            <a:fld id="{AFD2D450-75AC-47FF-9F56-D50FA7C05A3D}" type="slidenum">
              <a:rPr lang="en-US" altLang="en-US"/>
              <a:pPr/>
              <a:t>21</a:t>
            </a:fld>
            <a:endParaRPr lang="en-US" altLang="en-US"/>
          </a:p>
        </p:txBody>
      </p:sp>
      <p:sp>
        <p:nvSpPr>
          <p:cNvPr id="646146" name="Line 2">
            <a:extLst>
              <a:ext uri="{FF2B5EF4-FFF2-40B4-BE49-F238E27FC236}">
                <a16:creationId xmlns:a16="http://schemas.microsoft.com/office/drawing/2014/main" xmlns="" id="{8C3AE5D3-4FFF-4A09-83AA-68A8A7E51D1F}"/>
              </a:ext>
            </a:extLst>
          </p:cNvPr>
          <p:cNvSpPr>
            <a:spLocks noChangeShapeType="1"/>
          </p:cNvSpPr>
          <p:nvPr/>
        </p:nvSpPr>
        <p:spPr bwMode="auto">
          <a:xfrm>
            <a:off x="152400" y="533400"/>
            <a:ext cx="8763000" cy="0"/>
          </a:xfrm>
          <a:prstGeom prst="line">
            <a:avLst/>
          </a:prstGeom>
          <a:noFill/>
          <a:ln w="76200">
            <a:solidFill>
              <a:schemeClr val="hlink"/>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646147" name="Line 3">
            <a:extLst>
              <a:ext uri="{FF2B5EF4-FFF2-40B4-BE49-F238E27FC236}">
                <a16:creationId xmlns:a16="http://schemas.microsoft.com/office/drawing/2014/main" xmlns="" id="{2423323C-0A90-4CCF-A879-924FE4A765AA}"/>
              </a:ext>
            </a:extLst>
          </p:cNvPr>
          <p:cNvSpPr>
            <a:spLocks noChangeShapeType="1"/>
          </p:cNvSpPr>
          <p:nvPr/>
        </p:nvSpPr>
        <p:spPr bwMode="auto">
          <a:xfrm>
            <a:off x="152400" y="1371600"/>
            <a:ext cx="8763000" cy="0"/>
          </a:xfrm>
          <a:prstGeom prst="line">
            <a:avLst/>
          </a:prstGeom>
          <a:noFill/>
          <a:ln w="19050">
            <a:solidFill>
              <a:schemeClr val="hlink"/>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646148" name="Text Box 4">
            <a:extLst>
              <a:ext uri="{FF2B5EF4-FFF2-40B4-BE49-F238E27FC236}">
                <a16:creationId xmlns:a16="http://schemas.microsoft.com/office/drawing/2014/main" xmlns="" id="{734CF795-4876-4401-A157-70DAAB81DD9D}"/>
              </a:ext>
            </a:extLst>
          </p:cNvPr>
          <p:cNvSpPr txBox="1">
            <a:spLocks noChangeArrowheads="1"/>
          </p:cNvSpPr>
          <p:nvPr/>
        </p:nvSpPr>
        <p:spPr bwMode="auto">
          <a:xfrm>
            <a:off x="0" y="533400"/>
            <a:ext cx="3186113"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en-US" sz="2400">
                <a:solidFill>
                  <a:schemeClr val="folHlink"/>
                </a:solidFill>
              </a:rPr>
              <a:t>Figure 2.12  </a:t>
            </a:r>
            <a:r>
              <a:rPr lang="en-US" altLang="en-US" sz="2000" i="1"/>
              <a:t>Session layer</a:t>
            </a:r>
          </a:p>
        </p:txBody>
      </p:sp>
      <p:sp>
        <p:nvSpPr>
          <p:cNvPr id="646149" name="Line 5">
            <a:extLst>
              <a:ext uri="{FF2B5EF4-FFF2-40B4-BE49-F238E27FC236}">
                <a16:creationId xmlns:a16="http://schemas.microsoft.com/office/drawing/2014/main" xmlns="" id="{6F1B0FBF-6B98-4D4F-A4C1-40EF96C83E86}"/>
              </a:ext>
            </a:extLst>
          </p:cNvPr>
          <p:cNvSpPr>
            <a:spLocks noChangeShapeType="1"/>
          </p:cNvSpPr>
          <p:nvPr/>
        </p:nvSpPr>
        <p:spPr bwMode="auto">
          <a:xfrm>
            <a:off x="152400" y="6248400"/>
            <a:ext cx="8763000" cy="0"/>
          </a:xfrm>
          <a:prstGeom prst="line">
            <a:avLst/>
          </a:prstGeom>
          <a:noFill/>
          <a:ln w="76200">
            <a:solidFill>
              <a:schemeClr val="hlink"/>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pic>
        <p:nvPicPr>
          <p:cNvPr id="646150" name="Picture 6">
            <a:extLst>
              <a:ext uri="{FF2B5EF4-FFF2-40B4-BE49-F238E27FC236}">
                <a16:creationId xmlns:a16="http://schemas.microsoft.com/office/drawing/2014/main" xmlns="" id="{B0F5618B-D9AF-405A-9097-41FF9337B18B}"/>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06375" y="1665288"/>
            <a:ext cx="8556625" cy="39735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xmlns="" id="{C08C7B69-2E3D-4CA2-93F4-F470B88E5EC3}"/>
              </a:ext>
            </a:extLst>
          </p:cNvPr>
          <p:cNvSpPr>
            <a:spLocks noGrp="1"/>
          </p:cNvSpPr>
          <p:nvPr>
            <p:ph type="sldNum" sz="quarter" idx="10"/>
          </p:nvPr>
        </p:nvSpPr>
        <p:spPr/>
        <p:txBody>
          <a:bodyPr/>
          <a:lstStyle/>
          <a:p>
            <a:r>
              <a:rPr lang="en-US" altLang="en-US"/>
              <a:t>2.</a:t>
            </a:r>
            <a:fld id="{BC87CE1E-6EAB-43D4-9650-7AEBB2F9E255}" type="slidenum">
              <a:rPr lang="en-US" altLang="en-US"/>
              <a:pPr/>
              <a:t>22</a:t>
            </a:fld>
            <a:endParaRPr lang="en-US" altLang="en-US"/>
          </a:p>
        </p:txBody>
      </p:sp>
      <p:sp>
        <p:nvSpPr>
          <p:cNvPr id="671753" name="Line 9">
            <a:extLst>
              <a:ext uri="{FF2B5EF4-FFF2-40B4-BE49-F238E27FC236}">
                <a16:creationId xmlns:a16="http://schemas.microsoft.com/office/drawing/2014/main" xmlns="" id="{C1DA1F43-B466-436F-B797-FA463B00E8FF}"/>
              </a:ext>
            </a:extLst>
          </p:cNvPr>
          <p:cNvSpPr>
            <a:spLocks noChangeShapeType="1"/>
          </p:cNvSpPr>
          <p:nvPr/>
        </p:nvSpPr>
        <p:spPr bwMode="auto">
          <a:xfrm>
            <a:off x="457200" y="2971800"/>
            <a:ext cx="8153400" cy="0"/>
          </a:xfrm>
          <a:prstGeom prst="line">
            <a:avLst/>
          </a:prstGeom>
          <a:noFill/>
          <a:ln w="76200">
            <a:solidFill>
              <a:srgbClr val="0099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671754" name="Line 10">
            <a:extLst>
              <a:ext uri="{FF2B5EF4-FFF2-40B4-BE49-F238E27FC236}">
                <a16:creationId xmlns:a16="http://schemas.microsoft.com/office/drawing/2014/main" xmlns="" id="{AABC2E1D-4E8E-4FBE-BC17-7F2F1860AE1D}"/>
              </a:ext>
            </a:extLst>
          </p:cNvPr>
          <p:cNvSpPr>
            <a:spLocks noChangeShapeType="1"/>
          </p:cNvSpPr>
          <p:nvPr/>
        </p:nvSpPr>
        <p:spPr bwMode="auto">
          <a:xfrm>
            <a:off x="458788" y="3962400"/>
            <a:ext cx="8153400" cy="0"/>
          </a:xfrm>
          <a:prstGeom prst="line">
            <a:avLst/>
          </a:prstGeom>
          <a:noFill/>
          <a:ln w="76200">
            <a:solidFill>
              <a:srgbClr val="0099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671755" name="Rectangle 11">
            <a:extLst>
              <a:ext uri="{FF2B5EF4-FFF2-40B4-BE49-F238E27FC236}">
                <a16:creationId xmlns:a16="http://schemas.microsoft.com/office/drawing/2014/main" xmlns="" id="{9A15B4E5-CCDC-4F71-808D-B488B4D22005}"/>
              </a:ext>
            </a:extLst>
          </p:cNvPr>
          <p:cNvSpPr>
            <a:spLocks noChangeArrowheads="1"/>
          </p:cNvSpPr>
          <p:nvPr/>
        </p:nvSpPr>
        <p:spPr bwMode="auto">
          <a:xfrm>
            <a:off x="495300" y="3063875"/>
            <a:ext cx="8077200" cy="822325"/>
          </a:xfrm>
          <a:prstGeom prst="rect">
            <a:avLst/>
          </a:prstGeom>
          <a:solidFill>
            <a:srgbClr val="99FF33"/>
          </a:solidFill>
          <a:ln>
            <a:noFill/>
          </a:ln>
          <a:effectLst/>
          <a:extLst>
            <a:ext uri="{91240B29-F687-4F45-9708-019B960494DF}">
              <a14:hiddenLine xmlns:a14="http://schemas.microsoft.com/office/drawing/2010/main" xmlns="" w="76200" algn="ctr">
                <a:solidFill>
                  <a:schemeClr val="folHlink"/>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r>
              <a:rPr lang="en-US" altLang="en-US" sz="2400"/>
              <a:t>The session layer is responsible for dialog </a:t>
            </a:r>
            <a:br>
              <a:rPr lang="en-US" altLang="en-US" sz="2400"/>
            </a:br>
            <a:r>
              <a:rPr lang="en-US" altLang="en-US" sz="2400"/>
              <a:t>control and synchronization.</a:t>
            </a:r>
          </a:p>
        </p:txBody>
      </p:sp>
      <p:grpSp>
        <p:nvGrpSpPr>
          <p:cNvPr id="671768" name="Group 24">
            <a:extLst>
              <a:ext uri="{FF2B5EF4-FFF2-40B4-BE49-F238E27FC236}">
                <a16:creationId xmlns:a16="http://schemas.microsoft.com/office/drawing/2014/main" xmlns="" id="{66CFC9E2-9E2D-4C02-A44A-E541669D230A}"/>
              </a:ext>
            </a:extLst>
          </p:cNvPr>
          <p:cNvGrpSpPr>
            <a:grpSpLocks/>
          </p:cNvGrpSpPr>
          <p:nvPr/>
        </p:nvGrpSpPr>
        <p:grpSpPr bwMode="auto">
          <a:xfrm>
            <a:off x="533400" y="2286000"/>
            <a:ext cx="1143000" cy="566738"/>
            <a:chOff x="1200" y="1248"/>
            <a:chExt cx="720" cy="357"/>
          </a:xfrm>
        </p:grpSpPr>
        <p:pic>
          <p:nvPicPr>
            <p:cNvPr id="671767" name="Picture 23">
              <a:extLst>
                <a:ext uri="{FF2B5EF4-FFF2-40B4-BE49-F238E27FC236}">
                  <a16:creationId xmlns:a16="http://schemas.microsoft.com/office/drawing/2014/main" xmlns="" id="{1F7E1FB8-110A-4251-BED8-DAB4BA55DFB8}"/>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200" y="1248"/>
              <a:ext cx="720" cy="35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71757" name="Text Box 13">
              <a:extLst>
                <a:ext uri="{FF2B5EF4-FFF2-40B4-BE49-F238E27FC236}">
                  <a16:creationId xmlns:a16="http://schemas.microsoft.com/office/drawing/2014/main" xmlns="" id="{E0B0A7AF-F914-448C-B4FC-38E7CC1F7ABF}"/>
                </a:ext>
              </a:extLst>
            </p:cNvPr>
            <p:cNvSpPr txBox="1">
              <a:spLocks noChangeArrowheads="1"/>
            </p:cNvSpPr>
            <p:nvPr/>
          </p:nvSpPr>
          <p:spPr bwMode="auto">
            <a:xfrm>
              <a:off x="1284" y="1248"/>
              <a:ext cx="551" cy="3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en-US" sz="2800" i="1">
                  <a:solidFill>
                    <a:schemeClr val="hlink"/>
                  </a:solidFill>
                </a:rPr>
                <a:t>Note</a:t>
              </a: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xmlns="" id="{D4F48650-AF77-4188-A5A5-6A79492C620A}"/>
              </a:ext>
            </a:extLst>
          </p:cNvPr>
          <p:cNvSpPr>
            <a:spLocks noGrp="1"/>
          </p:cNvSpPr>
          <p:nvPr>
            <p:ph type="sldNum" sz="quarter" idx="10"/>
          </p:nvPr>
        </p:nvSpPr>
        <p:spPr/>
        <p:txBody>
          <a:bodyPr/>
          <a:lstStyle/>
          <a:p>
            <a:r>
              <a:rPr lang="en-US" altLang="en-US"/>
              <a:t>2.</a:t>
            </a:r>
            <a:fld id="{F0C29D9C-93A2-4ABD-8320-B6A99E460648}" type="slidenum">
              <a:rPr lang="en-US" altLang="en-US"/>
              <a:pPr/>
              <a:t>23</a:t>
            </a:fld>
            <a:endParaRPr lang="en-US" altLang="en-US"/>
          </a:p>
        </p:txBody>
      </p:sp>
      <p:sp>
        <p:nvSpPr>
          <p:cNvPr id="647170" name="Line 2">
            <a:extLst>
              <a:ext uri="{FF2B5EF4-FFF2-40B4-BE49-F238E27FC236}">
                <a16:creationId xmlns:a16="http://schemas.microsoft.com/office/drawing/2014/main" xmlns="" id="{326CF0F0-D9EF-405E-8487-223DBE817FFF}"/>
              </a:ext>
            </a:extLst>
          </p:cNvPr>
          <p:cNvSpPr>
            <a:spLocks noChangeShapeType="1"/>
          </p:cNvSpPr>
          <p:nvPr/>
        </p:nvSpPr>
        <p:spPr bwMode="auto">
          <a:xfrm>
            <a:off x="152400" y="152400"/>
            <a:ext cx="8763000" cy="0"/>
          </a:xfrm>
          <a:prstGeom prst="line">
            <a:avLst/>
          </a:prstGeom>
          <a:noFill/>
          <a:ln w="76200">
            <a:solidFill>
              <a:schemeClr val="hlink"/>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647171" name="Line 3">
            <a:extLst>
              <a:ext uri="{FF2B5EF4-FFF2-40B4-BE49-F238E27FC236}">
                <a16:creationId xmlns:a16="http://schemas.microsoft.com/office/drawing/2014/main" xmlns="" id="{6FC0BF78-B78A-4FB2-A3F7-8C137C4F378E}"/>
              </a:ext>
            </a:extLst>
          </p:cNvPr>
          <p:cNvSpPr>
            <a:spLocks noChangeShapeType="1"/>
          </p:cNvSpPr>
          <p:nvPr/>
        </p:nvSpPr>
        <p:spPr bwMode="auto">
          <a:xfrm>
            <a:off x="152400" y="990600"/>
            <a:ext cx="8763000" cy="0"/>
          </a:xfrm>
          <a:prstGeom prst="line">
            <a:avLst/>
          </a:prstGeom>
          <a:noFill/>
          <a:ln w="19050">
            <a:solidFill>
              <a:schemeClr val="hlink"/>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647172" name="Text Box 4">
            <a:extLst>
              <a:ext uri="{FF2B5EF4-FFF2-40B4-BE49-F238E27FC236}">
                <a16:creationId xmlns:a16="http://schemas.microsoft.com/office/drawing/2014/main" xmlns="" id="{BF08D026-2A36-43FB-B220-EA2D8B85F598}"/>
              </a:ext>
            </a:extLst>
          </p:cNvPr>
          <p:cNvSpPr txBox="1">
            <a:spLocks noChangeArrowheads="1"/>
          </p:cNvSpPr>
          <p:nvPr/>
        </p:nvSpPr>
        <p:spPr bwMode="auto">
          <a:xfrm>
            <a:off x="304800" y="381000"/>
            <a:ext cx="37211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en-US" sz="2400">
                <a:solidFill>
                  <a:schemeClr val="folHlink"/>
                </a:solidFill>
              </a:rPr>
              <a:t>Figure 2.13  </a:t>
            </a:r>
            <a:r>
              <a:rPr lang="en-US" altLang="en-US" sz="2000" i="1"/>
              <a:t>Presentation layer</a:t>
            </a:r>
          </a:p>
        </p:txBody>
      </p:sp>
      <p:sp>
        <p:nvSpPr>
          <p:cNvPr id="647173" name="Line 5">
            <a:extLst>
              <a:ext uri="{FF2B5EF4-FFF2-40B4-BE49-F238E27FC236}">
                <a16:creationId xmlns:a16="http://schemas.microsoft.com/office/drawing/2014/main" xmlns="" id="{D9CF1BF2-EC8B-4EDF-A574-525D11D86F67}"/>
              </a:ext>
            </a:extLst>
          </p:cNvPr>
          <p:cNvSpPr>
            <a:spLocks noChangeShapeType="1"/>
          </p:cNvSpPr>
          <p:nvPr/>
        </p:nvSpPr>
        <p:spPr bwMode="auto">
          <a:xfrm>
            <a:off x="152400" y="6248400"/>
            <a:ext cx="8763000" cy="0"/>
          </a:xfrm>
          <a:prstGeom prst="line">
            <a:avLst/>
          </a:prstGeom>
          <a:noFill/>
          <a:ln w="76200">
            <a:solidFill>
              <a:schemeClr val="hlink"/>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pic>
        <p:nvPicPr>
          <p:cNvPr id="647174" name="Picture 6">
            <a:extLst>
              <a:ext uri="{FF2B5EF4-FFF2-40B4-BE49-F238E27FC236}">
                <a16:creationId xmlns:a16="http://schemas.microsoft.com/office/drawing/2014/main" xmlns="" id="{37167EB1-0C07-4C64-B2AF-64618A87A579}"/>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44488" y="2014538"/>
            <a:ext cx="8418512" cy="28622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xmlns="" id="{6258C8FE-C51F-47B0-9E0E-ADDDAAA3F4E1}"/>
              </a:ext>
            </a:extLst>
          </p:cNvPr>
          <p:cNvSpPr>
            <a:spLocks noGrp="1"/>
          </p:cNvSpPr>
          <p:nvPr>
            <p:ph type="sldNum" sz="quarter" idx="10"/>
          </p:nvPr>
        </p:nvSpPr>
        <p:spPr/>
        <p:txBody>
          <a:bodyPr/>
          <a:lstStyle/>
          <a:p>
            <a:r>
              <a:rPr lang="en-US" altLang="en-US"/>
              <a:t>2.</a:t>
            </a:r>
            <a:fld id="{6934869A-508E-4BAC-BA37-2CADA5F2D917}" type="slidenum">
              <a:rPr lang="en-US" altLang="en-US"/>
              <a:pPr/>
              <a:t>24</a:t>
            </a:fld>
            <a:endParaRPr lang="en-US" altLang="en-US"/>
          </a:p>
        </p:txBody>
      </p:sp>
      <p:sp>
        <p:nvSpPr>
          <p:cNvPr id="661506" name="Rectangle 2">
            <a:extLst>
              <a:ext uri="{FF2B5EF4-FFF2-40B4-BE49-F238E27FC236}">
                <a16:creationId xmlns:a16="http://schemas.microsoft.com/office/drawing/2014/main" xmlns="" id="{89103480-B27E-434A-8E36-DE4E016D75B3}"/>
              </a:ext>
            </a:extLst>
          </p:cNvPr>
          <p:cNvSpPr>
            <a:spLocks noChangeArrowheads="1"/>
          </p:cNvSpPr>
          <p:nvPr/>
        </p:nvSpPr>
        <p:spPr bwMode="ltGray">
          <a:xfrm>
            <a:off x="366713" y="107950"/>
            <a:ext cx="438150" cy="474663"/>
          </a:xfrm>
          <a:prstGeom prst="rect">
            <a:avLst/>
          </a:prstGeom>
          <a:solidFill>
            <a:schemeClr val="accent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endParaRPr kumimoji="1" lang="en-US" altLang="en-US" sz="2400" b="0">
              <a:latin typeface="Tahoma" panose="020B0604030504040204" pitchFamily="34" charset="0"/>
            </a:endParaRPr>
          </a:p>
        </p:txBody>
      </p:sp>
      <p:sp>
        <p:nvSpPr>
          <p:cNvPr id="661507" name="Rectangle 3">
            <a:extLst>
              <a:ext uri="{FF2B5EF4-FFF2-40B4-BE49-F238E27FC236}">
                <a16:creationId xmlns:a16="http://schemas.microsoft.com/office/drawing/2014/main" xmlns="" id="{F03D9445-7424-4A1F-B1D4-81304F20C4F4}"/>
              </a:ext>
            </a:extLst>
          </p:cNvPr>
          <p:cNvSpPr>
            <a:spLocks noChangeArrowheads="1"/>
          </p:cNvSpPr>
          <p:nvPr/>
        </p:nvSpPr>
        <p:spPr bwMode="ltGray">
          <a:xfrm>
            <a:off x="749300" y="1079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endParaRPr kumimoji="1" lang="en-US" altLang="en-US" sz="2400" b="0">
              <a:latin typeface="Tahoma" panose="020B0604030504040204" pitchFamily="34" charset="0"/>
            </a:endParaRPr>
          </a:p>
        </p:txBody>
      </p:sp>
      <p:sp>
        <p:nvSpPr>
          <p:cNvPr id="661508" name="Rectangle 4">
            <a:extLst>
              <a:ext uri="{FF2B5EF4-FFF2-40B4-BE49-F238E27FC236}">
                <a16:creationId xmlns:a16="http://schemas.microsoft.com/office/drawing/2014/main" xmlns="" id="{CF25F7F6-2581-4217-AD7D-01E0BF6A2A5D}"/>
              </a:ext>
            </a:extLst>
          </p:cNvPr>
          <p:cNvSpPr>
            <a:spLocks noChangeArrowheads="1"/>
          </p:cNvSpPr>
          <p:nvPr/>
        </p:nvSpPr>
        <p:spPr bwMode="ltGray">
          <a:xfrm>
            <a:off x="490538" y="530225"/>
            <a:ext cx="422275" cy="474663"/>
          </a:xfrm>
          <a:prstGeom prst="rect">
            <a:avLst/>
          </a:prstGeom>
          <a:solidFill>
            <a:schemeClr val="folHlink"/>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endParaRPr kumimoji="1" lang="en-US" altLang="en-US" sz="2400" b="0">
              <a:latin typeface="Tahoma" panose="020B0604030504040204" pitchFamily="34" charset="0"/>
            </a:endParaRPr>
          </a:p>
        </p:txBody>
      </p:sp>
      <p:sp>
        <p:nvSpPr>
          <p:cNvPr id="661509" name="Rectangle 5">
            <a:extLst>
              <a:ext uri="{FF2B5EF4-FFF2-40B4-BE49-F238E27FC236}">
                <a16:creationId xmlns:a16="http://schemas.microsoft.com/office/drawing/2014/main" xmlns="" id="{8AB989C0-306D-4C56-9EE2-799BA7E82716}"/>
              </a:ext>
            </a:extLst>
          </p:cNvPr>
          <p:cNvSpPr>
            <a:spLocks noChangeArrowheads="1"/>
          </p:cNvSpPr>
          <p:nvPr/>
        </p:nvSpPr>
        <p:spPr bwMode="ltGray">
          <a:xfrm>
            <a:off x="860425" y="5302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endParaRPr kumimoji="1" lang="en-US" altLang="en-US" sz="2400" b="0">
              <a:latin typeface="Tahoma" panose="020B0604030504040204" pitchFamily="34" charset="0"/>
            </a:endParaRPr>
          </a:p>
        </p:txBody>
      </p:sp>
      <p:sp>
        <p:nvSpPr>
          <p:cNvPr id="661510" name="Rectangle 6">
            <a:extLst>
              <a:ext uri="{FF2B5EF4-FFF2-40B4-BE49-F238E27FC236}">
                <a16:creationId xmlns:a16="http://schemas.microsoft.com/office/drawing/2014/main" xmlns="" id="{BB6534C0-122F-4D58-AD78-D258D4950CC6}"/>
              </a:ext>
            </a:extLst>
          </p:cNvPr>
          <p:cNvSpPr>
            <a:spLocks noChangeArrowheads="1"/>
          </p:cNvSpPr>
          <p:nvPr/>
        </p:nvSpPr>
        <p:spPr bwMode="ltGray">
          <a:xfrm>
            <a:off x="76200" y="4572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endParaRPr kumimoji="1" lang="en-US" altLang="en-US" sz="2400" b="0">
              <a:latin typeface="Tahoma" panose="020B0604030504040204" pitchFamily="34" charset="0"/>
            </a:endParaRPr>
          </a:p>
        </p:txBody>
      </p:sp>
      <p:sp>
        <p:nvSpPr>
          <p:cNvPr id="661511" name="Rectangle 7">
            <a:extLst>
              <a:ext uri="{FF2B5EF4-FFF2-40B4-BE49-F238E27FC236}">
                <a16:creationId xmlns:a16="http://schemas.microsoft.com/office/drawing/2014/main" xmlns="" id="{E85C472D-5EF2-43D0-9815-1BD141CF9EC5}"/>
              </a:ext>
            </a:extLst>
          </p:cNvPr>
          <p:cNvSpPr>
            <a:spLocks noChangeArrowheads="1"/>
          </p:cNvSpPr>
          <p:nvPr/>
        </p:nvSpPr>
        <p:spPr bwMode="gray">
          <a:xfrm>
            <a:off x="711200" y="0"/>
            <a:ext cx="31750" cy="1052513"/>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endParaRPr kumimoji="1" lang="en-US" altLang="en-US" sz="2400" b="0">
              <a:latin typeface="Tahoma" panose="020B0604030504040204" pitchFamily="34" charset="0"/>
            </a:endParaRPr>
          </a:p>
        </p:txBody>
      </p:sp>
      <p:sp>
        <p:nvSpPr>
          <p:cNvPr id="661512" name="Rectangle 8">
            <a:extLst>
              <a:ext uri="{FF2B5EF4-FFF2-40B4-BE49-F238E27FC236}">
                <a16:creationId xmlns:a16="http://schemas.microsoft.com/office/drawing/2014/main" xmlns="" id="{0DC7D10D-86ED-4269-951E-06639F0C691E}"/>
              </a:ext>
            </a:extLst>
          </p:cNvPr>
          <p:cNvSpPr>
            <a:spLocks noChangeArrowheads="1"/>
          </p:cNvSpPr>
          <p:nvPr/>
        </p:nvSpPr>
        <p:spPr bwMode="gray">
          <a:xfrm>
            <a:off x="442913" y="533400"/>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endParaRPr kumimoji="1" lang="en-US" altLang="en-US" sz="2400" b="0">
              <a:latin typeface="Tahoma" panose="020B0604030504040204" pitchFamily="34" charset="0"/>
            </a:endParaRPr>
          </a:p>
        </p:txBody>
      </p:sp>
      <p:sp>
        <p:nvSpPr>
          <p:cNvPr id="661513" name="Line 9">
            <a:extLst>
              <a:ext uri="{FF2B5EF4-FFF2-40B4-BE49-F238E27FC236}">
                <a16:creationId xmlns:a16="http://schemas.microsoft.com/office/drawing/2014/main" xmlns="" id="{038F7A10-4165-4402-8310-B2D9736381E5}"/>
              </a:ext>
            </a:extLst>
          </p:cNvPr>
          <p:cNvSpPr>
            <a:spLocks noChangeShapeType="1"/>
          </p:cNvSpPr>
          <p:nvPr/>
        </p:nvSpPr>
        <p:spPr bwMode="auto">
          <a:xfrm>
            <a:off x="457200" y="2971800"/>
            <a:ext cx="8153400" cy="0"/>
          </a:xfrm>
          <a:prstGeom prst="line">
            <a:avLst/>
          </a:prstGeom>
          <a:noFill/>
          <a:ln w="76200">
            <a:solidFill>
              <a:srgbClr val="0099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661514" name="Line 10">
            <a:extLst>
              <a:ext uri="{FF2B5EF4-FFF2-40B4-BE49-F238E27FC236}">
                <a16:creationId xmlns:a16="http://schemas.microsoft.com/office/drawing/2014/main" xmlns="" id="{0352DCA5-758C-49A2-97DE-1D12A74BE734}"/>
              </a:ext>
            </a:extLst>
          </p:cNvPr>
          <p:cNvSpPr>
            <a:spLocks noChangeShapeType="1"/>
          </p:cNvSpPr>
          <p:nvPr/>
        </p:nvSpPr>
        <p:spPr bwMode="auto">
          <a:xfrm>
            <a:off x="458788" y="3962400"/>
            <a:ext cx="8153400" cy="0"/>
          </a:xfrm>
          <a:prstGeom prst="line">
            <a:avLst/>
          </a:prstGeom>
          <a:noFill/>
          <a:ln w="76200">
            <a:solidFill>
              <a:srgbClr val="0099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661515" name="Rectangle 11">
            <a:extLst>
              <a:ext uri="{FF2B5EF4-FFF2-40B4-BE49-F238E27FC236}">
                <a16:creationId xmlns:a16="http://schemas.microsoft.com/office/drawing/2014/main" xmlns="" id="{325AA282-5E27-4879-B2D9-A0EC717458E6}"/>
              </a:ext>
            </a:extLst>
          </p:cNvPr>
          <p:cNvSpPr>
            <a:spLocks noChangeArrowheads="1"/>
          </p:cNvSpPr>
          <p:nvPr/>
        </p:nvSpPr>
        <p:spPr bwMode="auto">
          <a:xfrm>
            <a:off x="495300" y="3063875"/>
            <a:ext cx="8077200" cy="822325"/>
          </a:xfrm>
          <a:prstGeom prst="rect">
            <a:avLst/>
          </a:prstGeom>
          <a:solidFill>
            <a:srgbClr val="99FF33"/>
          </a:solidFill>
          <a:ln>
            <a:noFill/>
          </a:ln>
          <a:effectLst/>
          <a:extLst>
            <a:ext uri="{91240B29-F687-4F45-9708-019B960494DF}">
              <a14:hiddenLine xmlns:a14="http://schemas.microsoft.com/office/drawing/2010/main" xmlns="" w="76200" algn="ctr">
                <a:solidFill>
                  <a:schemeClr val="folHlink"/>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r>
              <a:rPr lang="en-US" altLang="en-US" sz="2400"/>
              <a:t>The presentation layer is responsible for translation, compression, and encryption.</a:t>
            </a:r>
          </a:p>
        </p:txBody>
      </p:sp>
      <p:grpSp>
        <p:nvGrpSpPr>
          <p:cNvPr id="661519" name="Group 15">
            <a:extLst>
              <a:ext uri="{FF2B5EF4-FFF2-40B4-BE49-F238E27FC236}">
                <a16:creationId xmlns:a16="http://schemas.microsoft.com/office/drawing/2014/main" xmlns="" id="{36256BD3-0B7F-4FF7-A9B6-BA177BB763C6}"/>
              </a:ext>
            </a:extLst>
          </p:cNvPr>
          <p:cNvGrpSpPr>
            <a:grpSpLocks/>
          </p:cNvGrpSpPr>
          <p:nvPr/>
        </p:nvGrpSpPr>
        <p:grpSpPr bwMode="auto">
          <a:xfrm>
            <a:off x="533400" y="2286000"/>
            <a:ext cx="1143000" cy="566738"/>
            <a:chOff x="1200" y="1248"/>
            <a:chExt cx="720" cy="357"/>
          </a:xfrm>
        </p:grpSpPr>
        <p:pic>
          <p:nvPicPr>
            <p:cNvPr id="661520" name="Picture 16">
              <a:extLst>
                <a:ext uri="{FF2B5EF4-FFF2-40B4-BE49-F238E27FC236}">
                  <a16:creationId xmlns:a16="http://schemas.microsoft.com/office/drawing/2014/main" xmlns="" id="{B58CC8FC-4066-4DB5-A263-24C1152C1AEE}"/>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200" y="1248"/>
              <a:ext cx="720" cy="35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61521" name="Text Box 17">
              <a:extLst>
                <a:ext uri="{FF2B5EF4-FFF2-40B4-BE49-F238E27FC236}">
                  <a16:creationId xmlns:a16="http://schemas.microsoft.com/office/drawing/2014/main" xmlns="" id="{4EA47CBF-BD7D-424D-9E39-38B5ECCA07C6}"/>
                </a:ext>
              </a:extLst>
            </p:cNvPr>
            <p:cNvSpPr txBox="1">
              <a:spLocks noChangeArrowheads="1"/>
            </p:cNvSpPr>
            <p:nvPr/>
          </p:nvSpPr>
          <p:spPr bwMode="auto">
            <a:xfrm>
              <a:off x="1284" y="1248"/>
              <a:ext cx="551" cy="3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en-US" sz="2800" i="1">
                  <a:solidFill>
                    <a:schemeClr val="hlink"/>
                  </a:solidFill>
                </a:rPr>
                <a:t>Note</a:t>
              </a: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xmlns="" id="{706ED614-64A3-4EEF-9178-BA4595BDDBFA}"/>
              </a:ext>
            </a:extLst>
          </p:cNvPr>
          <p:cNvSpPr>
            <a:spLocks noGrp="1"/>
          </p:cNvSpPr>
          <p:nvPr>
            <p:ph type="sldNum" sz="quarter" idx="10"/>
          </p:nvPr>
        </p:nvSpPr>
        <p:spPr/>
        <p:txBody>
          <a:bodyPr/>
          <a:lstStyle/>
          <a:p>
            <a:r>
              <a:rPr lang="en-US" altLang="en-US"/>
              <a:t>2.</a:t>
            </a:r>
            <a:fld id="{CABBC0D0-E4B5-4835-89BA-F12E522B62E2}" type="slidenum">
              <a:rPr lang="en-US" altLang="en-US"/>
              <a:pPr/>
              <a:t>25</a:t>
            </a:fld>
            <a:endParaRPr lang="en-US" altLang="en-US"/>
          </a:p>
        </p:txBody>
      </p:sp>
      <p:sp>
        <p:nvSpPr>
          <p:cNvPr id="648194" name="Line 2">
            <a:extLst>
              <a:ext uri="{FF2B5EF4-FFF2-40B4-BE49-F238E27FC236}">
                <a16:creationId xmlns:a16="http://schemas.microsoft.com/office/drawing/2014/main" xmlns="" id="{B414168A-966D-411B-8C80-5C3A91D17695}"/>
              </a:ext>
            </a:extLst>
          </p:cNvPr>
          <p:cNvSpPr>
            <a:spLocks noChangeShapeType="1"/>
          </p:cNvSpPr>
          <p:nvPr/>
        </p:nvSpPr>
        <p:spPr bwMode="auto">
          <a:xfrm>
            <a:off x="152400" y="152400"/>
            <a:ext cx="8763000" cy="0"/>
          </a:xfrm>
          <a:prstGeom prst="line">
            <a:avLst/>
          </a:prstGeom>
          <a:noFill/>
          <a:ln w="76200">
            <a:solidFill>
              <a:schemeClr val="hlink"/>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648195" name="Line 3">
            <a:extLst>
              <a:ext uri="{FF2B5EF4-FFF2-40B4-BE49-F238E27FC236}">
                <a16:creationId xmlns:a16="http://schemas.microsoft.com/office/drawing/2014/main" xmlns="" id="{C6674BD5-1431-4B47-9DFD-084F494548C3}"/>
              </a:ext>
            </a:extLst>
          </p:cNvPr>
          <p:cNvSpPr>
            <a:spLocks noChangeShapeType="1"/>
          </p:cNvSpPr>
          <p:nvPr/>
        </p:nvSpPr>
        <p:spPr bwMode="auto">
          <a:xfrm>
            <a:off x="152400" y="990600"/>
            <a:ext cx="8763000" cy="0"/>
          </a:xfrm>
          <a:prstGeom prst="line">
            <a:avLst/>
          </a:prstGeom>
          <a:noFill/>
          <a:ln w="19050">
            <a:solidFill>
              <a:schemeClr val="hlink"/>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648196" name="Text Box 4">
            <a:extLst>
              <a:ext uri="{FF2B5EF4-FFF2-40B4-BE49-F238E27FC236}">
                <a16:creationId xmlns:a16="http://schemas.microsoft.com/office/drawing/2014/main" xmlns="" id="{947CAB29-4A91-4E04-BAAE-C6CB2EC171DD}"/>
              </a:ext>
            </a:extLst>
          </p:cNvPr>
          <p:cNvSpPr txBox="1">
            <a:spLocks noChangeArrowheads="1"/>
          </p:cNvSpPr>
          <p:nvPr/>
        </p:nvSpPr>
        <p:spPr bwMode="auto">
          <a:xfrm>
            <a:off x="304800" y="381000"/>
            <a:ext cx="3608388"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en-US" sz="2400">
                <a:solidFill>
                  <a:schemeClr val="folHlink"/>
                </a:solidFill>
              </a:rPr>
              <a:t>Figure 2.14  </a:t>
            </a:r>
            <a:r>
              <a:rPr lang="en-US" altLang="en-US" sz="2000" i="1"/>
              <a:t>Application layer</a:t>
            </a:r>
          </a:p>
        </p:txBody>
      </p:sp>
      <p:sp>
        <p:nvSpPr>
          <p:cNvPr id="648197" name="Line 5">
            <a:extLst>
              <a:ext uri="{FF2B5EF4-FFF2-40B4-BE49-F238E27FC236}">
                <a16:creationId xmlns:a16="http://schemas.microsoft.com/office/drawing/2014/main" xmlns="" id="{5E39668D-117F-4A37-B8EA-93705A86995D}"/>
              </a:ext>
            </a:extLst>
          </p:cNvPr>
          <p:cNvSpPr>
            <a:spLocks noChangeShapeType="1"/>
          </p:cNvSpPr>
          <p:nvPr/>
        </p:nvSpPr>
        <p:spPr bwMode="auto">
          <a:xfrm>
            <a:off x="152400" y="6248400"/>
            <a:ext cx="8763000" cy="0"/>
          </a:xfrm>
          <a:prstGeom prst="line">
            <a:avLst/>
          </a:prstGeom>
          <a:noFill/>
          <a:ln w="76200">
            <a:solidFill>
              <a:schemeClr val="hlink"/>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pic>
        <p:nvPicPr>
          <p:cNvPr id="648198" name="Picture 6">
            <a:extLst>
              <a:ext uri="{FF2B5EF4-FFF2-40B4-BE49-F238E27FC236}">
                <a16:creationId xmlns:a16="http://schemas.microsoft.com/office/drawing/2014/main" xmlns="" id="{D1BFA11A-6A4E-4533-8176-28B34E6A8449}"/>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84175" y="1371600"/>
            <a:ext cx="8455025" cy="42751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xmlns="" id="{8E5A390F-E16E-43CE-9BC2-277B1CEE7147}"/>
              </a:ext>
            </a:extLst>
          </p:cNvPr>
          <p:cNvSpPr>
            <a:spLocks noGrp="1"/>
          </p:cNvSpPr>
          <p:nvPr>
            <p:ph type="sldNum" sz="quarter" idx="10"/>
          </p:nvPr>
        </p:nvSpPr>
        <p:spPr/>
        <p:txBody>
          <a:bodyPr/>
          <a:lstStyle/>
          <a:p>
            <a:r>
              <a:rPr lang="en-US" altLang="en-US"/>
              <a:t>2.</a:t>
            </a:r>
            <a:fld id="{E9506F0A-C8B6-46CB-A84F-04E1212405B7}" type="slidenum">
              <a:rPr lang="en-US" altLang="en-US"/>
              <a:pPr/>
              <a:t>26</a:t>
            </a:fld>
            <a:endParaRPr lang="en-US" altLang="en-US"/>
          </a:p>
        </p:txBody>
      </p:sp>
      <p:sp>
        <p:nvSpPr>
          <p:cNvPr id="662530" name="Rectangle 2">
            <a:extLst>
              <a:ext uri="{FF2B5EF4-FFF2-40B4-BE49-F238E27FC236}">
                <a16:creationId xmlns:a16="http://schemas.microsoft.com/office/drawing/2014/main" xmlns="" id="{52EEF99B-0853-4ECD-B285-E40BC937D5C6}"/>
              </a:ext>
            </a:extLst>
          </p:cNvPr>
          <p:cNvSpPr>
            <a:spLocks noChangeArrowheads="1"/>
          </p:cNvSpPr>
          <p:nvPr/>
        </p:nvSpPr>
        <p:spPr bwMode="ltGray">
          <a:xfrm>
            <a:off x="366713" y="107950"/>
            <a:ext cx="438150" cy="474663"/>
          </a:xfrm>
          <a:prstGeom prst="rect">
            <a:avLst/>
          </a:prstGeom>
          <a:solidFill>
            <a:schemeClr val="accent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endParaRPr kumimoji="1" lang="en-US" altLang="en-US" sz="2400" b="0">
              <a:latin typeface="Tahoma" panose="020B0604030504040204" pitchFamily="34" charset="0"/>
            </a:endParaRPr>
          </a:p>
        </p:txBody>
      </p:sp>
      <p:sp>
        <p:nvSpPr>
          <p:cNvPr id="662531" name="Rectangle 3">
            <a:extLst>
              <a:ext uri="{FF2B5EF4-FFF2-40B4-BE49-F238E27FC236}">
                <a16:creationId xmlns:a16="http://schemas.microsoft.com/office/drawing/2014/main" xmlns="" id="{F6C810CD-5018-4B9F-8F07-FE96436F581D}"/>
              </a:ext>
            </a:extLst>
          </p:cNvPr>
          <p:cNvSpPr>
            <a:spLocks noChangeArrowheads="1"/>
          </p:cNvSpPr>
          <p:nvPr/>
        </p:nvSpPr>
        <p:spPr bwMode="ltGray">
          <a:xfrm>
            <a:off x="749300" y="1079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endParaRPr kumimoji="1" lang="en-US" altLang="en-US" sz="2400" b="0">
              <a:latin typeface="Tahoma" panose="020B0604030504040204" pitchFamily="34" charset="0"/>
            </a:endParaRPr>
          </a:p>
        </p:txBody>
      </p:sp>
      <p:sp>
        <p:nvSpPr>
          <p:cNvPr id="662532" name="Rectangle 4">
            <a:extLst>
              <a:ext uri="{FF2B5EF4-FFF2-40B4-BE49-F238E27FC236}">
                <a16:creationId xmlns:a16="http://schemas.microsoft.com/office/drawing/2014/main" xmlns="" id="{56EC5785-4A9B-4903-B52B-086E4B0C4AFB}"/>
              </a:ext>
            </a:extLst>
          </p:cNvPr>
          <p:cNvSpPr>
            <a:spLocks noChangeArrowheads="1"/>
          </p:cNvSpPr>
          <p:nvPr/>
        </p:nvSpPr>
        <p:spPr bwMode="ltGray">
          <a:xfrm>
            <a:off x="490538" y="530225"/>
            <a:ext cx="422275" cy="474663"/>
          </a:xfrm>
          <a:prstGeom prst="rect">
            <a:avLst/>
          </a:prstGeom>
          <a:solidFill>
            <a:schemeClr val="folHlink"/>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endParaRPr kumimoji="1" lang="en-US" altLang="en-US" sz="2400" b="0">
              <a:latin typeface="Tahoma" panose="020B0604030504040204" pitchFamily="34" charset="0"/>
            </a:endParaRPr>
          </a:p>
        </p:txBody>
      </p:sp>
      <p:sp>
        <p:nvSpPr>
          <p:cNvPr id="662533" name="Rectangle 5">
            <a:extLst>
              <a:ext uri="{FF2B5EF4-FFF2-40B4-BE49-F238E27FC236}">
                <a16:creationId xmlns:a16="http://schemas.microsoft.com/office/drawing/2014/main" xmlns="" id="{B6C956F2-D88A-41B4-BDD6-6974C8115E41}"/>
              </a:ext>
            </a:extLst>
          </p:cNvPr>
          <p:cNvSpPr>
            <a:spLocks noChangeArrowheads="1"/>
          </p:cNvSpPr>
          <p:nvPr/>
        </p:nvSpPr>
        <p:spPr bwMode="ltGray">
          <a:xfrm>
            <a:off x="860425" y="5302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endParaRPr kumimoji="1" lang="en-US" altLang="en-US" sz="2400" b="0">
              <a:latin typeface="Tahoma" panose="020B0604030504040204" pitchFamily="34" charset="0"/>
            </a:endParaRPr>
          </a:p>
        </p:txBody>
      </p:sp>
      <p:sp>
        <p:nvSpPr>
          <p:cNvPr id="662534" name="Rectangle 6">
            <a:extLst>
              <a:ext uri="{FF2B5EF4-FFF2-40B4-BE49-F238E27FC236}">
                <a16:creationId xmlns:a16="http://schemas.microsoft.com/office/drawing/2014/main" xmlns="" id="{024441B7-39D6-42AF-B5BD-EB94A718E174}"/>
              </a:ext>
            </a:extLst>
          </p:cNvPr>
          <p:cNvSpPr>
            <a:spLocks noChangeArrowheads="1"/>
          </p:cNvSpPr>
          <p:nvPr/>
        </p:nvSpPr>
        <p:spPr bwMode="ltGray">
          <a:xfrm>
            <a:off x="76200" y="4572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endParaRPr kumimoji="1" lang="en-US" altLang="en-US" sz="2400" b="0">
              <a:latin typeface="Tahoma" panose="020B0604030504040204" pitchFamily="34" charset="0"/>
            </a:endParaRPr>
          </a:p>
        </p:txBody>
      </p:sp>
      <p:sp>
        <p:nvSpPr>
          <p:cNvPr id="662535" name="Rectangle 7">
            <a:extLst>
              <a:ext uri="{FF2B5EF4-FFF2-40B4-BE49-F238E27FC236}">
                <a16:creationId xmlns:a16="http://schemas.microsoft.com/office/drawing/2014/main" xmlns="" id="{45665AE2-2177-49BA-A313-4C1EA13AE4D7}"/>
              </a:ext>
            </a:extLst>
          </p:cNvPr>
          <p:cNvSpPr>
            <a:spLocks noChangeArrowheads="1"/>
          </p:cNvSpPr>
          <p:nvPr/>
        </p:nvSpPr>
        <p:spPr bwMode="gray">
          <a:xfrm>
            <a:off x="711200" y="0"/>
            <a:ext cx="31750" cy="1052513"/>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endParaRPr kumimoji="1" lang="en-US" altLang="en-US" sz="2400" b="0">
              <a:latin typeface="Tahoma" panose="020B0604030504040204" pitchFamily="34" charset="0"/>
            </a:endParaRPr>
          </a:p>
        </p:txBody>
      </p:sp>
      <p:sp>
        <p:nvSpPr>
          <p:cNvPr id="662536" name="Rectangle 8">
            <a:extLst>
              <a:ext uri="{FF2B5EF4-FFF2-40B4-BE49-F238E27FC236}">
                <a16:creationId xmlns:a16="http://schemas.microsoft.com/office/drawing/2014/main" xmlns="" id="{71B8BDF3-E432-41C8-8524-2FB6265A4AA4}"/>
              </a:ext>
            </a:extLst>
          </p:cNvPr>
          <p:cNvSpPr>
            <a:spLocks noChangeArrowheads="1"/>
          </p:cNvSpPr>
          <p:nvPr/>
        </p:nvSpPr>
        <p:spPr bwMode="gray">
          <a:xfrm>
            <a:off x="442913" y="533400"/>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endParaRPr kumimoji="1" lang="en-US" altLang="en-US" sz="2400" b="0">
              <a:latin typeface="Tahoma" panose="020B0604030504040204" pitchFamily="34" charset="0"/>
            </a:endParaRPr>
          </a:p>
        </p:txBody>
      </p:sp>
      <p:sp>
        <p:nvSpPr>
          <p:cNvPr id="662537" name="Line 9">
            <a:extLst>
              <a:ext uri="{FF2B5EF4-FFF2-40B4-BE49-F238E27FC236}">
                <a16:creationId xmlns:a16="http://schemas.microsoft.com/office/drawing/2014/main" xmlns="" id="{7C1C6C5B-0DEA-4BBA-B74F-21928F3BF88D}"/>
              </a:ext>
            </a:extLst>
          </p:cNvPr>
          <p:cNvSpPr>
            <a:spLocks noChangeShapeType="1"/>
          </p:cNvSpPr>
          <p:nvPr/>
        </p:nvSpPr>
        <p:spPr bwMode="auto">
          <a:xfrm>
            <a:off x="457200" y="2971800"/>
            <a:ext cx="8153400" cy="0"/>
          </a:xfrm>
          <a:prstGeom prst="line">
            <a:avLst/>
          </a:prstGeom>
          <a:noFill/>
          <a:ln w="76200">
            <a:solidFill>
              <a:srgbClr val="0099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662538" name="Line 10">
            <a:extLst>
              <a:ext uri="{FF2B5EF4-FFF2-40B4-BE49-F238E27FC236}">
                <a16:creationId xmlns:a16="http://schemas.microsoft.com/office/drawing/2014/main" xmlns="" id="{DCD5BAB1-91CE-4762-84F8-D016E0521237}"/>
              </a:ext>
            </a:extLst>
          </p:cNvPr>
          <p:cNvSpPr>
            <a:spLocks noChangeShapeType="1"/>
          </p:cNvSpPr>
          <p:nvPr/>
        </p:nvSpPr>
        <p:spPr bwMode="auto">
          <a:xfrm>
            <a:off x="458788" y="3962400"/>
            <a:ext cx="8153400" cy="0"/>
          </a:xfrm>
          <a:prstGeom prst="line">
            <a:avLst/>
          </a:prstGeom>
          <a:noFill/>
          <a:ln w="76200">
            <a:solidFill>
              <a:srgbClr val="0099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662539" name="Rectangle 11">
            <a:extLst>
              <a:ext uri="{FF2B5EF4-FFF2-40B4-BE49-F238E27FC236}">
                <a16:creationId xmlns:a16="http://schemas.microsoft.com/office/drawing/2014/main" xmlns="" id="{3C74F81B-3F92-46C8-B460-CE2F39361799}"/>
              </a:ext>
            </a:extLst>
          </p:cNvPr>
          <p:cNvSpPr>
            <a:spLocks noChangeArrowheads="1"/>
          </p:cNvSpPr>
          <p:nvPr/>
        </p:nvSpPr>
        <p:spPr bwMode="auto">
          <a:xfrm>
            <a:off x="495300" y="3063875"/>
            <a:ext cx="8077200" cy="822325"/>
          </a:xfrm>
          <a:prstGeom prst="rect">
            <a:avLst/>
          </a:prstGeom>
          <a:solidFill>
            <a:srgbClr val="99FF33"/>
          </a:solidFill>
          <a:ln>
            <a:noFill/>
          </a:ln>
          <a:effectLst/>
          <a:extLst>
            <a:ext uri="{91240B29-F687-4F45-9708-019B960494DF}">
              <a14:hiddenLine xmlns:a14="http://schemas.microsoft.com/office/drawing/2010/main" xmlns="" w="76200" algn="ctr">
                <a:solidFill>
                  <a:schemeClr val="folHlink"/>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r>
              <a:rPr lang="en-US" altLang="en-US" sz="2400"/>
              <a:t>The application layer is responsible for </a:t>
            </a:r>
            <a:br>
              <a:rPr lang="en-US" altLang="en-US" sz="2400"/>
            </a:br>
            <a:r>
              <a:rPr lang="en-US" altLang="en-US" sz="2400"/>
              <a:t>providing services to the user.</a:t>
            </a:r>
          </a:p>
        </p:txBody>
      </p:sp>
      <p:grpSp>
        <p:nvGrpSpPr>
          <p:cNvPr id="662543" name="Group 15">
            <a:extLst>
              <a:ext uri="{FF2B5EF4-FFF2-40B4-BE49-F238E27FC236}">
                <a16:creationId xmlns:a16="http://schemas.microsoft.com/office/drawing/2014/main" xmlns="" id="{C3DB2DDC-9826-428E-BBA3-F25C8CAEDE0A}"/>
              </a:ext>
            </a:extLst>
          </p:cNvPr>
          <p:cNvGrpSpPr>
            <a:grpSpLocks/>
          </p:cNvGrpSpPr>
          <p:nvPr/>
        </p:nvGrpSpPr>
        <p:grpSpPr bwMode="auto">
          <a:xfrm>
            <a:off x="533400" y="2286000"/>
            <a:ext cx="1143000" cy="566738"/>
            <a:chOff x="1200" y="1248"/>
            <a:chExt cx="720" cy="357"/>
          </a:xfrm>
        </p:grpSpPr>
        <p:pic>
          <p:nvPicPr>
            <p:cNvPr id="662544" name="Picture 16">
              <a:extLst>
                <a:ext uri="{FF2B5EF4-FFF2-40B4-BE49-F238E27FC236}">
                  <a16:creationId xmlns:a16="http://schemas.microsoft.com/office/drawing/2014/main" xmlns="" id="{077A9FD8-0EE2-447B-9785-D9A87DE55F27}"/>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200" y="1248"/>
              <a:ext cx="720" cy="35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62545" name="Text Box 17">
              <a:extLst>
                <a:ext uri="{FF2B5EF4-FFF2-40B4-BE49-F238E27FC236}">
                  <a16:creationId xmlns:a16="http://schemas.microsoft.com/office/drawing/2014/main" xmlns="" id="{63D5510C-AA67-43D1-A5E4-07422FED26F0}"/>
                </a:ext>
              </a:extLst>
            </p:cNvPr>
            <p:cNvSpPr txBox="1">
              <a:spLocks noChangeArrowheads="1"/>
            </p:cNvSpPr>
            <p:nvPr/>
          </p:nvSpPr>
          <p:spPr bwMode="auto">
            <a:xfrm>
              <a:off x="1284" y="1248"/>
              <a:ext cx="551" cy="3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en-US" sz="2800" i="1">
                  <a:solidFill>
                    <a:schemeClr val="hlink"/>
                  </a:solidFill>
                </a:rPr>
                <a:t>Note</a:t>
              </a: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xmlns="" id="{4C75C0DF-9A68-42CA-8245-85007F318484}"/>
              </a:ext>
            </a:extLst>
          </p:cNvPr>
          <p:cNvSpPr>
            <a:spLocks noGrp="1"/>
          </p:cNvSpPr>
          <p:nvPr>
            <p:ph type="sldNum" sz="quarter" idx="10"/>
          </p:nvPr>
        </p:nvSpPr>
        <p:spPr/>
        <p:txBody>
          <a:bodyPr/>
          <a:lstStyle/>
          <a:p>
            <a:r>
              <a:rPr lang="en-US" altLang="en-US"/>
              <a:t>2.</a:t>
            </a:r>
            <a:fld id="{0752FA35-C0DC-4789-B9FA-516EA50503D3}" type="slidenum">
              <a:rPr lang="en-US" altLang="en-US"/>
              <a:pPr/>
              <a:t>27</a:t>
            </a:fld>
            <a:endParaRPr lang="en-US" altLang="en-US"/>
          </a:p>
        </p:txBody>
      </p:sp>
      <p:sp>
        <p:nvSpPr>
          <p:cNvPr id="649218" name="Line 2">
            <a:extLst>
              <a:ext uri="{FF2B5EF4-FFF2-40B4-BE49-F238E27FC236}">
                <a16:creationId xmlns:a16="http://schemas.microsoft.com/office/drawing/2014/main" xmlns="" id="{42118B97-E4C7-4236-815E-3D7CD050FFB0}"/>
              </a:ext>
            </a:extLst>
          </p:cNvPr>
          <p:cNvSpPr>
            <a:spLocks noChangeShapeType="1"/>
          </p:cNvSpPr>
          <p:nvPr/>
        </p:nvSpPr>
        <p:spPr bwMode="auto">
          <a:xfrm>
            <a:off x="152400" y="76200"/>
            <a:ext cx="8763000" cy="0"/>
          </a:xfrm>
          <a:prstGeom prst="line">
            <a:avLst/>
          </a:prstGeom>
          <a:noFill/>
          <a:ln w="76200">
            <a:solidFill>
              <a:schemeClr val="hlink"/>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649219" name="Line 3">
            <a:extLst>
              <a:ext uri="{FF2B5EF4-FFF2-40B4-BE49-F238E27FC236}">
                <a16:creationId xmlns:a16="http://schemas.microsoft.com/office/drawing/2014/main" xmlns="" id="{A70E1E7C-0590-4A3E-BB80-58D671650ABB}"/>
              </a:ext>
            </a:extLst>
          </p:cNvPr>
          <p:cNvSpPr>
            <a:spLocks noChangeShapeType="1"/>
          </p:cNvSpPr>
          <p:nvPr/>
        </p:nvSpPr>
        <p:spPr bwMode="auto">
          <a:xfrm>
            <a:off x="152400" y="914400"/>
            <a:ext cx="8763000" cy="0"/>
          </a:xfrm>
          <a:prstGeom prst="line">
            <a:avLst/>
          </a:prstGeom>
          <a:noFill/>
          <a:ln w="19050">
            <a:solidFill>
              <a:schemeClr val="hlink"/>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649220" name="Text Box 4">
            <a:extLst>
              <a:ext uri="{FF2B5EF4-FFF2-40B4-BE49-F238E27FC236}">
                <a16:creationId xmlns:a16="http://schemas.microsoft.com/office/drawing/2014/main" xmlns="" id="{6142660D-0115-4D69-B0A8-092906468C50}"/>
              </a:ext>
            </a:extLst>
          </p:cNvPr>
          <p:cNvSpPr txBox="1">
            <a:spLocks noChangeArrowheads="1"/>
          </p:cNvSpPr>
          <p:nvPr/>
        </p:nvSpPr>
        <p:spPr bwMode="auto">
          <a:xfrm>
            <a:off x="304800" y="304800"/>
            <a:ext cx="3784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en-US" sz="2400">
                <a:solidFill>
                  <a:schemeClr val="folHlink"/>
                </a:solidFill>
              </a:rPr>
              <a:t>Figure 2.15  </a:t>
            </a:r>
            <a:r>
              <a:rPr lang="en-US" altLang="en-US" sz="2000" i="1"/>
              <a:t>Summary of layers</a:t>
            </a:r>
          </a:p>
        </p:txBody>
      </p:sp>
      <p:sp>
        <p:nvSpPr>
          <p:cNvPr id="649221" name="Line 5">
            <a:extLst>
              <a:ext uri="{FF2B5EF4-FFF2-40B4-BE49-F238E27FC236}">
                <a16:creationId xmlns:a16="http://schemas.microsoft.com/office/drawing/2014/main" xmlns="" id="{B97A0261-2873-410E-A416-482AB4EB25A4}"/>
              </a:ext>
            </a:extLst>
          </p:cNvPr>
          <p:cNvSpPr>
            <a:spLocks noChangeShapeType="1"/>
          </p:cNvSpPr>
          <p:nvPr/>
        </p:nvSpPr>
        <p:spPr bwMode="auto">
          <a:xfrm>
            <a:off x="152400" y="6248400"/>
            <a:ext cx="8763000" cy="0"/>
          </a:xfrm>
          <a:prstGeom prst="line">
            <a:avLst/>
          </a:prstGeom>
          <a:noFill/>
          <a:ln w="76200">
            <a:solidFill>
              <a:schemeClr val="hlink"/>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pic>
        <p:nvPicPr>
          <p:cNvPr id="649222" name="Picture 6">
            <a:extLst>
              <a:ext uri="{FF2B5EF4-FFF2-40B4-BE49-F238E27FC236}">
                <a16:creationId xmlns:a16="http://schemas.microsoft.com/office/drawing/2014/main" xmlns="" id="{68647863-8F04-46B9-923A-8014A3237454}"/>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44488" y="1644650"/>
            <a:ext cx="8189912" cy="3765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xmlns="" id="{5124FBA8-0B01-4C06-BA3F-33404BEDA3B3}"/>
              </a:ext>
            </a:extLst>
          </p:cNvPr>
          <p:cNvSpPr>
            <a:spLocks noGrp="1"/>
          </p:cNvSpPr>
          <p:nvPr>
            <p:ph type="sldNum" sz="quarter" idx="10"/>
          </p:nvPr>
        </p:nvSpPr>
        <p:spPr/>
        <p:txBody>
          <a:bodyPr/>
          <a:lstStyle/>
          <a:p>
            <a:r>
              <a:rPr lang="en-US" altLang="en-US"/>
              <a:t>2.</a:t>
            </a:r>
            <a:fld id="{3E942455-C20D-4FD9-A1A5-40CE727B104A}" type="slidenum">
              <a:rPr lang="en-US" altLang="en-US"/>
              <a:pPr/>
              <a:t>28</a:t>
            </a:fld>
            <a:endParaRPr lang="en-US" altLang="en-US"/>
          </a:p>
        </p:txBody>
      </p:sp>
      <p:sp>
        <p:nvSpPr>
          <p:cNvPr id="679938" name="Rectangle 2">
            <a:extLst>
              <a:ext uri="{FF2B5EF4-FFF2-40B4-BE49-F238E27FC236}">
                <a16:creationId xmlns:a16="http://schemas.microsoft.com/office/drawing/2014/main" xmlns="" id="{3271238A-66B3-44F4-9668-B6B6C3CE92DD}"/>
              </a:ext>
            </a:extLst>
          </p:cNvPr>
          <p:cNvSpPr>
            <a:spLocks noChangeArrowheads="1"/>
          </p:cNvSpPr>
          <p:nvPr/>
        </p:nvSpPr>
        <p:spPr bwMode="auto">
          <a:xfrm>
            <a:off x="0" y="0"/>
            <a:ext cx="9144000" cy="838200"/>
          </a:xfrm>
          <a:prstGeom prst="rect">
            <a:avLst/>
          </a:prstGeom>
          <a:solidFill>
            <a:srgbClr val="33CCFF"/>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altLang="en-US" sz="3200">
              <a:effectLst>
                <a:outerShdw blurRad="38100" dist="38100" dir="2700000" algn="tl">
                  <a:srgbClr val="FFFFFF"/>
                </a:outerShdw>
              </a:effectLst>
            </a:endParaRPr>
          </a:p>
        </p:txBody>
      </p:sp>
      <p:sp>
        <p:nvSpPr>
          <p:cNvPr id="679939" name="Text Box 3">
            <a:extLst>
              <a:ext uri="{FF2B5EF4-FFF2-40B4-BE49-F238E27FC236}">
                <a16:creationId xmlns:a16="http://schemas.microsoft.com/office/drawing/2014/main" xmlns="" id="{4AE79960-895E-4132-B9E9-9D4983685CE2}"/>
              </a:ext>
            </a:extLst>
          </p:cNvPr>
          <p:cNvSpPr txBox="1">
            <a:spLocks noChangeArrowheads="1"/>
          </p:cNvSpPr>
          <p:nvPr/>
        </p:nvSpPr>
        <p:spPr bwMode="auto">
          <a:xfrm>
            <a:off x="228600" y="76200"/>
            <a:ext cx="6111875"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en-US" sz="3200">
                <a:effectLst>
                  <a:outerShdw blurRad="38100" dist="38100" dir="2700000" algn="tl">
                    <a:srgbClr val="C0C0C0"/>
                  </a:outerShdw>
                </a:effectLst>
                <a:latin typeface="Times" panose="02020603050405020304" pitchFamily="18" charset="0"/>
              </a:rPr>
              <a:t>2-4   TCP/IP PROTOCOL SUITE</a:t>
            </a:r>
          </a:p>
        </p:txBody>
      </p:sp>
      <p:sp>
        <p:nvSpPr>
          <p:cNvPr id="679940" name="Text Box 4">
            <a:extLst>
              <a:ext uri="{FF2B5EF4-FFF2-40B4-BE49-F238E27FC236}">
                <a16:creationId xmlns:a16="http://schemas.microsoft.com/office/drawing/2014/main" xmlns="" id="{993F7466-1040-4055-AB7A-85C5CB98D4DF}"/>
              </a:ext>
            </a:extLst>
          </p:cNvPr>
          <p:cNvSpPr txBox="1">
            <a:spLocks noChangeArrowheads="1"/>
          </p:cNvSpPr>
          <p:nvPr/>
        </p:nvSpPr>
        <p:spPr bwMode="auto">
          <a:xfrm>
            <a:off x="8229600" y="6400800"/>
            <a:ext cx="18415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endParaRPr lang="en-US" altLang="en-US"/>
          </a:p>
        </p:txBody>
      </p:sp>
      <p:sp>
        <p:nvSpPr>
          <p:cNvPr id="679941" name="Rectangle 5">
            <a:extLst>
              <a:ext uri="{FF2B5EF4-FFF2-40B4-BE49-F238E27FC236}">
                <a16:creationId xmlns:a16="http://schemas.microsoft.com/office/drawing/2014/main" xmlns="" id="{800EDE0D-A96E-4A40-906C-7387F3D6AC8E}"/>
              </a:ext>
            </a:extLst>
          </p:cNvPr>
          <p:cNvSpPr>
            <a:spLocks noChangeArrowheads="1"/>
          </p:cNvSpPr>
          <p:nvPr/>
        </p:nvSpPr>
        <p:spPr bwMode="auto">
          <a:xfrm>
            <a:off x="76200" y="990600"/>
            <a:ext cx="8610600" cy="30813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pPr algn="just" eaLnBrk="1" hangingPunct="1"/>
            <a:r>
              <a:rPr lang="en-US" altLang="en-US" sz="2800" i="1">
                <a:effectLst>
                  <a:outerShdw blurRad="38100" dist="38100" dir="2700000" algn="tl">
                    <a:srgbClr val="C0C0C0"/>
                  </a:outerShdw>
                </a:effectLst>
              </a:rPr>
              <a:t>The layers in the </a:t>
            </a:r>
            <a:r>
              <a:rPr lang="en-US" altLang="en-US" sz="2800" i="1">
                <a:solidFill>
                  <a:schemeClr val="hlink"/>
                </a:solidFill>
                <a:effectLst>
                  <a:outerShdw blurRad="38100" dist="38100" dir="2700000" algn="tl">
                    <a:srgbClr val="C0C0C0"/>
                  </a:outerShdw>
                </a:effectLst>
              </a:rPr>
              <a:t>TCP/IP protocol suite</a:t>
            </a:r>
            <a:r>
              <a:rPr lang="en-US" altLang="en-US" sz="2800" i="1">
                <a:effectLst>
                  <a:outerShdw blurRad="38100" dist="38100" dir="2700000" algn="tl">
                    <a:srgbClr val="C0C0C0"/>
                  </a:outerShdw>
                </a:effectLst>
              </a:rPr>
              <a:t> do not exactly match those in the OSI model. The original TCP/IP protocol suite was defined as having four layers: </a:t>
            </a:r>
            <a:r>
              <a:rPr lang="en-US" altLang="en-US" sz="2800" i="1">
                <a:solidFill>
                  <a:schemeClr val="folHlink"/>
                </a:solidFill>
                <a:effectLst>
                  <a:outerShdw blurRad="38100" dist="38100" dir="2700000" algn="tl">
                    <a:srgbClr val="C0C0C0"/>
                  </a:outerShdw>
                </a:effectLst>
              </a:rPr>
              <a:t>host-to-network</a:t>
            </a:r>
            <a:r>
              <a:rPr lang="en-US" altLang="en-US" sz="2800" i="1">
                <a:effectLst>
                  <a:outerShdw blurRad="38100" dist="38100" dir="2700000" algn="tl">
                    <a:srgbClr val="C0C0C0"/>
                  </a:outerShdw>
                </a:effectLst>
              </a:rPr>
              <a:t>, </a:t>
            </a:r>
            <a:r>
              <a:rPr lang="en-US" altLang="en-US" sz="2800" i="1">
                <a:solidFill>
                  <a:schemeClr val="folHlink"/>
                </a:solidFill>
                <a:effectLst>
                  <a:outerShdw blurRad="38100" dist="38100" dir="2700000" algn="tl">
                    <a:srgbClr val="C0C0C0"/>
                  </a:outerShdw>
                </a:effectLst>
              </a:rPr>
              <a:t>internet</a:t>
            </a:r>
            <a:r>
              <a:rPr lang="en-US" altLang="en-US" sz="2800" i="1">
                <a:effectLst>
                  <a:outerShdw blurRad="38100" dist="38100" dir="2700000" algn="tl">
                    <a:srgbClr val="C0C0C0"/>
                  </a:outerShdw>
                </a:effectLst>
              </a:rPr>
              <a:t>, </a:t>
            </a:r>
            <a:r>
              <a:rPr lang="en-US" altLang="en-US" sz="2800" i="1">
                <a:solidFill>
                  <a:schemeClr val="folHlink"/>
                </a:solidFill>
                <a:effectLst>
                  <a:outerShdw blurRad="38100" dist="38100" dir="2700000" algn="tl">
                    <a:srgbClr val="C0C0C0"/>
                  </a:outerShdw>
                </a:effectLst>
              </a:rPr>
              <a:t>transport</a:t>
            </a:r>
            <a:r>
              <a:rPr lang="en-US" altLang="en-US" sz="2800" i="1">
                <a:effectLst>
                  <a:outerShdw blurRad="38100" dist="38100" dir="2700000" algn="tl">
                    <a:srgbClr val="C0C0C0"/>
                  </a:outerShdw>
                </a:effectLst>
              </a:rPr>
              <a:t>, and </a:t>
            </a:r>
            <a:r>
              <a:rPr lang="en-US" altLang="en-US" sz="2800" i="1">
                <a:solidFill>
                  <a:schemeClr val="folHlink"/>
                </a:solidFill>
                <a:effectLst>
                  <a:outerShdw blurRad="38100" dist="38100" dir="2700000" algn="tl">
                    <a:srgbClr val="C0C0C0"/>
                  </a:outerShdw>
                </a:effectLst>
              </a:rPr>
              <a:t>application</a:t>
            </a:r>
            <a:r>
              <a:rPr lang="en-US" altLang="en-US" sz="2800" i="1">
                <a:effectLst>
                  <a:outerShdw blurRad="38100" dist="38100" dir="2700000" algn="tl">
                    <a:srgbClr val="C0C0C0"/>
                  </a:outerShdw>
                </a:effectLst>
              </a:rPr>
              <a:t>. However, when TCP/IP is compared to OSI, we can say that the TCP/IP protocol suite is made of five layers: </a:t>
            </a:r>
            <a:r>
              <a:rPr lang="en-US" altLang="en-US" sz="2800" i="1">
                <a:solidFill>
                  <a:schemeClr val="folHlink"/>
                </a:solidFill>
                <a:effectLst>
                  <a:outerShdw blurRad="38100" dist="38100" dir="2700000" algn="tl">
                    <a:srgbClr val="C0C0C0"/>
                  </a:outerShdw>
                </a:effectLst>
              </a:rPr>
              <a:t>physical</a:t>
            </a:r>
            <a:r>
              <a:rPr lang="en-US" altLang="en-US" sz="2800" i="1">
                <a:effectLst>
                  <a:outerShdw blurRad="38100" dist="38100" dir="2700000" algn="tl">
                    <a:srgbClr val="C0C0C0"/>
                  </a:outerShdw>
                </a:effectLst>
              </a:rPr>
              <a:t>, </a:t>
            </a:r>
            <a:r>
              <a:rPr lang="en-US" altLang="en-US" sz="2800" i="1">
                <a:solidFill>
                  <a:schemeClr val="folHlink"/>
                </a:solidFill>
                <a:effectLst>
                  <a:outerShdw blurRad="38100" dist="38100" dir="2700000" algn="tl">
                    <a:srgbClr val="C0C0C0"/>
                  </a:outerShdw>
                </a:effectLst>
              </a:rPr>
              <a:t>data link</a:t>
            </a:r>
            <a:r>
              <a:rPr lang="en-US" altLang="en-US" sz="2800" i="1">
                <a:effectLst>
                  <a:outerShdw blurRad="38100" dist="38100" dir="2700000" algn="tl">
                    <a:srgbClr val="C0C0C0"/>
                  </a:outerShdw>
                </a:effectLst>
              </a:rPr>
              <a:t>, </a:t>
            </a:r>
            <a:r>
              <a:rPr lang="en-US" altLang="en-US" sz="2800" i="1">
                <a:solidFill>
                  <a:schemeClr val="folHlink"/>
                </a:solidFill>
                <a:effectLst>
                  <a:outerShdw blurRad="38100" dist="38100" dir="2700000" algn="tl">
                    <a:srgbClr val="C0C0C0"/>
                  </a:outerShdw>
                </a:effectLst>
              </a:rPr>
              <a:t>network</a:t>
            </a:r>
            <a:r>
              <a:rPr lang="en-US" altLang="en-US" sz="2800" i="1">
                <a:effectLst>
                  <a:outerShdw blurRad="38100" dist="38100" dir="2700000" algn="tl">
                    <a:srgbClr val="C0C0C0"/>
                  </a:outerShdw>
                </a:effectLst>
              </a:rPr>
              <a:t>, </a:t>
            </a:r>
            <a:r>
              <a:rPr lang="en-US" altLang="en-US" sz="2800" i="1">
                <a:solidFill>
                  <a:schemeClr val="folHlink"/>
                </a:solidFill>
                <a:effectLst>
                  <a:outerShdw blurRad="38100" dist="38100" dir="2700000" algn="tl">
                    <a:srgbClr val="C0C0C0"/>
                  </a:outerShdw>
                </a:effectLst>
              </a:rPr>
              <a:t>transport</a:t>
            </a:r>
            <a:r>
              <a:rPr lang="en-US" altLang="en-US" sz="2800" i="1">
                <a:effectLst>
                  <a:outerShdw blurRad="38100" dist="38100" dir="2700000" algn="tl">
                    <a:srgbClr val="C0C0C0"/>
                  </a:outerShdw>
                </a:effectLst>
              </a:rPr>
              <a:t>, and </a:t>
            </a:r>
            <a:r>
              <a:rPr lang="en-US" altLang="en-US" sz="2800" i="1">
                <a:solidFill>
                  <a:schemeClr val="folHlink"/>
                </a:solidFill>
                <a:effectLst>
                  <a:outerShdw blurRad="38100" dist="38100" dir="2700000" algn="tl">
                    <a:srgbClr val="C0C0C0"/>
                  </a:outerShdw>
                </a:effectLst>
              </a:rPr>
              <a:t>application</a:t>
            </a:r>
            <a:r>
              <a:rPr lang="en-US" altLang="en-US" sz="2800" i="1">
                <a:effectLst>
                  <a:outerShdw blurRad="38100" dist="38100" dir="2700000" algn="tl">
                    <a:srgbClr val="C0C0C0"/>
                  </a:outerShdw>
                </a:effectLst>
              </a:rPr>
              <a:t>.</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xmlns="" id="{AB12360F-1F5F-455E-893B-29A78B340365}"/>
              </a:ext>
            </a:extLst>
          </p:cNvPr>
          <p:cNvSpPr>
            <a:spLocks noGrp="1"/>
          </p:cNvSpPr>
          <p:nvPr>
            <p:ph type="sldNum" sz="quarter" idx="10"/>
          </p:nvPr>
        </p:nvSpPr>
        <p:spPr/>
        <p:txBody>
          <a:bodyPr/>
          <a:lstStyle/>
          <a:p>
            <a:r>
              <a:rPr lang="en-US" altLang="en-US"/>
              <a:t>2.</a:t>
            </a:r>
            <a:fld id="{C43C1551-D132-4E24-B310-6DC0D8EF1C54}" type="slidenum">
              <a:rPr lang="en-US" altLang="en-US"/>
              <a:pPr/>
              <a:t>29</a:t>
            </a:fld>
            <a:endParaRPr lang="en-US" altLang="en-US"/>
          </a:p>
        </p:txBody>
      </p:sp>
      <p:sp>
        <p:nvSpPr>
          <p:cNvPr id="650242" name="Line 2">
            <a:extLst>
              <a:ext uri="{FF2B5EF4-FFF2-40B4-BE49-F238E27FC236}">
                <a16:creationId xmlns:a16="http://schemas.microsoft.com/office/drawing/2014/main" xmlns="" id="{9AC9D105-098B-457F-BF94-7EDBC2CF1851}"/>
              </a:ext>
            </a:extLst>
          </p:cNvPr>
          <p:cNvSpPr>
            <a:spLocks noChangeShapeType="1"/>
          </p:cNvSpPr>
          <p:nvPr/>
        </p:nvSpPr>
        <p:spPr bwMode="auto">
          <a:xfrm>
            <a:off x="152400" y="152400"/>
            <a:ext cx="8763000" cy="0"/>
          </a:xfrm>
          <a:prstGeom prst="line">
            <a:avLst/>
          </a:prstGeom>
          <a:noFill/>
          <a:ln w="76200">
            <a:solidFill>
              <a:schemeClr val="hlink"/>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650243" name="Line 3">
            <a:extLst>
              <a:ext uri="{FF2B5EF4-FFF2-40B4-BE49-F238E27FC236}">
                <a16:creationId xmlns:a16="http://schemas.microsoft.com/office/drawing/2014/main" xmlns="" id="{2938C9CC-7EF2-4925-96D4-3F2624350275}"/>
              </a:ext>
            </a:extLst>
          </p:cNvPr>
          <p:cNvSpPr>
            <a:spLocks noChangeShapeType="1"/>
          </p:cNvSpPr>
          <p:nvPr/>
        </p:nvSpPr>
        <p:spPr bwMode="auto">
          <a:xfrm>
            <a:off x="152400" y="990600"/>
            <a:ext cx="8763000" cy="0"/>
          </a:xfrm>
          <a:prstGeom prst="line">
            <a:avLst/>
          </a:prstGeom>
          <a:noFill/>
          <a:ln w="19050">
            <a:solidFill>
              <a:schemeClr val="hlink"/>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650244" name="Text Box 4">
            <a:extLst>
              <a:ext uri="{FF2B5EF4-FFF2-40B4-BE49-F238E27FC236}">
                <a16:creationId xmlns:a16="http://schemas.microsoft.com/office/drawing/2014/main" xmlns="" id="{B091AB85-21CC-4B62-BF13-6EE0C209396F}"/>
              </a:ext>
            </a:extLst>
          </p:cNvPr>
          <p:cNvSpPr txBox="1">
            <a:spLocks noChangeArrowheads="1"/>
          </p:cNvSpPr>
          <p:nvPr/>
        </p:nvSpPr>
        <p:spPr bwMode="auto">
          <a:xfrm>
            <a:off x="304800" y="381000"/>
            <a:ext cx="4257675"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en-US" sz="2400">
                <a:solidFill>
                  <a:schemeClr val="folHlink"/>
                </a:solidFill>
              </a:rPr>
              <a:t>Figure 2.16  </a:t>
            </a:r>
            <a:r>
              <a:rPr lang="en-US" altLang="en-US" sz="2000" i="1"/>
              <a:t>TCP/IP and OSI model</a:t>
            </a:r>
          </a:p>
        </p:txBody>
      </p:sp>
      <p:sp>
        <p:nvSpPr>
          <p:cNvPr id="650245" name="Line 5">
            <a:extLst>
              <a:ext uri="{FF2B5EF4-FFF2-40B4-BE49-F238E27FC236}">
                <a16:creationId xmlns:a16="http://schemas.microsoft.com/office/drawing/2014/main" xmlns="" id="{F61B54FA-6D33-4AF0-9AF3-FA629A9D82CE}"/>
              </a:ext>
            </a:extLst>
          </p:cNvPr>
          <p:cNvSpPr>
            <a:spLocks noChangeShapeType="1"/>
          </p:cNvSpPr>
          <p:nvPr/>
        </p:nvSpPr>
        <p:spPr bwMode="auto">
          <a:xfrm>
            <a:off x="152400" y="6324600"/>
            <a:ext cx="8763000" cy="0"/>
          </a:xfrm>
          <a:prstGeom prst="line">
            <a:avLst/>
          </a:prstGeom>
          <a:noFill/>
          <a:ln w="76200">
            <a:solidFill>
              <a:schemeClr val="hlink"/>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pic>
        <p:nvPicPr>
          <p:cNvPr id="650247" name="Picture 7">
            <a:extLst>
              <a:ext uri="{FF2B5EF4-FFF2-40B4-BE49-F238E27FC236}">
                <a16:creationId xmlns:a16="http://schemas.microsoft.com/office/drawing/2014/main" xmlns="" id="{3872C188-76FC-4D9D-A73F-2F30686D1845}"/>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96913" y="1143000"/>
            <a:ext cx="7532687" cy="50022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xmlns="" id="{85046D2E-8E9C-4280-A5DA-E56898334E54}"/>
              </a:ext>
            </a:extLst>
          </p:cNvPr>
          <p:cNvSpPr>
            <a:spLocks noGrp="1"/>
          </p:cNvSpPr>
          <p:nvPr>
            <p:ph type="sldNum" sz="quarter" idx="10"/>
          </p:nvPr>
        </p:nvSpPr>
        <p:spPr/>
        <p:txBody>
          <a:bodyPr/>
          <a:lstStyle/>
          <a:p>
            <a:r>
              <a:rPr lang="en-US" altLang="en-US"/>
              <a:t>2.</a:t>
            </a:r>
            <a:fld id="{5651B6B5-FF49-4979-B804-FFF9764BFAC9}" type="slidenum">
              <a:rPr lang="en-US" altLang="en-US"/>
              <a:pPr/>
              <a:t>3</a:t>
            </a:fld>
            <a:endParaRPr lang="en-US" altLang="en-US"/>
          </a:p>
        </p:txBody>
      </p:sp>
      <p:sp>
        <p:nvSpPr>
          <p:cNvPr id="634882" name="Line 2">
            <a:extLst>
              <a:ext uri="{FF2B5EF4-FFF2-40B4-BE49-F238E27FC236}">
                <a16:creationId xmlns:a16="http://schemas.microsoft.com/office/drawing/2014/main" xmlns="" id="{7032D887-4380-44DD-89F7-B5550E305FE7}"/>
              </a:ext>
            </a:extLst>
          </p:cNvPr>
          <p:cNvSpPr>
            <a:spLocks noChangeShapeType="1"/>
          </p:cNvSpPr>
          <p:nvPr/>
        </p:nvSpPr>
        <p:spPr bwMode="auto">
          <a:xfrm>
            <a:off x="152400" y="152400"/>
            <a:ext cx="8763000" cy="0"/>
          </a:xfrm>
          <a:prstGeom prst="line">
            <a:avLst/>
          </a:prstGeom>
          <a:noFill/>
          <a:ln w="76200">
            <a:solidFill>
              <a:schemeClr val="hlink"/>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634883" name="Line 3">
            <a:extLst>
              <a:ext uri="{FF2B5EF4-FFF2-40B4-BE49-F238E27FC236}">
                <a16:creationId xmlns:a16="http://schemas.microsoft.com/office/drawing/2014/main" xmlns="" id="{A968AB52-A7A4-47DA-93B5-711105558D34}"/>
              </a:ext>
            </a:extLst>
          </p:cNvPr>
          <p:cNvSpPr>
            <a:spLocks noChangeShapeType="1"/>
          </p:cNvSpPr>
          <p:nvPr/>
        </p:nvSpPr>
        <p:spPr bwMode="auto">
          <a:xfrm>
            <a:off x="152400" y="990600"/>
            <a:ext cx="8763000" cy="0"/>
          </a:xfrm>
          <a:prstGeom prst="line">
            <a:avLst/>
          </a:prstGeom>
          <a:noFill/>
          <a:ln w="19050">
            <a:solidFill>
              <a:schemeClr val="hlink"/>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634884" name="Text Box 4">
            <a:extLst>
              <a:ext uri="{FF2B5EF4-FFF2-40B4-BE49-F238E27FC236}">
                <a16:creationId xmlns:a16="http://schemas.microsoft.com/office/drawing/2014/main" xmlns="" id="{6563F4A3-B0AC-41E2-99F6-24D384211C97}"/>
              </a:ext>
            </a:extLst>
          </p:cNvPr>
          <p:cNvSpPr txBox="1">
            <a:spLocks noChangeArrowheads="1"/>
          </p:cNvSpPr>
          <p:nvPr/>
        </p:nvSpPr>
        <p:spPr bwMode="auto">
          <a:xfrm>
            <a:off x="304800" y="381000"/>
            <a:ext cx="49149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en-US" sz="2400">
                <a:solidFill>
                  <a:schemeClr val="folHlink"/>
                </a:solidFill>
              </a:rPr>
              <a:t>Figure 2.1  </a:t>
            </a:r>
            <a:r>
              <a:rPr lang="en-US" altLang="en-US"/>
              <a:t>Tasks involved in sending a letter</a:t>
            </a:r>
            <a:endParaRPr lang="en-US" altLang="en-US" sz="2000" i="1"/>
          </a:p>
        </p:txBody>
      </p:sp>
      <p:sp>
        <p:nvSpPr>
          <p:cNvPr id="634885" name="Line 5">
            <a:extLst>
              <a:ext uri="{FF2B5EF4-FFF2-40B4-BE49-F238E27FC236}">
                <a16:creationId xmlns:a16="http://schemas.microsoft.com/office/drawing/2014/main" xmlns="" id="{09B34DCC-FC37-455B-A3ED-28553FF7C716}"/>
              </a:ext>
            </a:extLst>
          </p:cNvPr>
          <p:cNvSpPr>
            <a:spLocks noChangeShapeType="1"/>
          </p:cNvSpPr>
          <p:nvPr/>
        </p:nvSpPr>
        <p:spPr bwMode="auto">
          <a:xfrm>
            <a:off x="152400" y="6248400"/>
            <a:ext cx="8763000" cy="0"/>
          </a:xfrm>
          <a:prstGeom prst="line">
            <a:avLst/>
          </a:prstGeom>
          <a:noFill/>
          <a:ln w="76200">
            <a:solidFill>
              <a:schemeClr val="hlink"/>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pic>
        <p:nvPicPr>
          <p:cNvPr id="634886" name="Picture 6">
            <a:extLst>
              <a:ext uri="{FF2B5EF4-FFF2-40B4-BE49-F238E27FC236}">
                <a16:creationId xmlns:a16="http://schemas.microsoft.com/office/drawing/2014/main" xmlns="" id="{D6E25166-EC88-4B29-ABAF-C418F0B86EE9}"/>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663700" y="1219200"/>
            <a:ext cx="5575300" cy="47990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xmlns="" id="{A53B8D3C-98DF-418C-81D8-2B6F0037D9FC}"/>
              </a:ext>
            </a:extLst>
          </p:cNvPr>
          <p:cNvSpPr>
            <a:spLocks noGrp="1"/>
          </p:cNvSpPr>
          <p:nvPr>
            <p:ph type="sldNum" sz="quarter" idx="10"/>
          </p:nvPr>
        </p:nvSpPr>
        <p:spPr/>
        <p:txBody>
          <a:bodyPr/>
          <a:lstStyle/>
          <a:p>
            <a:r>
              <a:rPr lang="en-US" altLang="en-US"/>
              <a:t>2.</a:t>
            </a:r>
            <a:fld id="{BE4139BA-F631-4034-AA60-5FE8BB0B94E7}" type="slidenum">
              <a:rPr lang="en-US" altLang="en-US"/>
              <a:pPr/>
              <a:t>30</a:t>
            </a:fld>
            <a:endParaRPr lang="en-US" altLang="en-US"/>
          </a:p>
        </p:txBody>
      </p:sp>
      <p:sp>
        <p:nvSpPr>
          <p:cNvPr id="680962" name="Rectangle 2">
            <a:extLst>
              <a:ext uri="{FF2B5EF4-FFF2-40B4-BE49-F238E27FC236}">
                <a16:creationId xmlns:a16="http://schemas.microsoft.com/office/drawing/2014/main" xmlns="" id="{8F2B594E-62B9-43A0-9EF1-25F3AEBC3D0B}"/>
              </a:ext>
            </a:extLst>
          </p:cNvPr>
          <p:cNvSpPr>
            <a:spLocks noChangeArrowheads="1"/>
          </p:cNvSpPr>
          <p:nvPr/>
        </p:nvSpPr>
        <p:spPr bwMode="auto">
          <a:xfrm>
            <a:off x="0" y="0"/>
            <a:ext cx="9144000" cy="838200"/>
          </a:xfrm>
          <a:prstGeom prst="rect">
            <a:avLst/>
          </a:prstGeom>
          <a:solidFill>
            <a:srgbClr val="33CCFF"/>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altLang="en-US" sz="3200">
              <a:effectLst>
                <a:outerShdw blurRad="38100" dist="38100" dir="2700000" algn="tl">
                  <a:srgbClr val="FFFFFF"/>
                </a:outerShdw>
              </a:effectLst>
            </a:endParaRPr>
          </a:p>
        </p:txBody>
      </p:sp>
      <p:sp>
        <p:nvSpPr>
          <p:cNvPr id="680963" name="Text Box 3">
            <a:extLst>
              <a:ext uri="{FF2B5EF4-FFF2-40B4-BE49-F238E27FC236}">
                <a16:creationId xmlns:a16="http://schemas.microsoft.com/office/drawing/2014/main" xmlns="" id="{B2DB2BD3-CCD4-4B9F-A033-AC2294B0671A}"/>
              </a:ext>
            </a:extLst>
          </p:cNvPr>
          <p:cNvSpPr txBox="1">
            <a:spLocks noChangeArrowheads="1"/>
          </p:cNvSpPr>
          <p:nvPr/>
        </p:nvSpPr>
        <p:spPr bwMode="auto">
          <a:xfrm>
            <a:off x="228600" y="76200"/>
            <a:ext cx="369570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en-US" sz="3200">
                <a:effectLst>
                  <a:outerShdw blurRad="38100" dist="38100" dir="2700000" algn="tl">
                    <a:srgbClr val="C0C0C0"/>
                  </a:outerShdw>
                </a:effectLst>
                <a:latin typeface="Times" panose="02020603050405020304" pitchFamily="18" charset="0"/>
              </a:rPr>
              <a:t>2-5   ADDRESSING</a:t>
            </a:r>
          </a:p>
        </p:txBody>
      </p:sp>
      <p:sp>
        <p:nvSpPr>
          <p:cNvPr id="680964" name="Text Box 4">
            <a:extLst>
              <a:ext uri="{FF2B5EF4-FFF2-40B4-BE49-F238E27FC236}">
                <a16:creationId xmlns:a16="http://schemas.microsoft.com/office/drawing/2014/main" xmlns="" id="{F7FB7DF4-A4D9-4301-9765-414A5327ABF4}"/>
              </a:ext>
            </a:extLst>
          </p:cNvPr>
          <p:cNvSpPr txBox="1">
            <a:spLocks noChangeArrowheads="1"/>
          </p:cNvSpPr>
          <p:nvPr/>
        </p:nvSpPr>
        <p:spPr bwMode="auto">
          <a:xfrm>
            <a:off x="8229600" y="6400800"/>
            <a:ext cx="18415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endParaRPr lang="en-US" altLang="en-US"/>
          </a:p>
        </p:txBody>
      </p:sp>
      <p:sp>
        <p:nvSpPr>
          <p:cNvPr id="680965" name="Rectangle 5">
            <a:extLst>
              <a:ext uri="{FF2B5EF4-FFF2-40B4-BE49-F238E27FC236}">
                <a16:creationId xmlns:a16="http://schemas.microsoft.com/office/drawing/2014/main" xmlns="" id="{6B4AD534-368B-46AA-9D00-E78DECF354A7}"/>
              </a:ext>
            </a:extLst>
          </p:cNvPr>
          <p:cNvSpPr>
            <a:spLocks noChangeArrowheads="1"/>
          </p:cNvSpPr>
          <p:nvPr/>
        </p:nvSpPr>
        <p:spPr bwMode="auto">
          <a:xfrm>
            <a:off x="76200" y="1066800"/>
            <a:ext cx="8915400" cy="946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pPr algn="just" eaLnBrk="1" hangingPunct="1"/>
            <a:r>
              <a:rPr lang="en-US" altLang="en-US" sz="2800" i="1">
                <a:effectLst>
                  <a:outerShdw blurRad="38100" dist="38100" dir="2700000" algn="tl">
                    <a:srgbClr val="C0C0C0"/>
                  </a:outerShdw>
                </a:effectLst>
              </a:rPr>
              <a:t>Four levels of addresses are used in an internet employing the TCP/IP protocols: </a:t>
            </a:r>
            <a:r>
              <a:rPr lang="en-US" altLang="en-US" sz="2800" i="1">
                <a:solidFill>
                  <a:schemeClr val="hlink"/>
                </a:solidFill>
                <a:effectLst>
                  <a:outerShdw blurRad="38100" dist="38100" dir="2700000" algn="tl">
                    <a:srgbClr val="C0C0C0"/>
                  </a:outerShdw>
                </a:effectLst>
              </a:rPr>
              <a:t>physical</a:t>
            </a:r>
            <a:r>
              <a:rPr lang="en-US" altLang="en-US" sz="2800" i="1">
                <a:effectLst>
                  <a:outerShdw blurRad="38100" dist="38100" dir="2700000" algn="tl">
                    <a:srgbClr val="C0C0C0"/>
                  </a:outerShdw>
                </a:effectLst>
              </a:rPr>
              <a:t>, </a:t>
            </a:r>
            <a:r>
              <a:rPr lang="en-US" altLang="en-US" sz="2800" i="1">
                <a:solidFill>
                  <a:schemeClr val="hlink"/>
                </a:solidFill>
                <a:effectLst>
                  <a:outerShdw blurRad="38100" dist="38100" dir="2700000" algn="tl">
                    <a:srgbClr val="C0C0C0"/>
                  </a:outerShdw>
                </a:effectLst>
              </a:rPr>
              <a:t>logical</a:t>
            </a:r>
            <a:r>
              <a:rPr lang="en-US" altLang="en-US" sz="2800" i="1">
                <a:effectLst>
                  <a:outerShdw blurRad="38100" dist="38100" dir="2700000" algn="tl">
                    <a:srgbClr val="C0C0C0"/>
                  </a:outerShdw>
                </a:effectLst>
              </a:rPr>
              <a:t>, </a:t>
            </a:r>
            <a:r>
              <a:rPr lang="en-US" altLang="en-US" sz="2800" i="1">
                <a:solidFill>
                  <a:schemeClr val="hlink"/>
                </a:solidFill>
                <a:effectLst>
                  <a:outerShdw blurRad="38100" dist="38100" dir="2700000" algn="tl">
                    <a:srgbClr val="C0C0C0"/>
                  </a:outerShdw>
                </a:effectLst>
              </a:rPr>
              <a:t>port</a:t>
            </a:r>
            <a:r>
              <a:rPr lang="en-US" altLang="en-US" sz="2800" i="1">
                <a:effectLst>
                  <a:outerShdw blurRad="38100" dist="38100" dir="2700000" algn="tl">
                    <a:srgbClr val="C0C0C0"/>
                  </a:outerShdw>
                </a:effectLst>
              </a:rPr>
              <a:t>, and </a:t>
            </a:r>
            <a:r>
              <a:rPr lang="en-US" altLang="en-US" sz="2800" i="1">
                <a:solidFill>
                  <a:schemeClr val="hlink"/>
                </a:solidFill>
                <a:effectLst>
                  <a:outerShdw blurRad="38100" dist="38100" dir="2700000" algn="tl">
                    <a:srgbClr val="C0C0C0"/>
                  </a:outerShdw>
                </a:effectLst>
              </a:rPr>
              <a:t>specific</a:t>
            </a:r>
            <a:r>
              <a:rPr lang="en-US" altLang="en-US" sz="2800" i="1">
                <a:effectLst>
                  <a:outerShdw blurRad="38100" dist="38100" dir="2700000" algn="tl">
                    <a:srgbClr val="C0C0C0"/>
                  </a:outerShdw>
                </a:effectLst>
              </a:rPr>
              <a:t>.</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xmlns="" id="{C45AA181-B089-4443-A324-B7FF4A8F1398}"/>
              </a:ext>
            </a:extLst>
          </p:cNvPr>
          <p:cNvSpPr>
            <a:spLocks noGrp="1"/>
          </p:cNvSpPr>
          <p:nvPr>
            <p:ph type="sldNum" sz="quarter" idx="10"/>
          </p:nvPr>
        </p:nvSpPr>
        <p:spPr/>
        <p:txBody>
          <a:bodyPr/>
          <a:lstStyle/>
          <a:p>
            <a:r>
              <a:rPr lang="en-US" altLang="en-US"/>
              <a:t>2.</a:t>
            </a:r>
            <a:fld id="{0FAB3812-906A-4CC5-8A15-03C1EA28DC98}" type="slidenum">
              <a:rPr lang="en-US" altLang="en-US"/>
              <a:pPr/>
              <a:t>31</a:t>
            </a:fld>
            <a:endParaRPr lang="en-US" altLang="en-US"/>
          </a:p>
        </p:txBody>
      </p:sp>
      <p:sp>
        <p:nvSpPr>
          <p:cNvPr id="651266" name="Line 2">
            <a:extLst>
              <a:ext uri="{FF2B5EF4-FFF2-40B4-BE49-F238E27FC236}">
                <a16:creationId xmlns:a16="http://schemas.microsoft.com/office/drawing/2014/main" xmlns="" id="{3A29C84A-A8FE-4F9C-988D-A87B9E95D53B}"/>
              </a:ext>
            </a:extLst>
          </p:cNvPr>
          <p:cNvSpPr>
            <a:spLocks noChangeShapeType="1"/>
          </p:cNvSpPr>
          <p:nvPr/>
        </p:nvSpPr>
        <p:spPr bwMode="auto">
          <a:xfrm>
            <a:off x="152400" y="152400"/>
            <a:ext cx="8763000" cy="0"/>
          </a:xfrm>
          <a:prstGeom prst="line">
            <a:avLst/>
          </a:prstGeom>
          <a:noFill/>
          <a:ln w="76200">
            <a:solidFill>
              <a:schemeClr val="hlink"/>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651267" name="Line 3">
            <a:extLst>
              <a:ext uri="{FF2B5EF4-FFF2-40B4-BE49-F238E27FC236}">
                <a16:creationId xmlns:a16="http://schemas.microsoft.com/office/drawing/2014/main" xmlns="" id="{F20768EF-AFCB-44F9-AC96-CF3E0ACF1FD8}"/>
              </a:ext>
            </a:extLst>
          </p:cNvPr>
          <p:cNvSpPr>
            <a:spLocks noChangeShapeType="1"/>
          </p:cNvSpPr>
          <p:nvPr/>
        </p:nvSpPr>
        <p:spPr bwMode="auto">
          <a:xfrm>
            <a:off x="152400" y="990600"/>
            <a:ext cx="8763000" cy="0"/>
          </a:xfrm>
          <a:prstGeom prst="line">
            <a:avLst/>
          </a:prstGeom>
          <a:noFill/>
          <a:ln w="19050">
            <a:solidFill>
              <a:schemeClr val="hlink"/>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651268" name="Text Box 4">
            <a:extLst>
              <a:ext uri="{FF2B5EF4-FFF2-40B4-BE49-F238E27FC236}">
                <a16:creationId xmlns:a16="http://schemas.microsoft.com/office/drawing/2014/main" xmlns="" id="{73D0C380-65ED-4865-A59B-C18DE8914038}"/>
              </a:ext>
            </a:extLst>
          </p:cNvPr>
          <p:cNvSpPr txBox="1">
            <a:spLocks noChangeArrowheads="1"/>
          </p:cNvSpPr>
          <p:nvPr/>
        </p:nvSpPr>
        <p:spPr bwMode="auto">
          <a:xfrm>
            <a:off x="304800" y="381000"/>
            <a:ext cx="3997325"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en-US" sz="2400">
                <a:solidFill>
                  <a:schemeClr val="folHlink"/>
                </a:solidFill>
              </a:rPr>
              <a:t>Figure 2.17  </a:t>
            </a:r>
            <a:r>
              <a:rPr lang="en-US" altLang="en-US" sz="2000" i="1"/>
              <a:t>Addresses in TCP/IP</a:t>
            </a:r>
          </a:p>
        </p:txBody>
      </p:sp>
      <p:sp>
        <p:nvSpPr>
          <p:cNvPr id="651269" name="Line 5">
            <a:extLst>
              <a:ext uri="{FF2B5EF4-FFF2-40B4-BE49-F238E27FC236}">
                <a16:creationId xmlns:a16="http://schemas.microsoft.com/office/drawing/2014/main" xmlns="" id="{E9DE9B26-71C1-4747-8DF3-BC3B0DC5AF46}"/>
              </a:ext>
            </a:extLst>
          </p:cNvPr>
          <p:cNvSpPr>
            <a:spLocks noChangeShapeType="1"/>
          </p:cNvSpPr>
          <p:nvPr/>
        </p:nvSpPr>
        <p:spPr bwMode="auto">
          <a:xfrm>
            <a:off x="152400" y="6248400"/>
            <a:ext cx="8763000" cy="0"/>
          </a:xfrm>
          <a:prstGeom prst="line">
            <a:avLst/>
          </a:prstGeom>
          <a:noFill/>
          <a:ln w="76200">
            <a:solidFill>
              <a:schemeClr val="hlink"/>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pic>
        <p:nvPicPr>
          <p:cNvPr id="651270" name="Picture 6">
            <a:extLst>
              <a:ext uri="{FF2B5EF4-FFF2-40B4-BE49-F238E27FC236}">
                <a16:creationId xmlns:a16="http://schemas.microsoft.com/office/drawing/2014/main" xmlns="" id="{099723CD-EDA2-496E-8F56-2A74F5F1EC5A}"/>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95288" y="2286000"/>
            <a:ext cx="7834312" cy="19970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xmlns="" id="{9C052C3C-163E-49F7-81A7-B708CE331FE9}"/>
              </a:ext>
            </a:extLst>
          </p:cNvPr>
          <p:cNvSpPr>
            <a:spLocks noGrp="1"/>
          </p:cNvSpPr>
          <p:nvPr>
            <p:ph type="sldNum" sz="quarter" idx="10"/>
          </p:nvPr>
        </p:nvSpPr>
        <p:spPr/>
        <p:txBody>
          <a:bodyPr/>
          <a:lstStyle/>
          <a:p>
            <a:r>
              <a:rPr lang="en-US" altLang="en-US"/>
              <a:t>2.</a:t>
            </a:r>
            <a:fld id="{A9B5C42A-3F2B-4B32-BD1F-EF7A1A7939AC}" type="slidenum">
              <a:rPr lang="en-US" altLang="en-US"/>
              <a:pPr/>
              <a:t>32</a:t>
            </a:fld>
            <a:endParaRPr lang="en-US" altLang="en-US"/>
          </a:p>
        </p:txBody>
      </p:sp>
      <p:sp>
        <p:nvSpPr>
          <p:cNvPr id="652290" name="Line 2">
            <a:extLst>
              <a:ext uri="{FF2B5EF4-FFF2-40B4-BE49-F238E27FC236}">
                <a16:creationId xmlns:a16="http://schemas.microsoft.com/office/drawing/2014/main" xmlns="" id="{17656B56-5FFA-4366-94E2-65F323C6FADC}"/>
              </a:ext>
            </a:extLst>
          </p:cNvPr>
          <p:cNvSpPr>
            <a:spLocks noChangeShapeType="1"/>
          </p:cNvSpPr>
          <p:nvPr/>
        </p:nvSpPr>
        <p:spPr bwMode="auto">
          <a:xfrm>
            <a:off x="152400" y="152400"/>
            <a:ext cx="8763000" cy="0"/>
          </a:xfrm>
          <a:prstGeom prst="line">
            <a:avLst/>
          </a:prstGeom>
          <a:noFill/>
          <a:ln w="76200">
            <a:solidFill>
              <a:schemeClr val="hlink"/>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652291" name="Line 3">
            <a:extLst>
              <a:ext uri="{FF2B5EF4-FFF2-40B4-BE49-F238E27FC236}">
                <a16:creationId xmlns:a16="http://schemas.microsoft.com/office/drawing/2014/main" xmlns="" id="{A41E1ED9-6540-403A-B2D5-D98620EB3ECA}"/>
              </a:ext>
            </a:extLst>
          </p:cNvPr>
          <p:cNvSpPr>
            <a:spLocks noChangeShapeType="1"/>
          </p:cNvSpPr>
          <p:nvPr/>
        </p:nvSpPr>
        <p:spPr bwMode="auto">
          <a:xfrm>
            <a:off x="152400" y="990600"/>
            <a:ext cx="8763000" cy="0"/>
          </a:xfrm>
          <a:prstGeom prst="line">
            <a:avLst/>
          </a:prstGeom>
          <a:noFill/>
          <a:ln w="19050">
            <a:solidFill>
              <a:schemeClr val="hlink"/>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652292" name="Text Box 4">
            <a:extLst>
              <a:ext uri="{FF2B5EF4-FFF2-40B4-BE49-F238E27FC236}">
                <a16:creationId xmlns:a16="http://schemas.microsoft.com/office/drawing/2014/main" xmlns="" id="{3A06FA3A-8B2B-4F21-91EE-F8D4943F8044}"/>
              </a:ext>
            </a:extLst>
          </p:cNvPr>
          <p:cNvSpPr txBox="1">
            <a:spLocks noChangeArrowheads="1"/>
          </p:cNvSpPr>
          <p:nvPr/>
        </p:nvSpPr>
        <p:spPr bwMode="auto">
          <a:xfrm>
            <a:off x="304800" y="381000"/>
            <a:ext cx="676275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en-US" sz="2400">
                <a:solidFill>
                  <a:schemeClr val="folHlink"/>
                </a:solidFill>
              </a:rPr>
              <a:t>Figure 2.18  </a:t>
            </a:r>
            <a:r>
              <a:rPr lang="en-US" altLang="en-US" sz="2000" i="1"/>
              <a:t>Relationship of layers and addresses in TCP/IP</a:t>
            </a:r>
          </a:p>
        </p:txBody>
      </p:sp>
      <p:sp>
        <p:nvSpPr>
          <p:cNvPr id="652293" name="Line 5">
            <a:extLst>
              <a:ext uri="{FF2B5EF4-FFF2-40B4-BE49-F238E27FC236}">
                <a16:creationId xmlns:a16="http://schemas.microsoft.com/office/drawing/2014/main" xmlns="" id="{CE2654DB-088B-44FC-80EC-88B4CB972904}"/>
              </a:ext>
            </a:extLst>
          </p:cNvPr>
          <p:cNvSpPr>
            <a:spLocks noChangeShapeType="1"/>
          </p:cNvSpPr>
          <p:nvPr/>
        </p:nvSpPr>
        <p:spPr bwMode="auto">
          <a:xfrm>
            <a:off x="152400" y="6324600"/>
            <a:ext cx="8763000" cy="0"/>
          </a:xfrm>
          <a:prstGeom prst="line">
            <a:avLst/>
          </a:prstGeom>
          <a:noFill/>
          <a:ln w="76200">
            <a:solidFill>
              <a:schemeClr val="hlink"/>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pic>
        <p:nvPicPr>
          <p:cNvPr id="652294" name="Picture 6">
            <a:extLst>
              <a:ext uri="{FF2B5EF4-FFF2-40B4-BE49-F238E27FC236}">
                <a16:creationId xmlns:a16="http://schemas.microsoft.com/office/drawing/2014/main" xmlns="" id="{255CE434-8CB5-4D3F-9FD3-F8089DBC1CAB}"/>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85800" y="1266825"/>
            <a:ext cx="7467600" cy="4829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1">
            <a:extLst>
              <a:ext uri="{FF2B5EF4-FFF2-40B4-BE49-F238E27FC236}">
                <a16:creationId xmlns:a16="http://schemas.microsoft.com/office/drawing/2014/main" xmlns="" id="{2AA1D04E-6696-4505-84DF-B47BEE256EF1}"/>
              </a:ext>
            </a:extLst>
          </p:cNvPr>
          <p:cNvSpPr>
            <a:spLocks noGrp="1"/>
          </p:cNvSpPr>
          <p:nvPr>
            <p:ph type="sldNum" sz="quarter" idx="10"/>
          </p:nvPr>
        </p:nvSpPr>
        <p:spPr/>
        <p:txBody>
          <a:bodyPr/>
          <a:lstStyle/>
          <a:p>
            <a:r>
              <a:rPr lang="en-US" altLang="en-US"/>
              <a:t>2.</a:t>
            </a:r>
            <a:fld id="{C54C12AD-6AA8-4459-AF3F-95955E10B6B8}" type="slidenum">
              <a:rPr lang="en-US" altLang="en-US"/>
              <a:pPr/>
              <a:t>33</a:t>
            </a:fld>
            <a:endParaRPr lang="en-US" altLang="en-US"/>
          </a:p>
        </p:txBody>
      </p:sp>
      <p:sp>
        <p:nvSpPr>
          <p:cNvPr id="665602" name="Rectangle 2">
            <a:extLst>
              <a:ext uri="{FF2B5EF4-FFF2-40B4-BE49-F238E27FC236}">
                <a16:creationId xmlns:a16="http://schemas.microsoft.com/office/drawing/2014/main" xmlns="" id="{26E8CBE3-8389-4580-A1E7-69EB27E566EC}"/>
              </a:ext>
            </a:extLst>
          </p:cNvPr>
          <p:cNvSpPr>
            <a:spLocks noChangeArrowheads="1"/>
          </p:cNvSpPr>
          <p:nvPr/>
        </p:nvSpPr>
        <p:spPr bwMode="ltGray">
          <a:xfrm>
            <a:off x="366713" y="350838"/>
            <a:ext cx="438150" cy="474662"/>
          </a:xfrm>
          <a:prstGeom prst="rect">
            <a:avLst/>
          </a:prstGeom>
          <a:solidFill>
            <a:schemeClr val="accent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endParaRPr kumimoji="1" lang="en-US" altLang="en-US" sz="2400" b="0">
              <a:latin typeface="Tahoma" panose="020B0604030504040204" pitchFamily="34" charset="0"/>
            </a:endParaRPr>
          </a:p>
        </p:txBody>
      </p:sp>
      <p:sp>
        <p:nvSpPr>
          <p:cNvPr id="665603" name="Rectangle 3">
            <a:extLst>
              <a:ext uri="{FF2B5EF4-FFF2-40B4-BE49-F238E27FC236}">
                <a16:creationId xmlns:a16="http://schemas.microsoft.com/office/drawing/2014/main" xmlns="" id="{B442FAF6-07B8-4D21-B5B2-23C5B8428A23}"/>
              </a:ext>
            </a:extLst>
          </p:cNvPr>
          <p:cNvSpPr>
            <a:spLocks noChangeArrowheads="1"/>
          </p:cNvSpPr>
          <p:nvPr/>
        </p:nvSpPr>
        <p:spPr bwMode="ltGray">
          <a:xfrm>
            <a:off x="749300" y="350838"/>
            <a:ext cx="328613" cy="474662"/>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endParaRPr kumimoji="1" lang="en-US" altLang="en-US" sz="2400" b="0">
              <a:latin typeface="Tahoma" panose="020B0604030504040204" pitchFamily="34" charset="0"/>
            </a:endParaRPr>
          </a:p>
        </p:txBody>
      </p:sp>
      <p:grpSp>
        <p:nvGrpSpPr>
          <p:cNvPr id="665614" name="Group 14">
            <a:extLst>
              <a:ext uri="{FF2B5EF4-FFF2-40B4-BE49-F238E27FC236}">
                <a16:creationId xmlns:a16="http://schemas.microsoft.com/office/drawing/2014/main" xmlns="" id="{8EF5A751-F07B-41CD-AB78-3DEDB41CAB06}"/>
              </a:ext>
            </a:extLst>
          </p:cNvPr>
          <p:cNvGrpSpPr>
            <a:grpSpLocks/>
          </p:cNvGrpSpPr>
          <p:nvPr/>
        </p:nvGrpSpPr>
        <p:grpSpPr bwMode="auto">
          <a:xfrm>
            <a:off x="490538" y="773113"/>
            <a:ext cx="738187" cy="474662"/>
            <a:chOff x="309" y="487"/>
            <a:chExt cx="465" cy="299"/>
          </a:xfrm>
        </p:grpSpPr>
        <p:sp>
          <p:nvSpPr>
            <p:cNvPr id="665604" name="Rectangle 4">
              <a:extLst>
                <a:ext uri="{FF2B5EF4-FFF2-40B4-BE49-F238E27FC236}">
                  <a16:creationId xmlns:a16="http://schemas.microsoft.com/office/drawing/2014/main" xmlns="" id="{5074FE73-AEAF-42B8-B7AE-DCD0C513DA38}"/>
                </a:ext>
              </a:extLst>
            </p:cNvPr>
            <p:cNvSpPr>
              <a:spLocks noChangeArrowheads="1"/>
            </p:cNvSpPr>
            <p:nvPr/>
          </p:nvSpPr>
          <p:spPr bwMode="ltGray">
            <a:xfrm>
              <a:off x="309" y="487"/>
              <a:ext cx="266" cy="299"/>
            </a:xfrm>
            <a:prstGeom prst="rect">
              <a:avLst/>
            </a:prstGeom>
            <a:solidFill>
              <a:schemeClr val="folHlink"/>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endParaRPr kumimoji="1" lang="en-US" altLang="en-US" sz="2400" b="0">
                <a:latin typeface="Tahoma" panose="020B0604030504040204" pitchFamily="34" charset="0"/>
              </a:endParaRPr>
            </a:p>
          </p:txBody>
        </p:sp>
        <p:sp>
          <p:nvSpPr>
            <p:cNvPr id="665605" name="Rectangle 5">
              <a:extLst>
                <a:ext uri="{FF2B5EF4-FFF2-40B4-BE49-F238E27FC236}">
                  <a16:creationId xmlns:a16="http://schemas.microsoft.com/office/drawing/2014/main" xmlns="" id="{7D86C484-C46F-417B-AA01-8ED110CD2B2E}"/>
                </a:ext>
              </a:extLst>
            </p:cNvPr>
            <p:cNvSpPr>
              <a:spLocks noChangeArrowheads="1"/>
            </p:cNvSpPr>
            <p:nvPr/>
          </p:nvSpPr>
          <p:spPr bwMode="ltGray">
            <a:xfrm>
              <a:off x="542" y="487"/>
              <a:ext cx="232" cy="299"/>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endParaRPr kumimoji="1" lang="en-US" altLang="en-US" sz="2400" b="0">
                <a:latin typeface="Tahoma" panose="020B0604030504040204" pitchFamily="34" charset="0"/>
              </a:endParaRPr>
            </a:p>
          </p:txBody>
        </p:sp>
      </p:grpSp>
      <p:sp>
        <p:nvSpPr>
          <p:cNvPr id="665606" name="Rectangle 6">
            <a:extLst>
              <a:ext uri="{FF2B5EF4-FFF2-40B4-BE49-F238E27FC236}">
                <a16:creationId xmlns:a16="http://schemas.microsoft.com/office/drawing/2014/main" xmlns="" id="{AFA64A73-A015-471A-99BD-42B7189D16E9}"/>
              </a:ext>
            </a:extLst>
          </p:cNvPr>
          <p:cNvSpPr>
            <a:spLocks noChangeArrowheads="1"/>
          </p:cNvSpPr>
          <p:nvPr/>
        </p:nvSpPr>
        <p:spPr bwMode="ltGray">
          <a:xfrm>
            <a:off x="76200" y="700088"/>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endParaRPr kumimoji="1" lang="en-US" altLang="en-US" sz="2400" b="0">
              <a:latin typeface="Tahoma" panose="020B0604030504040204" pitchFamily="34" charset="0"/>
            </a:endParaRPr>
          </a:p>
        </p:txBody>
      </p:sp>
      <p:sp>
        <p:nvSpPr>
          <p:cNvPr id="665607" name="Rectangle 7">
            <a:extLst>
              <a:ext uri="{FF2B5EF4-FFF2-40B4-BE49-F238E27FC236}">
                <a16:creationId xmlns:a16="http://schemas.microsoft.com/office/drawing/2014/main" xmlns="" id="{E688B030-010F-4F8B-802E-38232A6AE2A9}"/>
              </a:ext>
            </a:extLst>
          </p:cNvPr>
          <p:cNvSpPr>
            <a:spLocks noChangeArrowheads="1"/>
          </p:cNvSpPr>
          <p:nvPr/>
        </p:nvSpPr>
        <p:spPr bwMode="gray">
          <a:xfrm>
            <a:off x="711200" y="242888"/>
            <a:ext cx="31750" cy="10525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endParaRPr kumimoji="1" lang="en-US" altLang="en-US" sz="2400" b="0">
              <a:latin typeface="Tahoma" panose="020B0604030504040204" pitchFamily="34" charset="0"/>
            </a:endParaRPr>
          </a:p>
        </p:txBody>
      </p:sp>
      <p:sp>
        <p:nvSpPr>
          <p:cNvPr id="665608" name="Rectangle 8">
            <a:extLst>
              <a:ext uri="{FF2B5EF4-FFF2-40B4-BE49-F238E27FC236}">
                <a16:creationId xmlns:a16="http://schemas.microsoft.com/office/drawing/2014/main" xmlns="" id="{35F2C2E5-F9AA-454A-8C30-676B5C6ACB3C}"/>
              </a:ext>
            </a:extLst>
          </p:cNvPr>
          <p:cNvSpPr>
            <a:spLocks noChangeArrowheads="1"/>
          </p:cNvSpPr>
          <p:nvPr/>
        </p:nvSpPr>
        <p:spPr bwMode="gray">
          <a:xfrm>
            <a:off x="442913" y="773113"/>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endParaRPr kumimoji="1" lang="en-US" altLang="en-US" sz="2400" b="0">
              <a:latin typeface="Tahoma" panose="020B0604030504040204" pitchFamily="34" charset="0"/>
            </a:endParaRPr>
          </a:p>
        </p:txBody>
      </p:sp>
      <p:sp>
        <p:nvSpPr>
          <p:cNvPr id="665610" name="Rectangle 10">
            <a:extLst>
              <a:ext uri="{FF2B5EF4-FFF2-40B4-BE49-F238E27FC236}">
                <a16:creationId xmlns:a16="http://schemas.microsoft.com/office/drawing/2014/main" xmlns="" id="{9ADE1C73-3686-4C49-832F-737566AB573E}"/>
              </a:ext>
            </a:extLst>
          </p:cNvPr>
          <p:cNvSpPr>
            <a:spLocks noChangeArrowheads="1"/>
          </p:cNvSpPr>
          <p:nvPr/>
        </p:nvSpPr>
        <p:spPr bwMode="auto">
          <a:xfrm>
            <a:off x="152400" y="1447800"/>
            <a:ext cx="8839200" cy="3810000"/>
          </a:xfrm>
          <a:prstGeom prst="rect">
            <a:avLst/>
          </a:prstGeom>
          <a:noFill/>
          <a:ln>
            <a:noFill/>
          </a:ln>
          <a:effectLst/>
          <a:extLst>
            <a:ext uri="{909E8E84-426E-40DD-AFC4-6F175D3DCCD1}">
              <a14:hiddenFill xmlns:a14="http://schemas.microsoft.com/office/drawing/2010/main" xmlns="">
                <a:solidFill>
                  <a:srgbClr val="DDDDDD"/>
                </a:solidFill>
              </a14:hiddenFill>
            </a:ext>
            <a:ext uri="{91240B29-F687-4F45-9708-019B960494DF}">
              <a14:hiddenLine xmlns:a14="http://schemas.microsoft.com/office/drawing/2010/main" xmlns="" w="28575">
                <a:solidFill>
                  <a:schemeClr val="folHlink"/>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65611" name="Rectangle 11">
            <a:extLst>
              <a:ext uri="{FF2B5EF4-FFF2-40B4-BE49-F238E27FC236}">
                <a16:creationId xmlns:a16="http://schemas.microsoft.com/office/drawing/2014/main" xmlns="" id="{EE7056DB-19BE-4AD2-8C84-63F470D9696D}"/>
              </a:ext>
            </a:extLst>
          </p:cNvPr>
          <p:cNvSpPr>
            <a:spLocks noChangeArrowheads="1"/>
          </p:cNvSpPr>
          <p:nvPr/>
        </p:nvSpPr>
        <p:spPr bwMode="auto">
          <a:xfrm>
            <a:off x="228600" y="1447800"/>
            <a:ext cx="8534400" cy="26543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just"/>
            <a:r>
              <a:rPr lang="en-US" altLang="en-US" sz="2800" i="1"/>
              <a:t>In Figure 2.19 a node with physical address 10 sends a frame to a node with physical address 87. The two nodes are connected by a link (bus topology LAN). As the figure shows, the computer with physical address </a:t>
            </a:r>
            <a:r>
              <a:rPr lang="en-US" altLang="en-US" sz="2800" i="1">
                <a:solidFill>
                  <a:schemeClr val="hlink"/>
                </a:solidFill>
              </a:rPr>
              <a:t>10</a:t>
            </a:r>
            <a:r>
              <a:rPr lang="en-US" altLang="en-US" sz="2800" i="1"/>
              <a:t> is the sender, and the computer with physical address </a:t>
            </a:r>
            <a:r>
              <a:rPr lang="en-US" altLang="en-US" sz="2800" i="1">
                <a:solidFill>
                  <a:schemeClr val="hlink"/>
                </a:solidFill>
              </a:rPr>
              <a:t>87</a:t>
            </a:r>
            <a:r>
              <a:rPr lang="en-US" altLang="en-US" sz="2800" i="1"/>
              <a:t> is the receiver.</a:t>
            </a:r>
          </a:p>
        </p:txBody>
      </p:sp>
      <p:sp>
        <p:nvSpPr>
          <p:cNvPr id="665613" name="Text Box 13">
            <a:extLst>
              <a:ext uri="{FF2B5EF4-FFF2-40B4-BE49-F238E27FC236}">
                <a16:creationId xmlns:a16="http://schemas.microsoft.com/office/drawing/2014/main" xmlns="" id="{A6C966F3-4D11-47A6-BF24-AABE496D741B}"/>
              </a:ext>
            </a:extLst>
          </p:cNvPr>
          <p:cNvSpPr txBox="1">
            <a:spLocks noChangeArrowheads="1"/>
          </p:cNvSpPr>
          <p:nvPr/>
        </p:nvSpPr>
        <p:spPr bwMode="auto">
          <a:xfrm>
            <a:off x="1143000" y="182563"/>
            <a:ext cx="2284413" cy="5794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en-US" sz="3200" i="1">
                <a:solidFill>
                  <a:schemeClr val="hlink"/>
                </a:solidFill>
              </a:rPr>
              <a:t>Example 2.1</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xmlns="" id="{45205CD8-C4E6-402E-9F68-82FB605A28B1}"/>
              </a:ext>
            </a:extLst>
          </p:cNvPr>
          <p:cNvSpPr>
            <a:spLocks noGrp="1"/>
          </p:cNvSpPr>
          <p:nvPr>
            <p:ph type="sldNum" sz="quarter" idx="10"/>
          </p:nvPr>
        </p:nvSpPr>
        <p:spPr/>
        <p:txBody>
          <a:bodyPr/>
          <a:lstStyle/>
          <a:p>
            <a:r>
              <a:rPr lang="en-US" altLang="en-US"/>
              <a:t>2.</a:t>
            </a:r>
            <a:fld id="{D93CAAF4-8FD2-4C22-9BC6-BB2812B0E07D}" type="slidenum">
              <a:rPr lang="en-US" altLang="en-US"/>
              <a:pPr/>
              <a:t>34</a:t>
            </a:fld>
            <a:endParaRPr lang="en-US" altLang="en-US"/>
          </a:p>
        </p:txBody>
      </p:sp>
      <p:sp>
        <p:nvSpPr>
          <p:cNvPr id="653314" name="Line 2">
            <a:extLst>
              <a:ext uri="{FF2B5EF4-FFF2-40B4-BE49-F238E27FC236}">
                <a16:creationId xmlns:a16="http://schemas.microsoft.com/office/drawing/2014/main" xmlns="" id="{5853053B-7226-418B-98E5-12F6D73A79A3}"/>
              </a:ext>
            </a:extLst>
          </p:cNvPr>
          <p:cNvSpPr>
            <a:spLocks noChangeShapeType="1"/>
          </p:cNvSpPr>
          <p:nvPr/>
        </p:nvSpPr>
        <p:spPr bwMode="auto">
          <a:xfrm>
            <a:off x="152400" y="152400"/>
            <a:ext cx="8763000" cy="0"/>
          </a:xfrm>
          <a:prstGeom prst="line">
            <a:avLst/>
          </a:prstGeom>
          <a:noFill/>
          <a:ln w="76200">
            <a:solidFill>
              <a:schemeClr val="hlink"/>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653315" name="Line 3">
            <a:extLst>
              <a:ext uri="{FF2B5EF4-FFF2-40B4-BE49-F238E27FC236}">
                <a16:creationId xmlns:a16="http://schemas.microsoft.com/office/drawing/2014/main" xmlns="" id="{E174A5C1-71F9-42C5-B2E0-3857C64DE05E}"/>
              </a:ext>
            </a:extLst>
          </p:cNvPr>
          <p:cNvSpPr>
            <a:spLocks noChangeShapeType="1"/>
          </p:cNvSpPr>
          <p:nvPr/>
        </p:nvSpPr>
        <p:spPr bwMode="auto">
          <a:xfrm>
            <a:off x="152400" y="990600"/>
            <a:ext cx="8763000" cy="0"/>
          </a:xfrm>
          <a:prstGeom prst="line">
            <a:avLst/>
          </a:prstGeom>
          <a:noFill/>
          <a:ln w="19050">
            <a:solidFill>
              <a:schemeClr val="hlink"/>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653316" name="Text Box 4">
            <a:extLst>
              <a:ext uri="{FF2B5EF4-FFF2-40B4-BE49-F238E27FC236}">
                <a16:creationId xmlns:a16="http://schemas.microsoft.com/office/drawing/2014/main" xmlns="" id="{D13FD40B-0B2C-458B-9454-10E60DFEA3A9}"/>
              </a:ext>
            </a:extLst>
          </p:cNvPr>
          <p:cNvSpPr txBox="1">
            <a:spLocks noChangeArrowheads="1"/>
          </p:cNvSpPr>
          <p:nvPr/>
        </p:nvSpPr>
        <p:spPr bwMode="auto">
          <a:xfrm>
            <a:off x="304800" y="381000"/>
            <a:ext cx="3763963"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en-US" sz="2400">
                <a:solidFill>
                  <a:schemeClr val="folHlink"/>
                </a:solidFill>
              </a:rPr>
              <a:t>Figure 2.19  </a:t>
            </a:r>
            <a:r>
              <a:rPr lang="en-US" altLang="en-US" sz="2000" i="1"/>
              <a:t>Physical addresses</a:t>
            </a:r>
          </a:p>
        </p:txBody>
      </p:sp>
      <p:sp>
        <p:nvSpPr>
          <p:cNvPr id="653317" name="Line 5">
            <a:extLst>
              <a:ext uri="{FF2B5EF4-FFF2-40B4-BE49-F238E27FC236}">
                <a16:creationId xmlns:a16="http://schemas.microsoft.com/office/drawing/2014/main" xmlns="" id="{19573407-F524-4F7E-A200-ACE3CDBC293D}"/>
              </a:ext>
            </a:extLst>
          </p:cNvPr>
          <p:cNvSpPr>
            <a:spLocks noChangeShapeType="1"/>
          </p:cNvSpPr>
          <p:nvPr/>
        </p:nvSpPr>
        <p:spPr bwMode="auto">
          <a:xfrm>
            <a:off x="152400" y="6248400"/>
            <a:ext cx="8763000" cy="0"/>
          </a:xfrm>
          <a:prstGeom prst="line">
            <a:avLst/>
          </a:prstGeom>
          <a:noFill/>
          <a:ln w="76200">
            <a:solidFill>
              <a:schemeClr val="hlink"/>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pic>
        <p:nvPicPr>
          <p:cNvPr id="653318" name="Picture 6">
            <a:extLst>
              <a:ext uri="{FF2B5EF4-FFF2-40B4-BE49-F238E27FC236}">
                <a16:creationId xmlns:a16="http://schemas.microsoft.com/office/drawing/2014/main" xmlns="" id="{F1B2E37B-E6E9-4315-8704-B1A353E7B35B}"/>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81013" y="2487613"/>
            <a:ext cx="8053387" cy="18557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1">
            <a:extLst>
              <a:ext uri="{FF2B5EF4-FFF2-40B4-BE49-F238E27FC236}">
                <a16:creationId xmlns:a16="http://schemas.microsoft.com/office/drawing/2014/main" xmlns="" id="{1C41B3CA-E1D5-41FE-AAF1-6271F45B879A}"/>
              </a:ext>
            </a:extLst>
          </p:cNvPr>
          <p:cNvSpPr>
            <a:spLocks noGrp="1"/>
          </p:cNvSpPr>
          <p:nvPr>
            <p:ph type="sldNum" sz="quarter" idx="10"/>
          </p:nvPr>
        </p:nvSpPr>
        <p:spPr/>
        <p:txBody>
          <a:bodyPr/>
          <a:lstStyle/>
          <a:p>
            <a:r>
              <a:rPr lang="en-US" altLang="en-US"/>
              <a:t>2.</a:t>
            </a:r>
            <a:fld id="{17B2876F-6BA3-4A42-8C38-014B2856474E}" type="slidenum">
              <a:rPr lang="en-US" altLang="en-US"/>
              <a:pPr/>
              <a:t>35</a:t>
            </a:fld>
            <a:endParaRPr lang="en-US" altLang="en-US"/>
          </a:p>
        </p:txBody>
      </p:sp>
      <p:sp>
        <p:nvSpPr>
          <p:cNvPr id="672770" name="Rectangle 2">
            <a:extLst>
              <a:ext uri="{FF2B5EF4-FFF2-40B4-BE49-F238E27FC236}">
                <a16:creationId xmlns:a16="http://schemas.microsoft.com/office/drawing/2014/main" xmlns="" id="{AB46E729-A1A2-43F3-AB67-A87280E85115}"/>
              </a:ext>
            </a:extLst>
          </p:cNvPr>
          <p:cNvSpPr>
            <a:spLocks noChangeArrowheads="1"/>
          </p:cNvSpPr>
          <p:nvPr/>
        </p:nvSpPr>
        <p:spPr bwMode="ltGray">
          <a:xfrm>
            <a:off x="366713" y="350838"/>
            <a:ext cx="438150" cy="474662"/>
          </a:xfrm>
          <a:prstGeom prst="rect">
            <a:avLst/>
          </a:prstGeom>
          <a:solidFill>
            <a:schemeClr val="accent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endParaRPr kumimoji="1" lang="en-US" altLang="en-US" sz="2400" b="0">
              <a:latin typeface="Tahoma" panose="020B0604030504040204" pitchFamily="34" charset="0"/>
            </a:endParaRPr>
          </a:p>
        </p:txBody>
      </p:sp>
      <p:sp>
        <p:nvSpPr>
          <p:cNvPr id="672771" name="Rectangle 3">
            <a:extLst>
              <a:ext uri="{FF2B5EF4-FFF2-40B4-BE49-F238E27FC236}">
                <a16:creationId xmlns:a16="http://schemas.microsoft.com/office/drawing/2014/main" xmlns="" id="{82560CD4-29C3-4D89-922A-D54644F63958}"/>
              </a:ext>
            </a:extLst>
          </p:cNvPr>
          <p:cNvSpPr>
            <a:spLocks noChangeArrowheads="1"/>
          </p:cNvSpPr>
          <p:nvPr/>
        </p:nvSpPr>
        <p:spPr bwMode="ltGray">
          <a:xfrm>
            <a:off x="749300" y="350838"/>
            <a:ext cx="328613" cy="474662"/>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endParaRPr kumimoji="1" lang="en-US" altLang="en-US" sz="2400" b="0">
              <a:latin typeface="Tahoma" panose="020B0604030504040204" pitchFamily="34" charset="0"/>
            </a:endParaRPr>
          </a:p>
        </p:txBody>
      </p:sp>
      <p:grpSp>
        <p:nvGrpSpPr>
          <p:cNvPr id="672772" name="Group 4">
            <a:extLst>
              <a:ext uri="{FF2B5EF4-FFF2-40B4-BE49-F238E27FC236}">
                <a16:creationId xmlns:a16="http://schemas.microsoft.com/office/drawing/2014/main" xmlns="" id="{5F8F9FC6-BF83-4C9A-B61D-493A8C202929}"/>
              </a:ext>
            </a:extLst>
          </p:cNvPr>
          <p:cNvGrpSpPr>
            <a:grpSpLocks/>
          </p:cNvGrpSpPr>
          <p:nvPr/>
        </p:nvGrpSpPr>
        <p:grpSpPr bwMode="auto">
          <a:xfrm>
            <a:off x="490538" y="773113"/>
            <a:ext cx="738187" cy="474662"/>
            <a:chOff x="309" y="487"/>
            <a:chExt cx="465" cy="299"/>
          </a:xfrm>
        </p:grpSpPr>
        <p:sp>
          <p:nvSpPr>
            <p:cNvPr id="672773" name="Rectangle 5">
              <a:extLst>
                <a:ext uri="{FF2B5EF4-FFF2-40B4-BE49-F238E27FC236}">
                  <a16:creationId xmlns:a16="http://schemas.microsoft.com/office/drawing/2014/main" xmlns="" id="{72862DE2-A72D-468B-9EFD-A678BBD81513}"/>
                </a:ext>
              </a:extLst>
            </p:cNvPr>
            <p:cNvSpPr>
              <a:spLocks noChangeArrowheads="1"/>
            </p:cNvSpPr>
            <p:nvPr/>
          </p:nvSpPr>
          <p:spPr bwMode="ltGray">
            <a:xfrm>
              <a:off x="309" y="487"/>
              <a:ext cx="266" cy="299"/>
            </a:xfrm>
            <a:prstGeom prst="rect">
              <a:avLst/>
            </a:prstGeom>
            <a:solidFill>
              <a:schemeClr val="folHlink"/>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endParaRPr kumimoji="1" lang="en-US" altLang="en-US" sz="2400" b="0">
                <a:latin typeface="Tahoma" panose="020B0604030504040204" pitchFamily="34" charset="0"/>
              </a:endParaRPr>
            </a:p>
          </p:txBody>
        </p:sp>
        <p:sp>
          <p:nvSpPr>
            <p:cNvPr id="672774" name="Rectangle 6">
              <a:extLst>
                <a:ext uri="{FF2B5EF4-FFF2-40B4-BE49-F238E27FC236}">
                  <a16:creationId xmlns:a16="http://schemas.microsoft.com/office/drawing/2014/main" xmlns="" id="{79298E3E-419A-45D7-9E30-7236DE22A53E}"/>
                </a:ext>
              </a:extLst>
            </p:cNvPr>
            <p:cNvSpPr>
              <a:spLocks noChangeArrowheads="1"/>
            </p:cNvSpPr>
            <p:nvPr/>
          </p:nvSpPr>
          <p:spPr bwMode="ltGray">
            <a:xfrm>
              <a:off x="542" y="487"/>
              <a:ext cx="232" cy="299"/>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endParaRPr kumimoji="1" lang="en-US" altLang="en-US" sz="2400" b="0">
                <a:latin typeface="Tahoma" panose="020B0604030504040204" pitchFamily="34" charset="0"/>
              </a:endParaRPr>
            </a:p>
          </p:txBody>
        </p:sp>
      </p:grpSp>
      <p:sp>
        <p:nvSpPr>
          <p:cNvPr id="672775" name="Rectangle 7">
            <a:extLst>
              <a:ext uri="{FF2B5EF4-FFF2-40B4-BE49-F238E27FC236}">
                <a16:creationId xmlns:a16="http://schemas.microsoft.com/office/drawing/2014/main" xmlns="" id="{5C69D5C5-43B2-4C65-A28D-3930208E7B43}"/>
              </a:ext>
            </a:extLst>
          </p:cNvPr>
          <p:cNvSpPr>
            <a:spLocks noChangeArrowheads="1"/>
          </p:cNvSpPr>
          <p:nvPr/>
        </p:nvSpPr>
        <p:spPr bwMode="ltGray">
          <a:xfrm>
            <a:off x="76200" y="700088"/>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endParaRPr kumimoji="1" lang="en-US" altLang="en-US" sz="2400" b="0">
              <a:latin typeface="Tahoma" panose="020B0604030504040204" pitchFamily="34" charset="0"/>
            </a:endParaRPr>
          </a:p>
        </p:txBody>
      </p:sp>
      <p:sp>
        <p:nvSpPr>
          <p:cNvPr id="672776" name="Rectangle 8">
            <a:extLst>
              <a:ext uri="{FF2B5EF4-FFF2-40B4-BE49-F238E27FC236}">
                <a16:creationId xmlns:a16="http://schemas.microsoft.com/office/drawing/2014/main" xmlns="" id="{F929D354-1B6F-4922-A4E2-2136AFC7B644}"/>
              </a:ext>
            </a:extLst>
          </p:cNvPr>
          <p:cNvSpPr>
            <a:spLocks noChangeArrowheads="1"/>
          </p:cNvSpPr>
          <p:nvPr/>
        </p:nvSpPr>
        <p:spPr bwMode="gray">
          <a:xfrm>
            <a:off x="711200" y="242888"/>
            <a:ext cx="31750" cy="10525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endParaRPr kumimoji="1" lang="en-US" altLang="en-US" sz="2400" b="0">
              <a:latin typeface="Tahoma" panose="020B0604030504040204" pitchFamily="34" charset="0"/>
            </a:endParaRPr>
          </a:p>
        </p:txBody>
      </p:sp>
      <p:sp>
        <p:nvSpPr>
          <p:cNvPr id="672777" name="Rectangle 9">
            <a:extLst>
              <a:ext uri="{FF2B5EF4-FFF2-40B4-BE49-F238E27FC236}">
                <a16:creationId xmlns:a16="http://schemas.microsoft.com/office/drawing/2014/main" xmlns="" id="{15D8DCCC-9A5C-45BE-9D33-92E913312FE6}"/>
              </a:ext>
            </a:extLst>
          </p:cNvPr>
          <p:cNvSpPr>
            <a:spLocks noChangeArrowheads="1"/>
          </p:cNvSpPr>
          <p:nvPr/>
        </p:nvSpPr>
        <p:spPr bwMode="gray">
          <a:xfrm>
            <a:off x="442913" y="773113"/>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endParaRPr kumimoji="1" lang="en-US" altLang="en-US" sz="2400" b="0">
              <a:latin typeface="Tahoma" panose="020B0604030504040204" pitchFamily="34" charset="0"/>
            </a:endParaRPr>
          </a:p>
        </p:txBody>
      </p:sp>
      <p:sp>
        <p:nvSpPr>
          <p:cNvPr id="672778" name="Rectangle 10">
            <a:extLst>
              <a:ext uri="{FF2B5EF4-FFF2-40B4-BE49-F238E27FC236}">
                <a16:creationId xmlns:a16="http://schemas.microsoft.com/office/drawing/2014/main" xmlns="" id="{4A4467CD-DBA1-4E3E-AEC4-57284B39C449}"/>
              </a:ext>
            </a:extLst>
          </p:cNvPr>
          <p:cNvSpPr>
            <a:spLocks noChangeArrowheads="1"/>
          </p:cNvSpPr>
          <p:nvPr/>
        </p:nvSpPr>
        <p:spPr bwMode="auto">
          <a:xfrm>
            <a:off x="152400" y="1447800"/>
            <a:ext cx="8839200" cy="3810000"/>
          </a:xfrm>
          <a:prstGeom prst="rect">
            <a:avLst/>
          </a:prstGeom>
          <a:noFill/>
          <a:ln>
            <a:noFill/>
          </a:ln>
          <a:effectLst/>
          <a:extLst>
            <a:ext uri="{909E8E84-426E-40DD-AFC4-6F175D3DCCD1}">
              <a14:hiddenFill xmlns:a14="http://schemas.microsoft.com/office/drawing/2010/main" xmlns="">
                <a:solidFill>
                  <a:srgbClr val="DDDDDD"/>
                </a:solidFill>
              </a14:hiddenFill>
            </a:ext>
            <a:ext uri="{91240B29-F687-4F45-9708-019B960494DF}">
              <a14:hiddenLine xmlns:a14="http://schemas.microsoft.com/office/drawing/2010/main" xmlns="" w="28575">
                <a:solidFill>
                  <a:schemeClr val="folHlink"/>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72779" name="Rectangle 11">
            <a:extLst>
              <a:ext uri="{FF2B5EF4-FFF2-40B4-BE49-F238E27FC236}">
                <a16:creationId xmlns:a16="http://schemas.microsoft.com/office/drawing/2014/main" xmlns="" id="{D7E967E1-E91E-4F04-A1C9-A9270F3279F8}"/>
              </a:ext>
            </a:extLst>
          </p:cNvPr>
          <p:cNvSpPr>
            <a:spLocks noChangeArrowheads="1"/>
          </p:cNvSpPr>
          <p:nvPr/>
        </p:nvSpPr>
        <p:spPr bwMode="auto">
          <a:xfrm>
            <a:off x="228600" y="1447800"/>
            <a:ext cx="8534400" cy="18002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just"/>
            <a:r>
              <a:rPr lang="en-US" altLang="en-US" sz="2800" i="1"/>
              <a:t>Most local-area networks use a </a:t>
            </a:r>
            <a:r>
              <a:rPr lang="en-US" altLang="en-US" sz="2800" i="1">
                <a:solidFill>
                  <a:schemeClr val="hlink"/>
                </a:solidFill>
              </a:rPr>
              <a:t>48-bit</a:t>
            </a:r>
            <a:r>
              <a:rPr lang="en-US" altLang="en-US" sz="2800" i="1"/>
              <a:t> (6-byte) physical address written as 12 hexadecimal digits; every byte (2 hexadecimal digits) is separated by a colon, as shown below:</a:t>
            </a:r>
          </a:p>
        </p:txBody>
      </p:sp>
      <p:sp>
        <p:nvSpPr>
          <p:cNvPr id="672780" name="Text Box 12">
            <a:extLst>
              <a:ext uri="{FF2B5EF4-FFF2-40B4-BE49-F238E27FC236}">
                <a16:creationId xmlns:a16="http://schemas.microsoft.com/office/drawing/2014/main" xmlns="" id="{D4D07703-D038-4771-A332-94AAC7A5112A}"/>
              </a:ext>
            </a:extLst>
          </p:cNvPr>
          <p:cNvSpPr txBox="1">
            <a:spLocks noChangeArrowheads="1"/>
          </p:cNvSpPr>
          <p:nvPr/>
        </p:nvSpPr>
        <p:spPr bwMode="auto">
          <a:xfrm>
            <a:off x="1143000" y="182563"/>
            <a:ext cx="2284413" cy="5794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en-US" sz="3200" i="1">
                <a:solidFill>
                  <a:schemeClr val="hlink"/>
                </a:solidFill>
              </a:rPr>
              <a:t>Example 2.2</a:t>
            </a:r>
          </a:p>
        </p:txBody>
      </p:sp>
      <p:sp>
        <p:nvSpPr>
          <p:cNvPr id="672782" name="Rectangle 14">
            <a:extLst>
              <a:ext uri="{FF2B5EF4-FFF2-40B4-BE49-F238E27FC236}">
                <a16:creationId xmlns:a16="http://schemas.microsoft.com/office/drawing/2014/main" xmlns="" id="{345F4437-36EC-47C3-A1DC-DE29DDCB79BB}"/>
              </a:ext>
            </a:extLst>
          </p:cNvPr>
          <p:cNvSpPr>
            <a:spLocks noChangeArrowheads="1"/>
          </p:cNvSpPr>
          <p:nvPr/>
        </p:nvSpPr>
        <p:spPr bwMode="auto">
          <a:xfrm>
            <a:off x="228600" y="3717925"/>
            <a:ext cx="8534400" cy="1503363"/>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r>
              <a:rPr lang="en-US" altLang="en-US" sz="3200">
                <a:solidFill>
                  <a:schemeClr val="folHlink"/>
                </a:solidFill>
              </a:rPr>
              <a:t>07:01:02:01:2C:4B</a:t>
            </a:r>
            <a:br>
              <a:rPr lang="en-US" altLang="en-US" sz="3200">
                <a:solidFill>
                  <a:schemeClr val="folHlink"/>
                </a:solidFill>
              </a:rPr>
            </a:br>
            <a:endParaRPr lang="en-US" altLang="en-US" sz="3200">
              <a:solidFill>
                <a:schemeClr val="folHlink"/>
              </a:solidFill>
            </a:endParaRPr>
          </a:p>
          <a:p>
            <a:pPr algn="ctr"/>
            <a:r>
              <a:rPr lang="en-US" altLang="en-US" sz="2800"/>
              <a:t>A 6-byte (12 hexadecimal digits) physical address.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1">
            <a:extLst>
              <a:ext uri="{FF2B5EF4-FFF2-40B4-BE49-F238E27FC236}">
                <a16:creationId xmlns:a16="http://schemas.microsoft.com/office/drawing/2014/main" xmlns="" id="{BCEA611F-85BB-4B7D-8CFF-E0C667A583CC}"/>
              </a:ext>
            </a:extLst>
          </p:cNvPr>
          <p:cNvSpPr>
            <a:spLocks noGrp="1"/>
          </p:cNvSpPr>
          <p:nvPr>
            <p:ph type="sldNum" sz="quarter" idx="10"/>
          </p:nvPr>
        </p:nvSpPr>
        <p:spPr/>
        <p:txBody>
          <a:bodyPr/>
          <a:lstStyle/>
          <a:p>
            <a:r>
              <a:rPr lang="en-US" altLang="en-US"/>
              <a:t>2.</a:t>
            </a:r>
            <a:fld id="{36AD421B-1F02-4052-849D-DA56CB2C0E5F}" type="slidenum">
              <a:rPr lang="en-US" altLang="en-US"/>
              <a:pPr/>
              <a:t>36</a:t>
            </a:fld>
            <a:endParaRPr lang="en-US" altLang="en-US"/>
          </a:p>
        </p:txBody>
      </p:sp>
      <p:sp>
        <p:nvSpPr>
          <p:cNvPr id="673794" name="Rectangle 2">
            <a:extLst>
              <a:ext uri="{FF2B5EF4-FFF2-40B4-BE49-F238E27FC236}">
                <a16:creationId xmlns:a16="http://schemas.microsoft.com/office/drawing/2014/main" xmlns="" id="{9AEC1B4A-85D7-44D3-A61D-77E99949BE39}"/>
              </a:ext>
            </a:extLst>
          </p:cNvPr>
          <p:cNvSpPr>
            <a:spLocks noChangeArrowheads="1"/>
          </p:cNvSpPr>
          <p:nvPr/>
        </p:nvSpPr>
        <p:spPr bwMode="ltGray">
          <a:xfrm>
            <a:off x="366713" y="350838"/>
            <a:ext cx="438150" cy="474662"/>
          </a:xfrm>
          <a:prstGeom prst="rect">
            <a:avLst/>
          </a:prstGeom>
          <a:solidFill>
            <a:schemeClr val="accent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endParaRPr kumimoji="1" lang="en-US" altLang="en-US" sz="2400" b="0">
              <a:latin typeface="Tahoma" panose="020B0604030504040204" pitchFamily="34" charset="0"/>
            </a:endParaRPr>
          </a:p>
        </p:txBody>
      </p:sp>
      <p:sp>
        <p:nvSpPr>
          <p:cNvPr id="673795" name="Rectangle 3">
            <a:extLst>
              <a:ext uri="{FF2B5EF4-FFF2-40B4-BE49-F238E27FC236}">
                <a16:creationId xmlns:a16="http://schemas.microsoft.com/office/drawing/2014/main" xmlns="" id="{EE60CB6C-F97F-4FE5-A7EA-0096EB24D1A0}"/>
              </a:ext>
            </a:extLst>
          </p:cNvPr>
          <p:cNvSpPr>
            <a:spLocks noChangeArrowheads="1"/>
          </p:cNvSpPr>
          <p:nvPr/>
        </p:nvSpPr>
        <p:spPr bwMode="ltGray">
          <a:xfrm>
            <a:off x="749300" y="350838"/>
            <a:ext cx="328613" cy="474662"/>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endParaRPr kumimoji="1" lang="en-US" altLang="en-US" sz="2400" b="0">
              <a:latin typeface="Tahoma" panose="020B0604030504040204" pitchFamily="34" charset="0"/>
            </a:endParaRPr>
          </a:p>
        </p:txBody>
      </p:sp>
      <p:grpSp>
        <p:nvGrpSpPr>
          <p:cNvPr id="673796" name="Group 4">
            <a:extLst>
              <a:ext uri="{FF2B5EF4-FFF2-40B4-BE49-F238E27FC236}">
                <a16:creationId xmlns:a16="http://schemas.microsoft.com/office/drawing/2014/main" xmlns="" id="{A8BCF98A-45EE-4FEC-9C2D-E4AD187428E4}"/>
              </a:ext>
            </a:extLst>
          </p:cNvPr>
          <p:cNvGrpSpPr>
            <a:grpSpLocks/>
          </p:cNvGrpSpPr>
          <p:nvPr/>
        </p:nvGrpSpPr>
        <p:grpSpPr bwMode="auto">
          <a:xfrm>
            <a:off x="490538" y="773113"/>
            <a:ext cx="738187" cy="474662"/>
            <a:chOff x="309" y="487"/>
            <a:chExt cx="465" cy="299"/>
          </a:xfrm>
        </p:grpSpPr>
        <p:sp>
          <p:nvSpPr>
            <p:cNvPr id="673797" name="Rectangle 5">
              <a:extLst>
                <a:ext uri="{FF2B5EF4-FFF2-40B4-BE49-F238E27FC236}">
                  <a16:creationId xmlns:a16="http://schemas.microsoft.com/office/drawing/2014/main" xmlns="" id="{5A548CE8-A998-442F-9604-E7C0B97462CD}"/>
                </a:ext>
              </a:extLst>
            </p:cNvPr>
            <p:cNvSpPr>
              <a:spLocks noChangeArrowheads="1"/>
            </p:cNvSpPr>
            <p:nvPr/>
          </p:nvSpPr>
          <p:spPr bwMode="ltGray">
            <a:xfrm>
              <a:off x="309" y="487"/>
              <a:ext cx="266" cy="299"/>
            </a:xfrm>
            <a:prstGeom prst="rect">
              <a:avLst/>
            </a:prstGeom>
            <a:solidFill>
              <a:schemeClr val="folHlink"/>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endParaRPr kumimoji="1" lang="en-US" altLang="en-US" sz="2400" b="0">
                <a:latin typeface="Tahoma" panose="020B0604030504040204" pitchFamily="34" charset="0"/>
              </a:endParaRPr>
            </a:p>
          </p:txBody>
        </p:sp>
        <p:sp>
          <p:nvSpPr>
            <p:cNvPr id="673798" name="Rectangle 6">
              <a:extLst>
                <a:ext uri="{FF2B5EF4-FFF2-40B4-BE49-F238E27FC236}">
                  <a16:creationId xmlns:a16="http://schemas.microsoft.com/office/drawing/2014/main" xmlns="" id="{8222E795-1ACD-4660-B5C9-026B51EBE1C7}"/>
                </a:ext>
              </a:extLst>
            </p:cNvPr>
            <p:cNvSpPr>
              <a:spLocks noChangeArrowheads="1"/>
            </p:cNvSpPr>
            <p:nvPr/>
          </p:nvSpPr>
          <p:spPr bwMode="ltGray">
            <a:xfrm>
              <a:off x="542" y="487"/>
              <a:ext cx="232" cy="299"/>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endParaRPr kumimoji="1" lang="en-US" altLang="en-US" sz="2400" b="0">
                <a:latin typeface="Tahoma" panose="020B0604030504040204" pitchFamily="34" charset="0"/>
              </a:endParaRPr>
            </a:p>
          </p:txBody>
        </p:sp>
      </p:grpSp>
      <p:sp>
        <p:nvSpPr>
          <p:cNvPr id="673799" name="Rectangle 7">
            <a:extLst>
              <a:ext uri="{FF2B5EF4-FFF2-40B4-BE49-F238E27FC236}">
                <a16:creationId xmlns:a16="http://schemas.microsoft.com/office/drawing/2014/main" xmlns="" id="{123839A2-29E2-4341-AAB6-D67C129CDA26}"/>
              </a:ext>
            </a:extLst>
          </p:cNvPr>
          <p:cNvSpPr>
            <a:spLocks noChangeArrowheads="1"/>
          </p:cNvSpPr>
          <p:nvPr/>
        </p:nvSpPr>
        <p:spPr bwMode="ltGray">
          <a:xfrm>
            <a:off x="76200" y="700088"/>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endParaRPr kumimoji="1" lang="en-US" altLang="en-US" sz="2400" b="0">
              <a:latin typeface="Tahoma" panose="020B0604030504040204" pitchFamily="34" charset="0"/>
            </a:endParaRPr>
          </a:p>
        </p:txBody>
      </p:sp>
      <p:sp>
        <p:nvSpPr>
          <p:cNvPr id="673800" name="Rectangle 8">
            <a:extLst>
              <a:ext uri="{FF2B5EF4-FFF2-40B4-BE49-F238E27FC236}">
                <a16:creationId xmlns:a16="http://schemas.microsoft.com/office/drawing/2014/main" xmlns="" id="{9D40336C-EDF9-4F26-B3B6-DF56A4C1FC41}"/>
              </a:ext>
            </a:extLst>
          </p:cNvPr>
          <p:cNvSpPr>
            <a:spLocks noChangeArrowheads="1"/>
          </p:cNvSpPr>
          <p:nvPr/>
        </p:nvSpPr>
        <p:spPr bwMode="gray">
          <a:xfrm>
            <a:off x="711200" y="242888"/>
            <a:ext cx="31750" cy="10525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endParaRPr kumimoji="1" lang="en-US" altLang="en-US" sz="2400" b="0">
              <a:latin typeface="Tahoma" panose="020B0604030504040204" pitchFamily="34" charset="0"/>
            </a:endParaRPr>
          </a:p>
        </p:txBody>
      </p:sp>
      <p:sp>
        <p:nvSpPr>
          <p:cNvPr id="673801" name="Rectangle 9">
            <a:extLst>
              <a:ext uri="{FF2B5EF4-FFF2-40B4-BE49-F238E27FC236}">
                <a16:creationId xmlns:a16="http://schemas.microsoft.com/office/drawing/2014/main" xmlns="" id="{8FBE8237-0A2D-4BA4-9AC1-5679780897BB}"/>
              </a:ext>
            </a:extLst>
          </p:cNvPr>
          <p:cNvSpPr>
            <a:spLocks noChangeArrowheads="1"/>
          </p:cNvSpPr>
          <p:nvPr/>
        </p:nvSpPr>
        <p:spPr bwMode="gray">
          <a:xfrm>
            <a:off x="442913" y="773113"/>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endParaRPr kumimoji="1" lang="en-US" altLang="en-US" sz="2400" b="0">
              <a:latin typeface="Tahoma" panose="020B0604030504040204" pitchFamily="34" charset="0"/>
            </a:endParaRPr>
          </a:p>
        </p:txBody>
      </p:sp>
      <p:sp>
        <p:nvSpPr>
          <p:cNvPr id="673802" name="Rectangle 10">
            <a:extLst>
              <a:ext uri="{FF2B5EF4-FFF2-40B4-BE49-F238E27FC236}">
                <a16:creationId xmlns:a16="http://schemas.microsoft.com/office/drawing/2014/main" xmlns="" id="{171D793D-5B0A-413A-AB76-D842F3304D16}"/>
              </a:ext>
            </a:extLst>
          </p:cNvPr>
          <p:cNvSpPr>
            <a:spLocks noChangeArrowheads="1"/>
          </p:cNvSpPr>
          <p:nvPr/>
        </p:nvSpPr>
        <p:spPr bwMode="auto">
          <a:xfrm>
            <a:off x="152400" y="1447800"/>
            <a:ext cx="8839200" cy="3810000"/>
          </a:xfrm>
          <a:prstGeom prst="rect">
            <a:avLst/>
          </a:prstGeom>
          <a:noFill/>
          <a:ln>
            <a:noFill/>
          </a:ln>
          <a:effectLst/>
          <a:extLst>
            <a:ext uri="{909E8E84-426E-40DD-AFC4-6F175D3DCCD1}">
              <a14:hiddenFill xmlns:a14="http://schemas.microsoft.com/office/drawing/2010/main" xmlns="">
                <a:solidFill>
                  <a:srgbClr val="DDDDDD"/>
                </a:solidFill>
              </a14:hiddenFill>
            </a:ext>
            <a:ext uri="{91240B29-F687-4F45-9708-019B960494DF}">
              <a14:hiddenLine xmlns:a14="http://schemas.microsoft.com/office/drawing/2010/main" xmlns="" w="28575">
                <a:solidFill>
                  <a:schemeClr val="folHlink"/>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73803" name="Rectangle 11">
            <a:extLst>
              <a:ext uri="{FF2B5EF4-FFF2-40B4-BE49-F238E27FC236}">
                <a16:creationId xmlns:a16="http://schemas.microsoft.com/office/drawing/2014/main" xmlns="" id="{F5C990CA-9EB3-40A3-9777-52E5BD7FA242}"/>
              </a:ext>
            </a:extLst>
          </p:cNvPr>
          <p:cNvSpPr>
            <a:spLocks noChangeArrowheads="1"/>
          </p:cNvSpPr>
          <p:nvPr/>
        </p:nvSpPr>
        <p:spPr bwMode="auto">
          <a:xfrm>
            <a:off x="228600" y="1524000"/>
            <a:ext cx="8534400" cy="39354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just"/>
            <a:r>
              <a:rPr lang="en-US" altLang="en-US" sz="2800" i="1"/>
              <a:t>Figure 2.20 shows a part of an internet with two routers connecting three LANs. Each device (computer or router) has a pair of addresses (logical and physical) for each connection. In this case, each computer is connected to only one link and therefore has only one pair of addresses. Each router, however, is connected to three networks (only two are shown in the figure). So each router has three pairs of addresses, one for each connection. </a:t>
            </a:r>
          </a:p>
        </p:txBody>
      </p:sp>
      <p:sp>
        <p:nvSpPr>
          <p:cNvPr id="673804" name="Text Box 12">
            <a:extLst>
              <a:ext uri="{FF2B5EF4-FFF2-40B4-BE49-F238E27FC236}">
                <a16:creationId xmlns:a16="http://schemas.microsoft.com/office/drawing/2014/main" xmlns="" id="{D0464A9E-06CD-40E2-AEF6-E2617FB4F62D}"/>
              </a:ext>
            </a:extLst>
          </p:cNvPr>
          <p:cNvSpPr txBox="1">
            <a:spLocks noChangeArrowheads="1"/>
          </p:cNvSpPr>
          <p:nvPr/>
        </p:nvSpPr>
        <p:spPr bwMode="auto">
          <a:xfrm>
            <a:off x="1143000" y="182563"/>
            <a:ext cx="2284413" cy="5794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en-US" sz="3200" i="1">
                <a:solidFill>
                  <a:schemeClr val="hlink"/>
                </a:solidFill>
              </a:rPr>
              <a:t>Example 2.3</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xmlns="" id="{4B9990EF-8D2A-471C-A20E-58CE295E539B}"/>
              </a:ext>
            </a:extLst>
          </p:cNvPr>
          <p:cNvSpPr>
            <a:spLocks noGrp="1"/>
          </p:cNvSpPr>
          <p:nvPr>
            <p:ph type="sldNum" sz="quarter" idx="10"/>
          </p:nvPr>
        </p:nvSpPr>
        <p:spPr/>
        <p:txBody>
          <a:bodyPr/>
          <a:lstStyle/>
          <a:p>
            <a:r>
              <a:rPr lang="en-US" altLang="en-US"/>
              <a:t>2.</a:t>
            </a:r>
            <a:fld id="{F55149FB-E2EF-4D5E-873C-6C4E08BE8B28}" type="slidenum">
              <a:rPr lang="en-US" altLang="en-US"/>
              <a:pPr/>
              <a:t>37</a:t>
            </a:fld>
            <a:endParaRPr lang="en-US" altLang="en-US"/>
          </a:p>
        </p:txBody>
      </p:sp>
      <p:sp>
        <p:nvSpPr>
          <p:cNvPr id="654338" name="Line 2">
            <a:extLst>
              <a:ext uri="{FF2B5EF4-FFF2-40B4-BE49-F238E27FC236}">
                <a16:creationId xmlns:a16="http://schemas.microsoft.com/office/drawing/2014/main" xmlns="" id="{5E908C88-79F6-45A7-A89B-9BD334F30C96}"/>
              </a:ext>
            </a:extLst>
          </p:cNvPr>
          <p:cNvSpPr>
            <a:spLocks noChangeShapeType="1"/>
          </p:cNvSpPr>
          <p:nvPr/>
        </p:nvSpPr>
        <p:spPr bwMode="auto">
          <a:xfrm>
            <a:off x="152400" y="152400"/>
            <a:ext cx="8763000" cy="0"/>
          </a:xfrm>
          <a:prstGeom prst="line">
            <a:avLst/>
          </a:prstGeom>
          <a:noFill/>
          <a:ln w="76200">
            <a:solidFill>
              <a:schemeClr val="hlink"/>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654339" name="Line 3">
            <a:extLst>
              <a:ext uri="{FF2B5EF4-FFF2-40B4-BE49-F238E27FC236}">
                <a16:creationId xmlns:a16="http://schemas.microsoft.com/office/drawing/2014/main" xmlns="" id="{A28E6B2A-51B9-4F1F-8119-9527AD0D967F}"/>
              </a:ext>
            </a:extLst>
          </p:cNvPr>
          <p:cNvSpPr>
            <a:spLocks noChangeShapeType="1"/>
          </p:cNvSpPr>
          <p:nvPr/>
        </p:nvSpPr>
        <p:spPr bwMode="auto">
          <a:xfrm>
            <a:off x="152400" y="990600"/>
            <a:ext cx="8763000" cy="0"/>
          </a:xfrm>
          <a:prstGeom prst="line">
            <a:avLst/>
          </a:prstGeom>
          <a:noFill/>
          <a:ln w="19050">
            <a:solidFill>
              <a:schemeClr val="hlink"/>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654340" name="Text Box 4">
            <a:extLst>
              <a:ext uri="{FF2B5EF4-FFF2-40B4-BE49-F238E27FC236}">
                <a16:creationId xmlns:a16="http://schemas.microsoft.com/office/drawing/2014/main" xmlns="" id="{E73CB726-DB6B-4BF1-A247-06F949E5ACA2}"/>
              </a:ext>
            </a:extLst>
          </p:cNvPr>
          <p:cNvSpPr txBox="1">
            <a:spLocks noChangeArrowheads="1"/>
          </p:cNvSpPr>
          <p:nvPr/>
        </p:nvSpPr>
        <p:spPr bwMode="auto">
          <a:xfrm>
            <a:off x="304800" y="381000"/>
            <a:ext cx="3128963"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en-US" sz="2400">
                <a:solidFill>
                  <a:schemeClr val="folHlink"/>
                </a:solidFill>
              </a:rPr>
              <a:t>Figure 2.20  </a:t>
            </a:r>
            <a:r>
              <a:rPr lang="en-US" altLang="en-US" sz="2000" i="1"/>
              <a:t>IP addresses</a:t>
            </a:r>
          </a:p>
        </p:txBody>
      </p:sp>
      <p:sp>
        <p:nvSpPr>
          <p:cNvPr id="654341" name="Line 5">
            <a:extLst>
              <a:ext uri="{FF2B5EF4-FFF2-40B4-BE49-F238E27FC236}">
                <a16:creationId xmlns:a16="http://schemas.microsoft.com/office/drawing/2014/main" xmlns="" id="{6E7040B6-18B3-4E1A-A5E9-EAD6A7A47149}"/>
              </a:ext>
            </a:extLst>
          </p:cNvPr>
          <p:cNvSpPr>
            <a:spLocks noChangeShapeType="1"/>
          </p:cNvSpPr>
          <p:nvPr/>
        </p:nvSpPr>
        <p:spPr bwMode="auto">
          <a:xfrm>
            <a:off x="152400" y="6248400"/>
            <a:ext cx="8763000" cy="0"/>
          </a:xfrm>
          <a:prstGeom prst="line">
            <a:avLst/>
          </a:prstGeom>
          <a:noFill/>
          <a:ln w="76200">
            <a:solidFill>
              <a:schemeClr val="hlink"/>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pic>
        <p:nvPicPr>
          <p:cNvPr id="654342" name="Picture 6">
            <a:extLst>
              <a:ext uri="{FF2B5EF4-FFF2-40B4-BE49-F238E27FC236}">
                <a16:creationId xmlns:a16="http://schemas.microsoft.com/office/drawing/2014/main" xmlns="" id="{8E5C2FF1-B4CB-463D-AD73-C823465238DF}"/>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550988" y="1089025"/>
            <a:ext cx="6069012" cy="5083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1">
            <a:extLst>
              <a:ext uri="{FF2B5EF4-FFF2-40B4-BE49-F238E27FC236}">
                <a16:creationId xmlns:a16="http://schemas.microsoft.com/office/drawing/2014/main" xmlns="" id="{D22DF195-41F7-4B47-AF6D-8A2A11B7889D}"/>
              </a:ext>
            </a:extLst>
          </p:cNvPr>
          <p:cNvSpPr>
            <a:spLocks noGrp="1"/>
          </p:cNvSpPr>
          <p:nvPr>
            <p:ph type="sldNum" sz="quarter" idx="10"/>
          </p:nvPr>
        </p:nvSpPr>
        <p:spPr/>
        <p:txBody>
          <a:bodyPr/>
          <a:lstStyle/>
          <a:p>
            <a:r>
              <a:rPr lang="en-US" altLang="en-US"/>
              <a:t>2.</a:t>
            </a:r>
            <a:fld id="{0F94E1AA-1097-48FB-8ACA-8F558C396653}" type="slidenum">
              <a:rPr lang="en-US" altLang="en-US"/>
              <a:pPr/>
              <a:t>38</a:t>
            </a:fld>
            <a:endParaRPr lang="en-US" altLang="en-US"/>
          </a:p>
        </p:txBody>
      </p:sp>
      <p:sp>
        <p:nvSpPr>
          <p:cNvPr id="674818" name="Rectangle 2">
            <a:extLst>
              <a:ext uri="{FF2B5EF4-FFF2-40B4-BE49-F238E27FC236}">
                <a16:creationId xmlns:a16="http://schemas.microsoft.com/office/drawing/2014/main" xmlns="" id="{C0307E73-2659-4727-9B78-050CF8C30F4F}"/>
              </a:ext>
            </a:extLst>
          </p:cNvPr>
          <p:cNvSpPr>
            <a:spLocks noChangeArrowheads="1"/>
          </p:cNvSpPr>
          <p:nvPr/>
        </p:nvSpPr>
        <p:spPr bwMode="ltGray">
          <a:xfrm>
            <a:off x="366713" y="350838"/>
            <a:ext cx="438150" cy="474662"/>
          </a:xfrm>
          <a:prstGeom prst="rect">
            <a:avLst/>
          </a:prstGeom>
          <a:solidFill>
            <a:schemeClr val="accent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endParaRPr kumimoji="1" lang="en-US" altLang="en-US" sz="2400" b="0">
              <a:latin typeface="Tahoma" panose="020B0604030504040204" pitchFamily="34" charset="0"/>
            </a:endParaRPr>
          </a:p>
        </p:txBody>
      </p:sp>
      <p:sp>
        <p:nvSpPr>
          <p:cNvPr id="674819" name="Rectangle 3">
            <a:extLst>
              <a:ext uri="{FF2B5EF4-FFF2-40B4-BE49-F238E27FC236}">
                <a16:creationId xmlns:a16="http://schemas.microsoft.com/office/drawing/2014/main" xmlns="" id="{67572C53-0289-4B55-82AE-E7B25897DCE1}"/>
              </a:ext>
            </a:extLst>
          </p:cNvPr>
          <p:cNvSpPr>
            <a:spLocks noChangeArrowheads="1"/>
          </p:cNvSpPr>
          <p:nvPr/>
        </p:nvSpPr>
        <p:spPr bwMode="ltGray">
          <a:xfrm>
            <a:off x="749300" y="350838"/>
            <a:ext cx="328613" cy="474662"/>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endParaRPr kumimoji="1" lang="en-US" altLang="en-US" sz="2400" b="0">
              <a:latin typeface="Tahoma" panose="020B0604030504040204" pitchFamily="34" charset="0"/>
            </a:endParaRPr>
          </a:p>
        </p:txBody>
      </p:sp>
      <p:grpSp>
        <p:nvGrpSpPr>
          <p:cNvPr id="674820" name="Group 4">
            <a:extLst>
              <a:ext uri="{FF2B5EF4-FFF2-40B4-BE49-F238E27FC236}">
                <a16:creationId xmlns:a16="http://schemas.microsoft.com/office/drawing/2014/main" xmlns="" id="{5471EAAC-891F-4D0E-AF37-3A24E2B994C1}"/>
              </a:ext>
            </a:extLst>
          </p:cNvPr>
          <p:cNvGrpSpPr>
            <a:grpSpLocks/>
          </p:cNvGrpSpPr>
          <p:nvPr/>
        </p:nvGrpSpPr>
        <p:grpSpPr bwMode="auto">
          <a:xfrm>
            <a:off x="490538" y="773113"/>
            <a:ext cx="738187" cy="474662"/>
            <a:chOff x="309" y="487"/>
            <a:chExt cx="465" cy="299"/>
          </a:xfrm>
        </p:grpSpPr>
        <p:sp>
          <p:nvSpPr>
            <p:cNvPr id="674821" name="Rectangle 5">
              <a:extLst>
                <a:ext uri="{FF2B5EF4-FFF2-40B4-BE49-F238E27FC236}">
                  <a16:creationId xmlns:a16="http://schemas.microsoft.com/office/drawing/2014/main" xmlns="" id="{A7734966-149D-49CE-8DEA-83FB5705DD7A}"/>
                </a:ext>
              </a:extLst>
            </p:cNvPr>
            <p:cNvSpPr>
              <a:spLocks noChangeArrowheads="1"/>
            </p:cNvSpPr>
            <p:nvPr/>
          </p:nvSpPr>
          <p:spPr bwMode="ltGray">
            <a:xfrm>
              <a:off x="309" y="487"/>
              <a:ext cx="266" cy="299"/>
            </a:xfrm>
            <a:prstGeom prst="rect">
              <a:avLst/>
            </a:prstGeom>
            <a:solidFill>
              <a:schemeClr val="folHlink"/>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endParaRPr kumimoji="1" lang="en-US" altLang="en-US" sz="2400" b="0">
                <a:latin typeface="Tahoma" panose="020B0604030504040204" pitchFamily="34" charset="0"/>
              </a:endParaRPr>
            </a:p>
          </p:txBody>
        </p:sp>
        <p:sp>
          <p:nvSpPr>
            <p:cNvPr id="674822" name="Rectangle 6">
              <a:extLst>
                <a:ext uri="{FF2B5EF4-FFF2-40B4-BE49-F238E27FC236}">
                  <a16:creationId xmlns:a16="http://schemas.microsoft.com/office/drawing/2014/main" xmlns="" id="{3D4DE8C0-1103-464D-87F6-9A82DDA0251F}"/>
                </a:ext>
              </a:extLst>
            </p:cNvPr>
            <p:cNvSpPr>
              <a:spLocks noChangeArrowheads="1"/>
            </p:cNvSpPr>
            <p:nvPr/>
          </p:nvSpPr>
          <p:spPr bwMode="ltGray">
            <a:xfrm>
              <a:off x="542" y="487"/>
              <a:ext cx="232" cy="299"/>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endParaRPr kumimoji="1" lang="en-US" altLang="en-US" sz="2400" b="0">
                <a:latin typeface="Tahoma" panose="020B0604030504040204" pitchFamily="34" charset="0"/>
              </a:endParaRPr>
            </a:p>
          </p:txBody>
        </p:sp>
      </p:grpSp>
      <p:sp>
        <p:nvSpPr>
          <p:cNvPr id="674823" name="Rectangle 7">
            <a:extLst>
              <a:ext uri="{FF2B5EF4-FFF2-40B4-BE49-F238E27FC236}">
                <a16:creationId xmlns:a16="http://schemas.microsoft.com/office/drawing/2014/main" xmlns="" id="{18D44A8A-A6DB-46E8-81EA-3E6CC7F18488}"/>
              </a:ext>
            </a:extLst>
          </p:cNvPr>
          <p:cNvSpPr>
            <a:spLocks noChangeArrowheads="1"/>
          </p:cNvSpPr>
          <p:nvPr/>
        </p:nvSpPr>
        <p:spPr bwMode="ltGray">
          <a:xfrm>
            <a:off x="76200" y="700088"/>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endParaRPr kumimoji="1" lang="en-US" altLang="en-US" sz="2400" b="0">
              <a:latin typeface="Tahoma" panose="020B0604030504040204" pitchFamily="34" charset="0"/>
            </a:endParaRPr>
          </a:p>
        </p:txBody>
      </p:sp>
      <p:sp>
        <p:nvSpPr>
          <p:cNvPr id="674824" name="Rectangle 8">
            <a:extLst>
              <a:ext uri="{FF2B5EF4-FFF2-40B4-BE49-F238E27FC236}">
                <a16:creationId xmlns:a16="http://schemas.microsoft.com/office/drawing/2014/main" xmlns="" id="{E1BF6FEB-F78F-49B8-A362-EF132A8E5AC8}"/>
              </a:ext>
            </a:extLst>
          </p:cNvPr>
          <p:cNvSpPr>
            <a:spLocks noChangeArrowheads="1"/>
          </p:cNvSpPr>
          <p:nvPr/>
        </p:nvSpPr>
        <p:spPr bwMode="gray">
          <a:xfrm>
            <a:off x="711200" y="242888"/>
            <a:ext cx="31750" cy="10525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endParaRPr kumimoji="1" lang="en-US" altLang="en-US" sz="2400" b="0">
              <a:latin typeface="Tahoma" panose="020B0604030504040204" pitchFamily="34" charset="0"/>
            </a:endParaRPr>
          </a:p>
        </p:txBody>
      </p:sp>
      <p:sp>
        <p:nvSpPr>
          <p:cNvPr id="674825" name="Rectangle 9">
            <a:extLst>
              <a:ext uri="{FF2B5EF4-FFF2-40B4-BE49-F238E27FC236}">
                <a16:creationId xmlns:a16="http://schemas.microsoft.com/office/drawing/2014/main" xmlns="" id="{5974468F-1BFE-4EB6-B5F8-A5A5C44AE9A5}"/>
              </a:ext>
            </a:extLst>
          </p:cNvPr>
          <p:cNvSpPr>
            <a:spLocks noChangeArrowheads="1"/>
          </p:cNvSpPr>
          <p:nvPr/>
        </p:nvSpPr>
        <p:spPr bwMode="gray">
          <a:xfrm>
            <a:off x="442913" y="773113"/>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endParaRPr kumimoji="1" lang="en-US" altLang="en-US" sz="2400" b="0">
              <a:latin typeface="Tahoma" panose="020B0604030504040204" pitchFamily="34" charset="0"/>
            </a:endParaRPr>
          </a:p>
        </p:txBody>
      </p:sp>
      <p:sp>
        <p:nvSpPr>
          <p:cNvPr id="674826" name="Rectangle 10">
            <a:extLst>
              <a:ext uri="{FF2B5EF4-FFF2-40B4-BE49-F238E27FC236}">
                <a16:creationId xmlns:a16="http://schemas.microsoft.com/office/drawing/2014/main" xmlns="" id="{89BCEA34-88C1-4EDC-A26E-27B632DBFCCB}"/>
              </a:ext>
            </a:extLst>
          </p:cNvPr>
          <p:cNvSpPr>
            <a:spLocks noChangeArrowheads="1"/>
          </p:cNvSpPr>
          <p:nvPr/>
        </p:nvSpPr>
        <p:spPr bwMode="auto">
          <a:xfrm>
            <a:off x="152400" y="1447800"/>
            <a:ext cx="8839200" cy="3810000"/>
          </a:xfrm>
          <a:prstGeom prst="rect">
            <a:avLst/>
          </a:prstGeom>
          <a:noFill/>
          <a:ln>
            <a:noFill/>
          </a:ln>
          <a:effectLst/>
          <a:extLst>
            <a:ext uri="{909E8E84-426E-40DD-AFC4-6F175D3DCCD1}">
              <a14:hiddenFill xmlns:a14="http://schemas.microsoft.com/office/drawing/2010/main" xmlns="">
                <a:solidFill>
                  <a:srgbClr val="DDDDDD"/>
                </a:solidFill>
              </a14:hiddenFill>
            </a:ext>
            <a:ext uri="{91240B29-F687-4F45-9708-019B960494DF}">
              <a14:hiddenLine xmlns:a14="http://schemas.microsoft.com/office/drawing/2010/main" xmlns="" w="28575">
                <a:solidFill>
                  <a:schemeClr val="folHlink"/>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74827" name="Rectangle 11">
            <a:extLst>
              <a:ext uri="{FF2B5EF4-FFF2-40B4-BE49-F238E27FC236}">
                <a16:creationId xmlns:a16="http://schemas.microsoft.com/office/drawing/2014/main" xmlns="" id="{8FA750A3-E56C-4429-9AA9-7618B8A94828}"/>
              </a:ext>
            </a:extLst>
          </p:cNvPr>
          <p:cNvSpPr>
            <a:spLocks noChangeArrowheads="1"/>
          </p:cNvSpPr>
          <p:nvPr/>
        </p:nvSpPr>
        <p:spPr bwMode="auto">
          <a:xfrm>
            <a:off x="228600" y="1371600"/>
            <a:ext cx="8534400" cy="43624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just"/>
            <a:r>
              <a:rPr lang="en-US" altLang="en-US" sz="2800" i="1"/>
              <a:t>Figure 2.21 shows two computers communicating via the Internet. The sending computer is running three processes at this time with port addresses a, b, and c. The receiving computer is running two processes at this time with port addresses j and k. Process </a:t>
            </a:r>
            <a:r>
              <a:rPr lang="en-US" altLang="en-US" sz="2800" i="1">
                <a:solidFill>
                  <a:schemeClr val="hlink"/>
                </a:solidFill>
              </a:rPr>
              <a:t>a</a:t>
            </a:r>
            <a:r>
              <a:rPr lang="en-US" altLang="en-US" sz="2800" i="1"/>
              <a:t> in the sending computer needs to communicate with process </a:t>
            </a:r>
            <a:r>
              <a:rPr lang="en-US" altLang="en-US" sz="2800" i="1">
                <a:solidFill>
                  <a:schemeClr val="hlink"/>
                </a:solidFill>
              </a:rPr>
              <a:t>j</a:t>
            </a:r>
            <a:r>
              <a:rPr lang="en-US" altLang="en-US" sz="2800" i="1"/>
              <a:t> in the receiving computer. Note that although physical addresses change from hop to hop, logical and port addresses remain the same from the source to destination. </a:t>
            </a:r>
          </a:p>
        </p:txBody>
      </p:sp>
      <p:sp>
        <p:nvSpPr>
          <p:cNvPr id="674828" name="Text Box 12">
            <a:extLst>
              <a:ext uri="{FF2B5EF4-FFF2-40B4-BE49-F238E27FC236}">
                <a16:creationId xmlns:a16="http://schemas.microsoft.com/office/drawing/2014/main" xmlns="" id="{DE31AE13-29D3-4B5A-91CE-463CD217E6E8}"/>
              </a:ext>
            </a:extLst>
          </p:cNvPr>
          <p:cNvSpPr txBox="1">
            <a:spLocks noChangeArrowheads="1"/>
          </p:cNvSpPr>
          <p:nvPr/>
        </p:nvSpPr>
        <p:spPr bwMode="auto">
          <a:xfrm>
            <a:off x="1143000" y="182563"/>
            <a:ext cx="2284413" cy="5794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en-US" sz="3200" i="1">
                <a:solidFill>
                  <a:schemeClr val="hlink"/>
                </a:solidFill>
              </a:rPr>
              <a:t>Example 2.4</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xmlns="" id="{4A751079-F240-4323-BFCB-A67C58EB1160}"/>
              </a:ext>
            </a:extLst>
          </p:cNvPr>
          <p:cNvSpPr>
            <a:spLocks noGrp="1"/>
          </p:cNvSpPr>
          <p:nvPr>
            <p:ph type="sldNum" sz="quarter" idx="10"/>
          </p:nvPr>
        </p:nvSpPr>
        <p:spPr/>
        <p:txBody>
          <a:bodyPr/>
          <a:lstStyle/>
          <a:p>
            <a:r>
              <a:rPr lang="en-US" altLang="en-US"/>
              <a:t>2.</a:t>
            </a:r>
            <a:fld id="{47B31993-0D66-4BC8-9DB4-23881FBB55AA}" type="slidenum">
              <a:rPr lang="en-US" altLang="en-US"/>
              <a:pPr/>
              <a:t>39</a:t>
            </a:fld>
            <a:endParaRPr lang="en-US" altLang="en-US"/>
          </a:p>
        </p:txBody>
      </p:sp>
      <p:sp>
        <p:nvSpPr>
          <p:cNvPr id="655362" name="Line 2">
            <a:extLst>
              <a:ext uri="{FF2B5EF4-FFF2-40B4-BE49-F238E27FC236}">
                <a16:creationId xmlns:a16="http://schemas.microsoft.com/office/drawing/2014/main" xmlns="" id="{479FF70D-9C70-4EB3-A7A5-9CD6A1196E6D}"/>
              </a:ext>
            </a:extLst>
          </p:cNvPr>
          <p:cNvSpPr>
            <a:spLocks noChangeShapeType="1"/>
          </p:cNvSpPr>
          <p:nvPr/>
        </p:nvSpPr>
        <p:spPr bwMode="auto">
          <a:xfrm>
            <a:off x="152400" y="152400"/>
            <a:ext cx="8763000" cy="0"/>
          </a:xfrm>
          <a:prstGeom prst="line">
            <a:avLst/>
          </a:prstGeom>
          <a:noFill/>
          <a:ln w="76200">
            <a:solidFill>
              <a:schemeClr val="hlink"/>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655363" name="Line 3">
            <a:extLst>
              <a:ext uri="{FF2B5EF4-FFF2-40B4-BE49-F238E27FC236}">
                <a16:creationId xmlns:a16="http://schemas.microsoft.com/office/drawing/2014/main" xmlns="" id="{1C1851C4-2517-498D-8DFA-1775A2C909FB}"/>
              </a:ext>
            </a:extLst>
          </p:cNvPr>
          <p:cNvSpPr>
            <a:spLocks noChangeShapeType="1"/>
          </p:cNvSpPr>
          <p:nvPr/>
        </p:nvSpPr>
        <p:spPr bwMode="auto">
          <a:xfrm>
            <a:off x="152400" y="990600"/>
            <a:ext cx="8763000" cy="0"/>
          </a:xfrm>
          <a:prstGeom prst="line">
            <a:avLst/>
          </a:prstGeom>
          <a:noFill/>
          <a:ln w="19050">
            <a:solidFill>
              <a:schemeClr val="hlink"/>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655364" name="Text Box 4">
            <a:extLst>
              <a:ext uri="{FF2B5EF4-FFF2-40B4-BE49-F238E27FC236}">
                <a16:creationId xmlns:a16="http://schemas.microsoft.com/office/drawing/2014/main" xmlns="" id="{B18144AD-4A6D-42B1-9B9C-0E884982852B}"/>
              </a:ext>
            </a:extLst>
          </p:cNvPr>
          <p:cNvSpPr txBox="1">
            <a:spLocks noChangeArrowheads="1"/>
          </p:cNvSpPr>
          <p:nvPr/>
        </p:nvSpPr>
        <p:spPr bwMode="auto">
          <a:xfrm>
            <a:off x="304800" y="381000"/>
            <a:ext cx="3325813"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en-US" sz="2400">
                <a:solidFill>
                  <a:schemeClr val="folHlink"/>
                </a:solidFill>
              </a:rPr>
              <a:t>Figure 2.21  </a:t>
            </a:r>
            <a:r>
              <a:rPr lang="en-US" altLang="en-US" sz="2000" i="1"/>
              <a:t>Port addresses</a:t>
            </a:r>
          </a:p>
        </p:txBody>
      </p:sp>
      <p:sp>
        <p:nvSpPr>
          <p:cNvPr id="655365" name="Line 5">
            <a:extLst>
              <a:ext uri="{FF2B5EF4-FFF2-40B4-BE49-F238E27FC236}">
                <a16:creationId xmlns:a16="http://schemas.microsoft.com/office/drawing/2014/main" xmlns="" id="{62864D58-9096-493D-A543-264C55006BD0}"/>
              </a:ext>
            </a:extLst>
          </p:cNvPr>
          <p:cNvSpPr>
            <a:spLocks noChangeShapeType="1"/>
          </p:cNvSpPr>
          <p:nvPr/>
        </p:nvSpPr>
        <p:spPr bwMode="auto">
          <a:xfrm>
            <a:off x="152400" y="6324600"/>
            <a:ext cx="8763000" cy="0"/>
          </a:xfrm>
          <a:prstGeom prst="line">
            <a:avLst/>
          </a:prstGeom>
          <a:noFill/>
          <a:ln w="76200">
            <a:solidFill>
              <a:schemeClr val="hlink"/>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pic>
        <p:nvPicPr>
          <p:cNvPr id="655366" name="Picture 6">
            <a:extLst>
              <a:ext uri="{FF2B5EF4-FFF2-40B4-BE49-F238E27FC236}">
                <a16:creationId xmlns:a16="http://schemas.microsoft.com/office/drawing/2014/main" xmlns="" id="{A4F75E51-2424-4CD0-85CA-B9B611B647A9}"/>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885825" y="990600"/>
            <a:ext cx="7038975" cy="52768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xmlns="" id="{B39950D4-E602-494F-9F1C-E7B591576BC0}"/>
              </a:ext>
            </a:extLst>
          </p:cNvPr>
          <p:cNvSpPr>
            <a:spLocks noGrp="1"/>
          </p:cNvSpPr>
          <p:nvPr>
            <p:ph type="sldNum" sz="quarter" idx="10"/>
          </p:nvPr>
        </p:nvSpPr>
        <p:spPr/>
        <p:txBody>
          <a:bodyPr/>
          <a:lstStyle/>
          <a:p>
            <a:r>
              <a:rPr lang="en-US" altLang="en-US"/>
              <a:t>2.</a:t>
            </a:r>
            <a:fld id="{D8846AF1-1036-4F15-B4B5-B2B605FA7595}" type="slidenum">
              <a:rPr lang="en-US" altLang="en-US"/>
              <a:pPr/>
              <a:t>4</a:t>
            </a:fld>
            <a:endParaRPr lang="en-US" altLang="en-US"/>
          </a:p>
        </p:txBody>
      </p:sp>
      <p:sp>
        <p:nvSpPr>
          <p:cNvPr id="677890" name="Rectangle 2">
            <a:extLst>
              <a:ext uri="{FF2B5EF4-FFF2-40B4-BE49-F238E27FC236}">
                <a16:creationId xmlns:a16="http://schemas.microsoft.com/office/drawing/2014/main" xmlns="" id="{A262F63D-ADFC-4F8C-94C9-4D4BFA9D33FD}"/>
              </a:ext>
            </a:extLst>
          </p:cNvPr>
          <p:cNvSpPr>
            <a:spLocks noChangeArrowheads="1"/>
          </p:cNvSpPr>
          <p:nvPr/>
        </p:nvSpPr>
        <p:spPr bwMode="auto">
          <a:xfrm>
            <a:off x="0" y="0"/>
            <a:ext cx="9144000" cy="838200"/>
          </a:xfrm>
          <a:prstGeom prst="rect">
            <a:avLst/>
          </a:prstGeom>
          <a:solidFill>
            <a:srgbClr val="33CCFF"/>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altLang="en-US" sz="3200">
              <a:effectLst>
                <a:outerShdw blurRad="38100" dist="38100" dir="2700000" algn="tl">
                  <a:srgbClr val="FFFFFF"/>
                </a:outerShdw>
              </a:effectLst>
            </a:endParaRPr>
          </a:p>
        </p:txBody>
      </p:sp>
      <p:sp>
        <p:nvSpPr>
          <p:cNvPr id="677891" name="Text Box 3">
            <a:extLst>
              <a:ext uri="{FF2B5EF4-FFF2-40B4-BE49-F238E27FC236}">
                <a16:creationId xmlns:a16="http://schemas.microsoft.com/office/drawing/2014/main" xmlns="" id="{82C64FA7-E7EC-4B0D-92D5-741AC1080F92}"/>
              </a:ext>
            </a:extLst>
          </p:cNvPr>
          <p:cNvSpPr txBox="1">
            <a:spLocks noChangeArrowheads="1"/>
          </p:cNvSpPr>
          <p:nvPr/>
        </p:nvSpPr>
        <p:spPr bwMode="auto">
          <a:xfrm>
            <a:off x="228600" y="76200"/>
            <a:ext cx="4327525"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en-US" sz="3200">
                <a:effectLst>
                  <a:outerShdw blurRad="38100" dist="38100" dir="2700000" algn="tl">
                    <a:srgbClr val="C0C0C0"/>
                  </a:outerShdw>
                </a:effectLst>
                <a:latin typeface="Times" panose="02020603050405020304" pitchFamily="18" charset="0"/>
              </a:rPr>
              <a:t>2-2   THE OSI MODEL</a:t>
            </a:r>
          </a:p>
        </p:txBody>
      </p:sp>
      <p:sp>
        <p:nvSpPr>
          <p:cNvPr id="677892" name="Text Box 4">
            <a:extLst>
              <a:ext uri="{FF2B5EF4-FFF2-40B4-BE49-F238E27FC236}">
                <a16:creationId xmlns:a16="http://schemas.microsoft.com/office/drawing/2014/main" xmlns="" id="{097A8814-94FE-4484-A155-CC52B78DC102}"/>
              </a:ext>
            </a:extLst>
          </p:cNvPr>
          <p:cNvSpPr txBox="1">
            <a:spLocks noChangeArrowheads="1"/>
          </p:cNvSpPr>
          <p:nvPr/>
        </p:nvSpPr>
        <p:spPr bwMode="auto">
          <a:xfrm>
            <a:off x="8229600" y="6400800"/>
            <a:ext cx="18415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endParaRPr lang="en-US" altLang="en-US"/>
          </a:p>
        </p:txBody>
      </p:sp>
      <p:sp>
        <p:nvSpPr>
          <p:cNvPr id="677893" name="Rectangle 5">
            <a:extLst>
              <a:ext uri="{FF2B5EF4-FFF2-40B4-BE49-F238E27FC236}">
                <a16:creationId xmlns:a16="http://schemas.microsoft.com/office/drawing/2014/main" xmlns="" id="{9C95E808-765D-4BCD-9198-9D8571CEEA8F}"/>
              </a:ext>
            </a:extLst>
          </p:cNvPr>
          <p:cNvSpPr>
            <a:spLocks noChangeArrowheads="1"/>
          </p:cNvSpPr>
          <p:nvPr/>
        </p:nvSpPr>
        <p:spPr bwMode="auto">
          <a:xfrm>
            <a:off x="76200" y="850900"/>
            <a:ext cx="8610600" cy="26543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pPr algn="just" eaLnBrk="1" hangingPunct="1"/>
            <a:r>
              <a:rPr lang="en-US" altLang="en-US" sz="2800" i="1">
                <a:effectLst>
                  <a:outerShdw blurRad="38100" dist="38100" dir="2700000" algn="tl">
                    <a:srgbClr val="C0C0C0"/>
                  </a:outerShdw>
                </a:effectLst>
              </a:rPr>
              <a:t>Established in 1947, the International Standards Organization (</a:t>
            </a:r>
            <a:r>
              <a:rPr lang="en-US" altLang="en-US" sz="2800" i="1">
                <a:solidFill>
                  <a:schemeClr val="hlink"/>
                </a:solidFill>
                <a:effectLst>
                  <a:outerShdw blurRad="38100" dist="38100" dir="2700000" algn="tl">
                    <a:srgbClr val="C0C0C0"/>
                  </a:outerShdw>
                </a:effectLst>
              </a:rPr>
              <a:t>ISO</a:t>
            </a:r>
            <a:r>
              <a:rPr lang="en-US" altLang="en-US" sz="2800" i="1">
                <a:effectLst>
                  <a:outerShdw blurRad="38100" dist="38100" dir="2700000" algn="tl">
                    <a:srgbClr val="C0C0C0"/>
                  </a:outerShdw>
                </a:effectLst>
              </a:rPr>
              <a:t>) is a multinational body dedicated to worldwide agreement on international standards. An ISO standard that covers all aspects of network communications is the Open Systems Interconnection (</a:t>
            </a:r>
            <a:r>
              <a:rPr lang="en-US" altLang="en-US" sz="2800" i="1">
                <a:solidFill>
                  <a:schemeClr val="hlink"/>
                </a:solidFill>
                <a:effectLst>
                  <a:outerShdw blurRad="38100" dist="38100" dir="2700000" algn="tl">
                    <a:srgbClr val="C0C0C0"/>
                  </a:outerShdw>
                </a:effectLst>
              </a:rPr>
              <a:t>OSI</a:t>
            </a:r>
            <a:r>
              <a:rPr lang="en-US" altLang="en-US" sz="2800" i="1">
                <a:effectLst>
                  <a:outerShdw blurRad="38100" dist="38100" dir="2700000" algn="tl">
                    <a:srgbClr val="C0C0C0"/>
                  </a:outerShdw>
                </a:effectLst>
              </a:rPr>
              <a:t>) model. It was first introduced in the late 1970s. </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xmlns="" id="{3C745F03-0688-4AC2-80A3-FD2EA61CBA09}"/>
              </a:ext>
            </a:extLst>
          </p:cNvPr>
          <p:cNvSpPr>
            <a:spLocks noGrp="1"/>
          </p:cNvSpPr>
          <p:nvPr>
            <p:ph type="sldNum" sz="quarter" idx="10"/>
          </p:nvPr>
        </p:nvSpPr>
        <p:spPr/>
        <p:txBody>
          <a:bodyPr/>
          <a:lstStyle/>
          <a:p>
            <a:r>
              <a:rPr lang="en-US" altLang="en-US"/>
              <a:t>2.</a:t>
            </a:r>
            <a:fld id="{9F859C8C-D3CD-47C4-A14E-285A719DE6EC}" type="slidenum">
              <a:rPr lang="en-US" altLang="en-US"/>
              <a:pPr/>
              <a:t>40</a:t>
            </a:fld>
            <a:endParaRPr lang="en-US" altLang="en-US"/>
          </a:p>
        </p:txBody>
      </p:sp>
      <p:sp>
        <p:nvSpPr>
          <p:cNvPr id="676866" name="Rectangle 2">
            <a:extLst>
              <a:ext uri="{FF2B5EF4-FFF2-40B4-BE49-F238E27FC236}">
                <a16:creationId xmlns:a16="http://schemas.microsoft.com/office/drawing/2014/main" xmlns="" id="{C047C2DA-4A36-4DE7-94A9-BFEAA1786E86}"/>
              </a:ext>
            </a:extLst>
          </p:cNvPr>
          <p:cNvSpPr>
            <a:spLocks noChangeArrowheads="1"/>
          </p:cNvSpPr>
          <p:nvPr/>
        </p:nvSpPr>
        <p:spPr bwMode="ltGray">
          <a:xfrm>
            <a:off x="366713" y="107950"/>
            <a:ext cx="438150" cy="474663"/>
          </a:xfrm>
          <a:prstGeom prst="rect">
            <a:avLst/>
          </a:prstGeom>
          <a:solidFill>
            <a:schemeClr val="accent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endParaRPr kumimoji="1" lang="en-US" altLang="en-US" sz="2400" b="0">
              <a:latin typeface="Tahoma" panose="020B0604030504040204" pitchFamily="34" charset="0"/>
            </a:endParaRPr>
          </a:p>
        </p:txBody>
      </p:sp>
      <p:sp>
        <p:nvSpPr>
          <p:cNvPr id="676867" name="Rectangle 3">
            <a:extLst>
              <a:ext uri="{FF2B5EF4-FFF2-40B4-BE49-F238E27FC236}">
                <a16:creationId xmlns:a16="http://schemas.microsoft.com/office/drawing/2014/main" xmlns="" id="{8722B28C-6285-4E21-A800-3072C99EF2DB}"/>
              </a:ext>
            </a:extLst>
          </p:cNvPr>
          <p:cNvSpPr>
            <a:spLocks noChangeArrowheads="1"/>
          </p:cNvSpPr>
          <p:nvPr/>
        </p:nvSpPr>
        <p:spPr bwMode="ltGray">
          <a:xfrm>
            <a:off x="749300" y="1079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endParaRPr kumimoji="1" lang="en-US" altLang="en-US" sz="2400" b="0">
              <a:latin typeface="Tahoma" panose="020B0604030504040204" pitchFamily="34" charset="0"/>
            </a:endParaRPr>
          </a:p>
        </p:txBody>
      </p:sp>
      <p:sp>
        <p:nvSpPr>
          <p:cNvPr id="676868" name="Rectangle 4">
            <a:extLst>
              <a:ext uri="{FF2B5EF4-FFF2-40B4-BE49-F238E27FC236}">
                <a16:creationId xmlns:a16="http://schemas.microsoft.com/office/drawing/2014/main" xmlns="" id="{42A40591-6AA9-4962-B5A3-E63196DEF59E}"/>
              </a:ext>
            </a:extLst>
          </p:cNvPr>
          <p:cNvSpPr>
            <a:spLocks noChangeArrowheads="1"/>
          </p:cNvSpPr>
          <p:nvPr/>
        </p:nvSpPr>
        <p:spPr bwMode="ltGray">
          <a:xfrm>
            <a:off x="490538" y="530225"/>
            <a:ext cx="422275" cy="474663"/>
          </a:xfrm>
          <a:prstGeom prst="rect">
            <a:avLst/>
          </a:prstGeom>
          <a:solidFill>
            <a:schemeClr val="folHlink"/>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endParaRPr kumimoji="1" lang="en-US" altLang="en-US" sz="2400" b="0">
              <a:latin typeface="Tahoma" panose="020B0604030504040204" pitchFamily="34" charset="0"/>
            </a:endParaRPr>
          </a:p>
        </p:txBody>
      </p:sp>
      <p:sp>
        <p:nvSpPr>
          <p:cNvPr id="676869" name="Rectangle 5">
            <a:extLst>
              <a:ext uri="{FF2B5EF4-FFF2-40B4-BE49-F238E27FC236}">
                <a16:creationId xmlns:a16="http://schemas.microsoft.com/office/drawing/2014/main" xmlns="" id="{C2AEABC0-2497-43FC-9E70-FD4CF2D3D198}"/>
              </a:ext>
            </a:extLst>
          </p:cNvPr>
          <p:cNvSpPr>
            <a:spLocks noChangeArrowheads="1"/>
          </p:cNvSpPr>
          <p:nvPr/>
        </p:nvSpPr>
        <p:spPr bwMode="ltGray">
          <a:xfrm>
            <a:off x="860425" y="5302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endParaRPr kumimoji="1" lang="en-US" altLang="en-US" sz="2400" b="0">
              <a:latin typeface="Tahoma" panose="020B0604030504040204" pitchFamily="34" charset="0"/>
            </a:endParaRPr>
          </a:p>
        </p:txBody>
      </p:sp>
      <p:sp>
        <p:nvSpPr>
          <p:cNvPr id="676870" name="Rectangle 6">
            <a:extLst>
              <a:ext uri="{FF2B5EF4-FFF2-40B4-BE49-F238E27FC236}">
                <a16:creationId xmlns:a16="http://schemas.microsoft.com/office/drawing/2014/main" xmlns="" id="{76FFBAB1-E81A-49C0-8250-DECBA65C9836}"/>
              </a:ext>
            </a:extLst>
          </p:cNvPr>
          <p:cNvSpPr>
            <a:spLocks noChangeArrowheads="1"/>
          </p:cNvSpPr>
          <p:nvPr/>
        </p:nvSpPr>
        <p:spPr bwMode="ltGray">
          <a:xfrm>
            <a:off x="76200" y="4572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endParaRPr kumimoji="1" lang="en-US" altLang="en-US" sz="2400" b="0">
              <a:latin typeface="Tahoma" panose="020B0604030504040204" pitchFamily="34" charset="0"/>
            </a:endParaRPr>
          </a:p>
        </p:txBody>
      </p:sp>
      <p:sp>
        <p:nvSpPr>
          <p:cNvPr id="676871" name="Rectangle 7">
            <a:extLst>
              <a:ext uri="{FF2B5EF4-FFF2-40B4-BE49-F238E27FC236}">
                <a16:creationId xmlns:a16="http://schemas.microsoft.com/office/drawing/2014/main" xmlns="" id="{C40879F3-7883-4ED5-81DC-7E0CA592B324}"/>
              </a:ext>
            </a:extLst>
          </p:cNvPr>
          <p:cNvSpPr>
            <a:spLocks noChangeArrowheads="1"/>
          </p:cNvSpPr>
          <p:nvPr/>
        </p:nvSpPr>
        <p:spPr bwMode="gray">
          <a:xfrm>
            <a:off x="711200" y="0"/>
            <a:ext cx="31750" cy="1052513"/>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endParaRPr kumimoji="1" lang="en-US" altLang="en-US" sz="2400" b="0">
              <a:latin typeface="Tahoma" panose="020B0604030504040204" pitchFamily="34" charset="0"/>
            </a:endParaRPr>
          </a:p>
        </p:txBody>
      </p:sp>
      <p:sp>
        <p:nvSpPr>
          <p:cNvPr id="676872" name="Rectangle 8">
            <a:extLst>
              <a:ext uri="{FF2B5EF4-FFF2-40B4-BE49-F238E27FC236}">
                <a16:creationId xmlns:a16="http://schemas.microsoft.com/office/drawing/2014/main" xmlns="" id="{A90ECD9F-2FE9-4173-A375-FD7316A6C1FD}"/>
              </a:ext>
            </a:extLst>
          </p:cNvPr>
          <p:cNvSpPr>
            <a:spLocks noChangeArrowheads="1"/>
          </p:cNvSpPr>
          <p:nvPr/>
        </p:nvSpPr>
        <p:spPr bwMode="gray">
          <a:xfrm>
            <a:off x="442913" y="533400"/>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endParaRPr kumimoji="1" lang="en-US" altLang="en-US" sz="2400" b="0">
              <a:latin typeface="Tahoma" panose="020B0604030504040204" pitchFamily="34" charset="0"/>
            </a:endParaRPr>
          </a:p>
        </p:txBody>
      </p:sp>
      <p:sp>
        <p:nvSpPr>
          <p:cNvPr id="676873" name="Line 9">
            <a:extLst>
              <a:ext uri="{FF2B5EF4-FFF2-40B4-BE49-F238E27FC236}">
                <a16:creationId xmlns:a16="http://schemas.microsoft.com/office/drawing/2014/main" xmlns="" id="{857FD878-CA05-404D-8746-48AD8266B769}"/>
              </a:ext>
            </a:extLst>
          </p:cNvPr>
          <p:cNvSpPr>
            <a:spLocks noChangeShapeType="1"/>
          </p:cNvSpPr>
          <p:nvPr/>
        </p:nvSpPr>
        <p:spPr bwMode="auto">
          <a:xfrm>
            <a:off x="457200" y="2971800"/>
            <a:ext cx="8153400" cy="0"/>
          </a:xfrm>
          <a:prstGeom prst="line">
            <a:avLst/>
          </a:prstGeom>
          <a:noFill/>
          <a:ln w="76200">
            <a:solidFill>
              <a:srgbClr val="0099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676874" name="Line 10">
            <a:extLst>
              <a:ext uri="{FF2B5EF4-FFF2-40B4-BE49-F238E27FC236}">
                <a16:creationId xmlns:a16="http://schemas.microsoft.com/office/drawing/2014/main" xmlns="" id="{7BBA38D0-968F-452A-9098-EE32B1999BA6}"/>
              </a:ext>
            </a:extLst>
          </p:cNvPr>
          <p:cNvSpPr>
            <a:spLocks noChangeShapeType="1"/>
          </p:cNvSpPr>
          <p:nvPr/>
        </p:nvSpPr>
        <p:spPr bwMode="auto">
          <a:xfrm>
            <a:off x="458788" y="3962400"/>
            <a:ext cx="8153400" cy="0"/>
          </a:xfrm>
          <a:prstGeom prst="line">
            <a:avLst/>
          </a:prstGeom>
          <a:noFill/>
          <a:ln w="76200">
            <a:solidFill>
              <a:srgbClr val="0099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676875" name="Rectangle 11">
            <a:extLst>
              <a:ext uri="{FF2B5EF4-FFF2-40B4-BE49-F238E27FC236}">
                <a16:creationId xmlns:a16="http://schemas.microsoft.com/office/drawing/2014/main" xmlns="" id="{C6C651CC-8B03-4FB1-82D0-5C6E4C1ED61F}"/>
              </a:ext>
            </a:extLst>
          </p:cNvPr>
          <p:cNvSpPr>
            <a:spLocks noChangeArrowheads="1"/>
          </p:cNvSpPr>
          <p:nvPr/>
        </p:nvSpPr>
        <p:spPr bwMode="auto">
          <a:xfrm>
            <a:off x="495300" y="3063875"/>
            <a:ext cx="8077200" cy="822325"/>
          </a:xfrm>
          <a:prstGeom prst="rect">
            <a:avLst/>
          </a:prstGeom>
          <a:solidFill>
            <a:srgbClr val="99FF33"/>
          </a:solidFill>
          <a:ln>
            <a:noFill/>
          </a:ln>
          <a:effectLst/>
          <a:extLst>
            <a:ext uri="{91240B29-F687-4F45-9708-019B960494DF}">
              <a14:hiddenLine xmlns:a14="http://schemas.microsoft.com/office/drawing/2010/main" xmlns="" w="76200" algn="ctr">
                <a:solidFill>
                  <a:schemeClr val="folHlink"/>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r>
              <a:rPr lang="en-US" altLang="en-US" sz="2400"/>
              <a:t>The physical addresses will change from hop to hop,</a:t>
            </a:r>
          </a:p>
          <a:p>
            <a:pPr algn="ctr"/>
            <a:r>
              <a:rPr lang="en-US" altLang="en-US" sz="2400"/>
              <a:t>but the logical addresses usually remain the same.</a:t>
            </a:r>
          </a:p>
        </p:txBody>
      </p:sp>
      <p:grpSp>
        <p:nvGrpSpPr>
          <p:cNvPr id="676879" name="Group 15">
            <a:extLst>
              <a:ext uri="{FF2B5EF4-FFF2-40B4-BE49-F238E27FC236}">
                <a16:creationId xmlns:a16="http://schemas.microsoft.com/office/drawing/2014/main" xmlns="" id="{BF09A655-1961-4751-96B5-8F22D6757144}"/>
              </a:ext>
            </a:extLst>
          </p:cNvPr>
          <p:cNvGrpSpPr>
            <a:grpSpLocks/>
          </p:cNvGrpSpPr>
          <p:nvPr/>
        </p:nvGrpSpPr>
        <p:grpSpPr bwMode="auto">
          <a:xfrm>
            <a:off x="533400" y="2286000"/>
            <a:ext cx="1143000" cy="566738"/>
            <a:chOff x="1200" y="1248"/>
            <a:chExt cx="720" cy="357"/>
          </a:xfrm>
        </p:grpSpPr>
        <p:pic>
          <p:nvPicPr>
            <p:cNvPr id="676880" name="Picture 16">
              <a:extLst>
                <a:ext uri="{FF2B5EF4-FFF2-40B4-BE49-F238E27FC236}">
                  <a16:creationId xmlns:a16="http://schemas.microsoft.com/office/drawing/2014/main" xmlns="" id="{5C245B8F-5A46-4042-9EB5-7DADF1FF2351}"/>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200" y="1248"/>
              <a:ext cx="720" cy="35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76881" name="Text Box 17">
              <a:extLst>
                <a:ext uri="{FF2B5EF4-FFF2-40B4-BE49-F238E27FC236}">
                  <a16:creationId xmlns:a16="http://schemas.microsoft.com/office/drawing/2014/main" xmlns="" id="{38F8F54E-2CBD-43F9-B23D-3376ADFEDA71}"/>
                </a:ext>
              </a:extLst>
            </p:cNvPr>
            <p:cNvSpPr txBox="1">
              <a:spLocks noChangeArrowheads="1"/>
            </p:cNvSpPr>
            <p:nvPr/>
          </p:nvSpPr>
          <p:spPr bwMode="auto">
            <a:xfrm>
              <a:off x="1284" y="1248"/>
              <a:ext cx="551" cy="3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en-US" sz="2800" i="1">
                  <a:solidFill>
                    <a:schemeClr val="hlink"/>
                  </a:solidFill>
                </a:rPr>
                <a:t>Note</a:t>
              </a:r>
            </a:p>
          </p:txBody>
        </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1">
            <a:extLst>
              <a:ext uri="{FF2B5EF4-FFF2-40B4-BE49-F238E27FC236}">
                <a16:creationId xmlns:a16="http://schemas.microsoft.com/office/drawing/2014/main" xmlns="" id="{ECEECE98-B8AB-4DD7-A8DD-41F5314D0A28}"/>
              </a:ext>
            </a:extLst>
          </p:cNvPr>
          <p:cNvSpPr>
            <a:spLocks noGrp="1"/>
          </p:cNvSpPr>
          <p:nvPr>
            <p:ph type="sldNum" sz="quarter" idx="10"/>
          </p:nvPr>
        </p:nvSpPr>
        <p:spPr/>
        <p:txBody>
          <a:bodyPr/>
          <a:lstStyle/>
          <a:p>
            <a:r>
              <a:rPr lang="en-US" altLang="en-US"/>
              <a:t>2.</a:t>
            </a:r>
            <a:fld id="{7A7B782B-CCD8-4BBF-8938-1B4D4FC482B9}" type="slidenum">
              <a:rPr lang="en-US" altLang="en-US"/>
              <a:pPr/>
              <a:t>41</a:t>
            </a:fld>
            <a:endParaRPr lang="en-US" altLang="en-US"/>
          </a:p>
        </p:txBody>
      </p:sp>
      <p:sp>
        <p:nvSpPr>
          <p:cNvPr id="675842" name="Rectangle 2">
            <a:extLst>
              <a:ext uri="{FF2B5EF4-FFF2-40B4-BE49-F238E27FC236}">
                <a16:creationId xmlns:a16="http://schemas.microsoft.com/office/drawing/2014/main" xmlns="" id="{DC40E695-F1BE-4E1A-B4B1-80D72D1B50FF}"/>
              </a:ext>
            </a:extLst>
          </p:cNvPr>
          <p:cNvSpPr>
            <a:spLocks noChangeArrowheads="1"/>
          </p:cNvSpPr>
          <p:nvPr/>
        </p:nvSpPr>
        <p:spPr bwMode="ltGray">
          <a:xfrm>
            <a:off x="366713" y="350838"/>
            <a:ext cx="438150" cy="474662"/>
          </a:xfrm>
          <a:prstGeom prst="rect">
            <a:avLst/>
          </a:prstGeom>
          <a:solidFill>
            <a:schemeClr val="accent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endParaRPr kumimoji="1" lang="en-US" altLang="en-US" sz="2400" b="0">
              <a:latin typeface="Tahoma" panose="020B0604030504040204" pitchFamily="34" charset="0"/>
            </a:endParaRPr>
          </a:p>
        </p:txBody>
      </p:sp>
      <p:sp>
        <p:nvSpPr>
          <p:cNvPr id="675843" name="Rectangle 3">
            <a:extLst>
              <a:ext uri="{FF2B5EF4-FFF2-40B4-BE49-F238E27FC236}">
                <a16:creationId xmlns:a16="http://schemas.microsoft.com/office/drawing/2014/main" xmlns="" id="{24914835-6DB9-455F-8F15-399A86F7A5D0}"/>
              </a:ext>
            </a:extLst>
          </p:cNvPr>
          <p:cNvSpPr>
            <a:spLocks noChangeArrowheads="1"/>
          </p:cNvSpPr>
          <p:nvPr/>
        </p:nvSpPr>
        <p:spPr bwMode="ltGray">
          <a:xfrm>
            <a:off x="749300" y="350838"/>
            <a:ext cx="328613" cy="474662"/>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endParaRPr kumimoji="1" lang="en-US" altLang="en-US" sz="2400" b="0">
              <a:latin typeface="Tahoma" panose="020B0604030504040204" pitchFamily="34" charset="0"/>
            </a:endParaRPr>
          </a:p>
        </p:txBody>
      </p:sp>
      <p:grpSp>
        <p:nvGrpSpPr>
          <p:cNvPr id="675844" name="Group 4">
            <a:extLst>
              <a:ext uri="{FF2B5EF4-FFF2-40B4-BE49-F238E27FC236}">
                <a16:creationId xmlns:a16="http://schemas.microsoft.com/office/drawing/2014/main" xmlns="" id="{E62824CB-E8D1-4188-9F39-74A6054A3F7B}"/>
              </a:ext>
            </a:extLst>
          </p:cNvPr>
          <p:cNvGrpSpPr>
            <a:grpSpLocks/>
          </p:cNvGrpSpPr>
          <p:nvPr/>
        </p:nvGrpSpPr>
        <p:grpSpPr bwMode="auto">
          <a:xfrm>
            <a:off x="490538" y="773113"/>
            <a:ext cx="738187" cy="474662"/>
            <a:chOff x="309" y="487"/>
            <a:chExt cx="465" cy="299"/>
          </a:xfrm>
        </p:grpSpPr>
        <p:sp>
          <p:nvSpPr>
            <p:cNvPr id="675845" name="Rectangle 5">
              <a:extLst>
                <a:ext uri="{FF2B5EF4-FFF2-40B4-BE49-F238E27FC236}">
                  <a16:creationId xmlns:a16="http://schemas.microsoft.com/office/drawing/2014/main" xmlns="" id="{4684DBBD-DD23-4B8B-BB83-5FD7EA132D14}"/>
                </a:ext>
              </a:extLst>
            </p:cNvPr>
            <p:cNvSpPr>
              <a:spLocks noChangeArrowheads="1"/>
            </p:cNvSpPr>
            <p:nvPr/>
          </p:nvSpPr>
          <p:spPr bwMode="ltGray">
            <a:xfrm>
              <a:off x="309" y="487"/>
              <a:ext cx="266" cy="299"/>
            </a:xfrm>
            <a:prstGeom prst="rect">
              <a:avLst/>
            </a:prstGeom>
            <a:solidFill>
              <a:schemeClr val="folHlink"/>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endParaRPr kumimoji="1" lang="en-US" altLang="en-US" sz="2400" b="0">
                <a:latin typeface="Tahoma" panose="020B0604030504040204" pitchFamily="34" charset="0"/>
              </a:endParaRPr>
            </a:p>
          </p:txBody>
        </p:sp>
        <p:sp>
          <p:nvSpPr>
            <p:cNvPr id="675846" name="Rectangle 6">
              <a:extLst>
                <a:ext uri="{FF2B5EF4-FFF2-40B4-BE49-F238E27FC236}">
                  <a16:creationId xmlns:a16="http://schemas.microsoft.com/office/drawing/2014/main" xmlns="" id="{E3386E97-FBD6-44A0-A254-71C803AA18CD}"/>
                </a:ext>
              </a:extLst>
            </p:cNvPr>
            <p:cNvSpPr>
              <a:spLocks noChangeArrowheads="1"/>
            </p:cNvSpPr>
            <p:nvPr/>
          </p:nvSpPr>
          <p:spPr bwMode="ltGray">
            <a:xfrm>
              <a:off x="542" y="487"/>
              <a:ext cx="232" cy="299"/>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endParaRPr kumimoji="1" lang="en-US" altLang="en-US" sz="2400" b="0">
                <a:latin typeface="Tahoma" panose="020B0604030504040204" pitchFamily="34" charset="0"/>
              </a:endParaRPr>
            </a:p>
          </p:txBody>
        </p:sp>
      </p:grpSp>
      <p:sp>
        <p:nvSpPr>
          <p:cNvPr id="675847" name="Rectangle 7">
            <a:extLst>
              <a:ext uri="{FF2B5EF4-FFF2-40B4-BE49-F238E27FC236}">
                <a16:creationId xmlns:a16="http://schemas.microsoft.com/office/drawing/2014/main" xmlns="" id="{B07F7E0D-4FFF-455A-ADC7-3DABB5F86001}"/>
              </a:ext>
            </a:extLst>
          </p:cNvPr>
          <p:cNvSpPr>
            <a:spLocks noChangeArrowheads="1"/>
          </p:cNvSpPr>
          <p:nvPr/>
        </p:nvSpPr>
        <p:spPr bwMode="ltGray">
          <a:xfrm>
            <a:off x="76200" y="700088"/>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endParaRPr kumimoji="1" lang="en-US" altLang="en-US" sz="2400" b="0">
              <a:latin typeface="Tahoma" panose="020B0604030504040204" pitchFamily="34" charset="0"/>
            </a:endParaRPr>
          </a:p>
        </p:txBody>
      </p:sp>
      <p:sp>
        <p:nvSpPr>
          <p:cNvPr id="675848" name="Rectangle 8">
            <a:extLst>
              <a:ext uri="{FF2B5EF4-FFF2-40B4-BE49-F238E27FC236}">
                <a16:creationId xmlns:a16="http://schemas.microsoft.com/office/drawing/2014/main" xmlns="" id="{E7374910-FB1E-47B3-9FE7-9C353434A80A}"/>
              </a:ext>
            </a:extLst>
          </p:cNvPr>
          <p:cNvSpPr>
            <a:spLocks noChangeArrowheads="1"/>
          </p:cNvSpPr>
          <p:nvPr/>
        </p:nvSpPr>
        <p:spPr bwMode="gray">
          <a:xfrm>
            <a:off x="711200" y="242888"/>
            <a:ext cx="31750" cy="10525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endParaRPr kumimoji="1" lang="en-US" altLang="en-US" sz="2400" b="0">
              <a:latin typeface="Tahoma" panose="020B0604030504040204" pitchFamily="34" charset="0"/>
            </a:endParaRPr>
          </a:p>
        </p:txBody>
      </p:sp>
      <p:sp>
        <p:nvSpPr>
          <p:cNvPr id="675849" name="Rectangle 9">
            <a:extLst>
              <a:ext uri="{FF2B5EF4-FFF2-40B4-BE49-F238E27FC236}">
                <a16:creationId xmlns:a16="http://schemas.microsoft.com/office/drawing/2014/main" xmlns="" id="{631E4E06-A7C4-4520-AC28-0FF4422072EF}"/>
              </a:ext>
            </a:extLst>
          </p:cNvPr>
          <p:cNvSpPr>
            <a:spLocks noChangeArrowheads="1"/>
          </p:cNvSpPr>
          <p:nvPr/>
        </p:nvSpPr>
        <p:spPr bwMode="gray">
          <a:xfrm>
            <a:off x="442913" y="773113"/>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endParaRPr kumimoji="1" lang="en-US" altLang="en-US" sz="2400" b="0">
              <a:latin typeface="Tahoma" panose="020B0604030504040204" pitchFamily="34" charset="0"/>
            </a:endParaRPr>
          </a:p>
        </p:txBody>
      </p:sp>
      <p:sp>
        <p:nvSpPr>
          <p:cNvPr id="675850" name="Rectangle 10">
            <a:extLst>
              <a:ext uri="{FF2B5EF4-FFF2-40B4-BE49-F238E27FC236}">
                <a16:creationId xmlns:a16="http://schemas.microsoft.com/office/drawing/2014/main" xmlns="" id="{74251CDB-28E1-448F-B48B-84EC201B32FF}"/>
              </a:ext>
            </a:extLst>
          </p:cNvPr>
          <p:cNvSpPr>
            <a:spLocks noChangeArrowheads="1"/>
          </p:cNvSpPr>
          <p:nvPr/>
        </p:nvSpPr>
        <p:spPr bwMode="auto">
          <a:xfrm>
            <a:off x="152400" y="1447800"/>
            <a:ext cx="8839200" cy="3810000"/>
          </a:xfrm>
          <a:prstGeom prst="rect">
            <a:avLst/>
          </a:prstGeom>
          <a:noFill/>
          <a:ln>
            <a:noFill/>
          </a:ln>
          <a:effectLst/>
          <a:extLst>
            <a:ext uri="{909E8E84-426E-40DD-AFC4-6F175D3DCCD1}">
              <a14:hiddenFill xmlns:a14="http://schemas.microsoft.com/office/drawing/2010/main" xmlns="">
                <a:solidFill>
                  <a:srgbClr val="DDDDDD"/>
                </a:solidFill>
              </a14:hiddenFill>
            </a:ext>
            <a:ext uri="{91240B29-F687-4F45-9708-019B960494DF}">
              <a14:hiddenLine xmlns:a14="http://schemas.microsoft.com/office/drawing/2010/main" xmlns="" w="28575">
                <a:solidFill>
                  <a:schemeClr val="folHlink"/>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75852" name="Text Box 12">
            <a:extLst>
              <a:ext uri="{FF2B5EF4-FFF2-40B4-BE49-F238E27FC236}">
                <a16:creationId xmlns:a16="http://schemas.microsoft.com/office/drawing/2014/main" xmlns="" id="{BB707E59-970F-4AB1-916C-E1D2A0CBFC96}"/>
              </a:ext>
            </a:extLst>
          </p:cNvPr>
          <p:cNvSpPr txBox="1">
            <a:spLocks noChangeArrowheads="1"/>
          </p:cNvSpPr>
          <p:nvPr/>
        </p:nvSpPr>
        <p:spPr bwMode="auto">
          <a:xfrm>
            <a:off x="1143000" y="182563"/>
            <a:ext cx="2284413" cy="5794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en-US" sz="3200" i="1">
                <a:solidFill>
                  <a:schemeClr val="hlink"/>
                </a:solidFill>
              </a:rPr>
              <a:t>Example 2.5</a:t>
            </a:r>
          </a:p>
        </p:txBody>
      </p:sp>
      <p:sp>
        <p:nvSpPr>
          <p:cNvPr id="675853" name="Rectangle 13">
            <a:extLst>
              <a:ext uri="{FF2B5EF4-FFF2-40B4-BE49-F238E27FC236}">
                <a16:creationId xmlns:a16="http://schemas.microsoft.com/office/drawing/2014/main" xmlns="" id="{1E136F99-2520-42ED-91D3-5A7963318CAD}"/>
              </a:ext>
            </a:extLst>
          </p:cNvPr>
          <p:cNvSpPr>
            <a:spLocks noChangeArrowheads="1"/>
          </p:cNvSpPr>
          <p:nvPr/>
        </p:nvSpPr>
        <p:spPr bwMode="auto">
          <a:xfrm>
            <a:off x="228600" y="1447800"/>
            <a:ext cx="8534400" cy="946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just"/>
            <a:r>
              <a:rPr lang="en-US" altLang="en-US" sz="2800" i="1"/>
              <a:t>A port address is a 16-bit address represented by one decimal number as shown.</a:t>
            </a:r>
          </a:p>
        </p:txBody>
      </p:sp>
      <p:sp>
        <p:nvSpPr>
          <p:cNvPr id="675856" name="Rectangle 16">
            <a:extLst>
              <a:ext uri="{FF2B5EF4-FFF2-40B4-BE49-F238E27FC236}">
                <a16:creationId xmlns:a16="http://schemas.microsoft.com/office/drawing/2014/main" xmlns="" id="{950154EA-3961-429D-9C21-296281BD02E8}"/>
              </a:ext>
            </a:extLst>
          </p:cNvPr>
          <p:cNvSpPr>
            <a:spLocks noChangeArrowheads="1"/>
          </p:cNvSpPr>
          <p:nvPr/>
        </p:nvSpPr>
        <p:spPr bwMode="auto">
          <a:xfrm>
            <a:off x="304800" y="2819400"/>
            <a:ext cx="8382000" cy="19304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xmlns="">
                <a:effectLst>
                  <a:outerShdw dist="107763" dir="13500000" algn="ctr" rotWithShape="0">
                    <a:schemeClr val="bg2">
                      <a:alpha val="50000"/>
                    </a:schemeClr>
                  </a:outerShdw>
                </a:effectLst>
              </a14:hiddenEffects>
            </a:ext>
          </a:extLst>
        </p:spPr>
        <p:txBody>
          <a:bodyPr>
            <a:spAutoFit/>
          </a:bodyPr>
          <a:lstStyle/>
          <a:p>
            <a:pPr algn="ctr"/>
            <a:r>
              <a:rPr lang="en-US" altLang="en-US" sz="3200">
                <a:solidFill>
                  <a:schemeClr val="folHlink"/>
                </a:solidFill>
              </a:rPr>
              <a:t>753</a:t>
            </a:r>
            <a:br>
              <a:rPr lang="en-US" altLang="en-US" sz="3200">
                <a:solidFill>
                  <a:schemeClr val="folHlink"/>
                </a:solidFill>
              </a:rPr>
            </a:br>
            <a:endParaRPr lang="en-US" altLang="en-US" sz="3200">
              <a:solidFill>
                <a:schemeClr val="folHlink"/>
              </a:solidFill>
            </a:endParaRPr>
          </a:p>
          <a:p>
            <a:pPr algn="ctr"/>
            <a:r>
              <a:rPr lang="en-US" altLang="en-US" sz="2800"/>
              <a:t>A 16-bit port address represented </a:t>
            </a:r>
            <a:br>
              <a:rPr lang="en-US" altLang="en-US" sz="2800"/>
            </a:br>
            <a:r>
              <a:rPr lang="en-US" altLang="en-US" sz="2800"/>
              <a:t>as one single number.</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xmlns="" id="{DCD35382-3063-4CA4-B91D-F07EA8503446}"/>
              </a:ext>
            </a:extLst>
          </p:cNvPr>
          <p:cNvSpPr>
            <a:spLocks noGrp="1"/>
          </p:cNvSpPr>
          <p:nvPr>
            <p:ph type="sldNum" sz="quarter" idx="10"/>
          </p:nvPr>
        </p:nvSpPr>
        <p:spPr/>
        <p:txBody>
          <a:bodyPr/>
          <a:lstStyle/>
          <a:p>
            <a:r>
              <a:rPr lang="en-US" altLang="en-US"/>
              <a:t>2.</a:t>
            </a:r>
            <a:fld id="{1233061B-F90D-49F1-88D9-A517A8BC0DF8}" type="slidenum">
              <a:rPr lang="en-US" altLang="en-US"/>
              <a:pPr/>
              <a:t>5</a:t>
            </a:fld>
            <a:endParaRPr lang="en-US" altLang="en-US"/>
          </a:p>
        </p:txBody>
      </p:sp>
      <p:sp>
        <p:nvSpPr>
          <p:cNvPr id="656386" name="Rectangle 2">
            <a:extLst>
              <a:ext uri="{FF2B5EF4-FFF2-40B4-BE49-F238E27FC236}">
                <a16:creationId xmlns:a16="http://schemas.microsoft.com/office/drawing/2014/main" xmlns="" id="{D5A18D2E-81E5-4C8F-B3F6-FFA4AFBA0BDB}"/>
              </a:ext>
            </a:extLst>
          </p:cNvPr>
          <p:cNvSpPr>
            <a:spLocks noChangeArrowheads="1"/>
          </p:cNvSpPr>
          <p:nvPr/>
        </p:nvSpPr>
        <p:spPr bwMode="ltGray">
          <a:xfrm>
            <a:off x="366713" y="107950"/>
            <a:ext cx="438150" cy="474663"/>
          </a:xfrm>
          <a:prstGeom prst="rect">
            <a:avLst/>
          </a:prstGeom>
          <a:solidFill>
            <a:schemeClr val="accent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endParaRPr kumimoji="1" lang="en-US" altLang="en-US" sz="2400" b="0">
              <a:latin typeface="Tahoma" panose="020B0604030504040204" pitchFamily="34" charset="0"/>
            </a:endParaRPr>
          </a:p>
        </p:txBody>
      </p:sp>
      <p:sp>
        <p:nvSpPr>
          <p:cNvPr id="656387" name="Rectangle 3">
            <a:extLst>
              <a:ext uri="{FF2B5EF4-FFF2-40B4-BE49-F238E27FC236}">
                <a16:creationId xmlns:a16="http://schemas.microsoft.com/office/drawing/2014/main" xmlns="" id="{654FCD4B-2778-4486-AF09-366D7C26CD47}"/>
              </a:ext>
            </a:extLst>
          </p:cNvPr>
          <p:cNvSpPr>
            <a:spLocks noChangeArrowheads="1"/>
          </p:cNvSpPr>
          <p:nvPr/>
        </p:nvSpPr>
        <p:spPr bwMode="ltGray">
          <a:xfrm>
            <a:off x="749300" y="1079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endParaRPr kumimoji="1" lang="en-US" altLang="en-US" sz="2400" b="0">
              <a:latin typeface="Tahoma" panose="020B0604030504040204" pitchFamily="34" charset="0"/>
            </a:endParaRPr>
          </a:p>
        </p:txBody>
      </p:sp>
      <p:sp>
        <p:nvSpPr>
          <p:cNvPr id="656388" name="Rectangle 4">
            <a:extLst>
              <a:ext uri="{FF2B5EF4-FFF2-40B4-BE49-F238E27FC236}">
                <a16:creationId xmlns:a16="http://schemas.microsoft.com/office/drawing/2014/main" xmlns="" id="{0F1022FD-4D7F-43DB-9FDE-99D8632A5212}"/>
              </a:ext>
            </a:extLst>
          </p:cNvPr>
          <p:cNvSpPr>
            <a:spLocks noChangeArrowheads="1"/>
          </p:cNvSpPr>
          <p:nvPr/>
        </p:nvSpPr>
        <p:spPr bwMode="ltGray">
          <a:xfrm>
            <a:off x="490538" y="530225"/>
            <a:ext cx="422275" cy="474663"/>
          </a:xfrm>
          <a:prstGeom prst="rect">
            <a:avLst/>
          </a:prstGeom>
          <a:solidFill>
            <a:schemeClr val="folHlink"/>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endParaRPr kumimoji="1" lang="en-US" altLang="en-US" sz="2400" b="0">
              <a:latin typeface="Tahoma" panose="020B0604030504040204" pitchFamily="34" charset="0"/>
            </a:endParaRPr>
          </a:p>
        </p:txBody>
      </p:sp>
      <p:sp>
        <p:nvSpPr>
          <p:cNvPr id="656389" name="Rectangle 5">
            <a:extLst>
              <a:ext uri="{FF2B5EF4-FFF2-40B4-BE49-F238E27FC236}">
                <a16:creationId xmlns:a16="http://schemas.microsoft.com/office/drawing/2014/main" xmlns="" id="{0C780730-FE9F-4673-A9F4-F93DDC7C8B83}"/>
              </a:ext>
            </a:extLst>
          </p:cNvPr>
          <p:cNvSpPr>
            <a:spLocks noChangeArrowheads="1"/>
          </p:cNvSpPr>
          <p:nvPr/>
        </p:nvSpPr>
        <p:spPr bwMode="ltGray">
          <a:xfrm>
            <a:off x="860425" y="5302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endParaRPr kumimoji="1" lang="en-US" altLang="en-US" sz="2400" b="0">
              <a:latin typeface="Tahoma" panose="020B0604030504040204" pitchFamily="34" charset="0"/>
            </a:endParaRPr>
          </a:p>
        </p:txBody>
      </p:sp>
      <p:sp>
        <p:nvSpPr>
          <p:cNvPr id="656390" name="Rectangle 6">
            <a:extLst>
              <a:ext uri="{FF2B5EF4-FFF2-40B4-BE49-F238E27FC236}">
                <a16:creationId xmlns:a16="http://schemas.microsoft.com/office/drawing/2014/main" xmlns="" id="{E349D9B3-DF46-4929-A406-4ED9A8CCF605}"/>
              </a:ext>
            </a:extLst>
          </p:cNvPr>
          <p:cNvSpPr>
            <a:spLocks noChangeArrowheads="1"/>
          </p:cNvSpPr>
          <p:nvPr/>
        </p:nvSpPr>
        <p:spPr bwMode="ltGray">
          <a:xfrm>
            <a:off x="76200" y="4572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endParaRPr kumimoji="1" lang="en-US" altLang="en-US" sz="2400" b="0">
              <a:latin typeface="Tahoma" panose="020B0604030504040204" pitchFamily="34" charset="0"/>
            </a:endParaRPr>
          </a:p>
        </p:txBody>
      </p:sp>
      <p:sp>
        <p:nvSpPr>
          <p:cNvPr id="656391" name="Rectangle 7">
            <a:extLst>
              <a:ext uri="{FF2B5EF4-FFF2-40B4-BE49-F238E27FC236}">
                <a16:creationId xmlns:a16="http://schemas.microsoft.com/office/drawing/2014/main" xmlns="" id="{E4C6330B-4ACC-4EC9-9644-30DD5919FF70}"/>
              </a:ext>
            </a:extLst>
          </p:cNvPr>
          <p:cNvSpPr>
            <a:spLocks noChangeArrowheads="1"/>
          </p:cNvSpPr>
          <p:nvPr/>
        </p:nvSpPr>
        <p:spPr bwMode="gray">
          <a:xfrm>
            <a:off x="711200" y="0"/>
            <a:ext cx="31750" cy="1052513"/>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endParaRPr kumimoji="1" lang="en-US" altLang="en-US" sz="2400" b="0">
              <a:latin typeface="Tahoma" panose="020B0604030504040204" pitchFamily="34" charset="0"/>
            </a:endParaRPr>
          </a:p>
        </p:txBody>
      </p:sp>
      <p:sp>
        <p:nvSpPr>
          <p:cNvPr id="656392" name="Rectangle 8">
            <a:extLst>
              <a:ext uri="{FF2B5EF4-FFF2-40B4-BE49-F238E27FC236}">
                <a16:creationId xmlns:a16="http://schemas.microsoft.com/office/drawing/2014/main" xmlns="" id="{9D362A12-FEDD-4131-9C8D-EFBA321FEC6B}"/>
              </a:ext>
            </a:extLst>
          </p:cNvPr>
          <p:cNvSpPr>
            <a:spLocks noChangeArrowheads="1"/>
          </p:cNvSpPr>
          <p:nvPr/>
        </p:nvSpPr>
        <p:spPr bwMode="gray">
          <a:xfrm>
            <a:off x="442913" y="533400"/>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endParaRPr kumimoji="1" lang="en-US" altLang="en-US" sz="2400" b="0">
              <a:latin typeface="Tahoma" panose="020B0604030504040204" pitchFamily="34" charset="0"/>
            </a:endParaRPr>
          </a:p>
        </p:txBody>
      </p:sp>
      <p:sp>
        <p:nvSpPr>
          <p:cNvPr id="656393" name="Line 9">
            <a:extLst>
              <a:ext uri="{FF2B5EF4-FFF2-40B4-BE49-F238E27FC236}">
                <a16:creationId xmlns:a16="http://schemas.microsoft.com/office/drawing/2014/main" xmlns="" id="{D3C2C9BD-1042-4994-AA92-F2D05B3D4D33}"/>
              </a:ext>
            </a:extLst>
          </p:cNvPr>
          <p:cNvSpPr>
            <a:spLocks noChangeShapeType="1"/>
          </p:cNvSpPr>
          <p:nvPr/>
        </p:nvSpPr>
        <p:spPr bwMode="auto">
          <a:xfrm>
            <a:off x="457200" y="2819400"/>
            <a:ext cx="8153400" cy="0"/>
          </a:xfrm>
          <a:prstGeom prst="line">
            <a:avLst/>
          </a:prstGeom>
          <a:noFill/>
          <a:ln w="76200">
            <a:solidFill>
              <a:srgbClr val="0099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656394" name="Line 10">
            <a:extLst>
              <a:ext uri="{FF2B5EF4-FFF2-40B4-BE49-F238E27FC236}">
                <a16:creationId xmlns:a16="http://schemas.microsoft.com/office/drawing/2014/main" xmlns="" id="{EF6ED5FD-A024-4CA4-A5F3-F0776E181156}"/>
              </a:ext>
            </a:extLst>
          </p:cNvPr>
          <p:cNvSpPr>
            <a:spLocks noChangeShapeType="1"/>
          </p:cNvSpPr>
          <p:nvPr/>
        </p:nvSpPr>
        <p:spPr bwMode="auto">
          <a:xfrm>
            <a:off x="458788" y="3810000"/>
            <a:ext cx="8153400" cy="0"/>
          </a:xfrm>
          <a:prstGeom prst="line">
            <a:avLst/>
          </a:prstGeom>
          <a:noFill/>
          <a:ln w="76200">
            <a:solidFill>
              <a:srgbClr val="0099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656395" name="Rectangle 11">
            <a:extLst>
              <a:ext uri="{FF2B5EF4-FFF2-40B4-BE49-F238E27FC236}">
                <a16:creationId xmlns:a16="http://schemas.microsoft.com/office/drawing/2014/main" xmlns="" id="{53F673AC-B914-472D-A4DA-B5C83CFCF736}"/>
              </a:ext>
            </a:extLst>
          </p:cNvPr>
          <p:cNvSpPr>
            <a:spLocks noChangeArrowheads="1"/>
          </p:cNvSpPr>
          <p:nvPr/>
        </p:nvSpPr>
        <p:spPr bwMode="auto">
          <a:xfrm>
            <a:off x="495300" y="2911475"/>
            <a:ext cx="8077200" cy="822325"/>
          </a:xfrm>
          <a:prstGeom prst="rect">
            <a:avLst/>
          </a:prstGeom>
          <a:solidFill>
            <a:srgbClr val="99FF33"/>
          </a:solidFill>
          <a:ln>
            <a:noFill/>
          </a:ln>
          <a:effectLst/>
          <a:extLst>
            <a:ext uri="{91240B29-F687-4F45-9708-019B960494DF}">
              <a14:hiddenLine xmlns:a14="http://schemas.microsoft.com/office/drawing/2010/main" xmlns="" w="76200" algn="ctr">
                <a:solidFill>
                  <a:schemeClr val="folHlink"/>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r>
              <a:rPr lang="en-US" altLang="en-US" sz="2400"/>
              <a:t>ISO is the organization.</a:t>
            </a:r>
            <a:br>
              <a:rPr lang="en-US" altLang="en-US" sz="2400"/>
            </a:br>
            <a:r>
              <a:rPr lang="en-US" altLang="en-US" sz="2400"/>
              <a:t>OSI is the model.</a:t>
            </a:r>
          </a:p>
        </p:txBody>
      </p:sp>
      <p:grpSp>
        <p:nvGrpSpPr>
          <p:cNvPr id="656401" name="Group 17">
            <a:extLst>
              <a:ext uri="{FF2B5EF4-FFF2-40B4-BE49-F238E27FC236}">
                <a16:creationId xmlns:a16="http://schemas.microsoft.com/office/drawing/2014/main" xmlns="" id="{03AD1360-514F-4E58-8E49-D505BD25F29F}"/>
              </a:ext>
            </a:extLst>
          </p:cNvPr>
          <p:cNvGrpSpPr>
            <a:grpSpLocks/>
          </p:cNvGrpSpPr>
          <p:nvPr/>
        </p:nvGrpSpPr>
        <p:grpSpPr bwMode="auto">
          <a:xfrm>
            <a:off x="457200" y="2133600"/>
            <a:ext cx="1143000" cy="566738"/>
            <a:chOff x="1200" y="1248"/>
            <a:chExt cx="720" cy="357"/>
          </a:xfrm>
        </p:grpSpPr>
        <p:pic>
          <p:nvPicPr>
            <p:cNvPr id="656402" name="Picture 18">
              <a:extLst>
                <a:ext uri="{FF2B5EF4-FFF2-40B4-BE49-F238E27FC236}">
                  <a16:creationId xmlns:a16="http://schemas.microsoft.com/office/drawing/2014/main" xmlns="" id="{74399196-81C8-425F-B363-089006613DBA}"/>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200" y="1248"/>
              <a:ext cx="720" cy="35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56403" name="Text Box 19">
              <a:extLst>
                <a:ext uri="{FF2B5EF4-FFF2-40B4-BE49-F238E27FC236}">
                  <a16:creationId xmlns:a16="http://schemas.microsoft.com/office/drawing/2014/main" xmlns="" id="{FF0951C0-F3E6-4A8D-82E9-5B7B69423C6E}"/>
                </a:ext>
              </a:extLst>
            </p:cNvPr>
            <p:cNvSpPr txBox="1">
              <a:spLocks noChangeArrowheads="1"/>
            </p:cNvSpPr>
            <p:nvPr/>
          </p:nvSpPr>
          <p:spPr bwMode="auto">
            <a:xfrm>
              <a:off x="1284" y="1248"/>
              <a:ext cx="551" cy="3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en-US" sz="2800" i="1">
                  <a:solidFill>
                    <a:schemeClr val="hlink"/>
                  </a:solidFill>
                </a:rPr>
                <a:t>Note</a:t>
              </a: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xmlns="" id="{F9E0C087-F3D6-412A-AEA7-77C61AD74F45}"/>
              </a:ext>
            </a:extLst>
          </p:cNvPr>
          <p:cNvSpPr>
            <a:spLocks noGrp="1"/>
          </p:cNvSpPr>
          <p:nvPr>
            <p:ph type="sldNum" sz="quarter" idx="10"/>
          </p:nvPr>
        </p:nvSpPr>
        <p:spPr/>
        <p:txBody>
          <a:bodyPr/>
          <a:lstStyle/>
          <a:p>
            <a:r>
              <a:rPr lang="en-US" altLang="en-US"/>
              <a:t>2.</a:t>
            </a:r>
            <a:fld id="{F6E5065A-EE0A-4A69-84CA-00F5B3813E50}" type="slidenum">
              <a:rPr lang="en-US" altLang="en-US"/>
              <a:pPr/>
              <a:t>6</a:t>
            </a:fld>
            <a:endParaRPr lang="en-US" altLang="en-US"/>
          </a:p>
        </p:txBody>
      </p:sp>
      <p:sp>
        <p:nvSpPr>
          <p:cNvPr id="635906" name="Line 2">
            <a:extLst>
              <a:ext uri="{FF2B5EF4-FFF2-40B4-BE49-F238E27FC236}">
                <a16:creationId xmlns:a16="http://schemas.microsoft.com/office/drawing/2014/main" xmlns="" id="{C258560F-B007-4198-92EC-DFDB7A05B039}"/>
              </a:ext>
            </a:extLst>
          </p:cNvPr>
          <p:cNvSpPr>
            <a:spLocks noChangeShapeType="1"/>
          </p:cNvSpPr>
          <p:nvPr/>
        </p:nvSpPr>
        <p:spPr bwMode="auto">
          <a:xfrm>
            <a:off x="152400" y="228600"/>
            <a:ext cx="8763000" cy="0"/>
          </a:xfrm>
          <a:prstGeom prst="line">
            <a:avLst/>
          </a:prstGeom>
          <a:noFill/>
          <a:ln w="76200">
            <a:solidFill>
              <a:schemeClr val="hlink"/>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635907" name="Line 3">
            <a:extLst>
              <a:ext uri="{FF2B5EF4-FFF2-40B4-BE49-F238E27FC236}">
                <a16:creationId xmlns:a16="http://schemas.microsoft.com/office/drawing/2014/main" xmlns="" id="{0FA7DCF0-ABD1-4E63-864C-73705A8C5178}"/>
              </a:ext>
            </a:extLst>
          </p:cNvPr>
          <p:cNvSpPr>
            <a:spLocks noChangeShapeType="1"/>
          </p:cNvSpPr>
          <p:nvPr/>
        </p:nvSpPr>
        <p:spPr bwMode="auto">
          <a:xfrm>
            <a:off x="152400" y="1066800"/>
            <a:ext cx="8763000" cy="0"/>
          </a:xfrm>
          <a:prstGeom prst="line">
            <a:avLst/>
          </a:prstGeom>
          <a:noFill/>
          <a:ln w="19050">
            <a:solidFill>
              <a:schemeClr val="hlink"/>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635908" name="Text Box 4">
            <a:extLst>
              <a:ext uri="{FF2B5EF4-FFF2-40B4-BE49-F238E27FC236}">
                <a16:creationId xmlns:a16="http://schemas.microsoft.com/office/drawing/2014/main" xmlns="" id="{D14C57E1-33D9-4320-A25C-DB45F872A2E2}"/>
              </a:ext>
            </a:extLst>
          </p:cNvPr>
          <p:cNvSpPr txBox="1">
            <a:spLocks noChangeArrowheads="1"/>
          </p:cNvSpPr>
          <p:nvPr/>
        </p:nvSpPr>
        <p:spPr bwMode="auto">
          <a:xfrm>
            <a:off x="304800" y="457200"/>
            <a:ext cx="4810125"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en-US" sz="2400">
                <a:solidFill>
                  <a:schemeClr val="folHlink"/>
                </a:solidFill>
              </a:rPr>
              <a:t>Figure 2.2  </a:t>
            </a:r>
            <a:r>
              <a:rPr lang="en-US" altLang="en-US" sz="2000" i="1"/>
              <a:t>Seven layers of the OSI model</a:t>
            </a:r>
          </a:p>
        </p:txBody>
      </p:sp>
      <p:sp>
        <p:nvSpPr>
          <p:cNvPr id="635909" name="Line 5">
            <a:extLst>
              <a:ext uri="{FF2B5EF4-FFF2-40B4-BE49-F238E27FC236}">
                <a16:creationId xmlns:a16="http://schemas.microsoft.com/office/drawing/2014/main" xmlns="" id="{52E2B408-8012-4E55-A2A0-707823636040}"/>
              </a:ext>
            </a:extLst>
          </p:cNvPr>
          <p:cNvSpPr>
            <a:spLocks noChangeShapeType="1"/>
          </p:cNvSpPr>
          <p:nvPr/>
        </p:nvSpPr>
        <p:spPr bwMode="auto">
          <a:xfrm>
            <a:off x="152400" y="6248400"/>
            <a:ext cx="8763000" cy="0"/>
          </a:xfrm>
          <a:prstGeom prst="line">
            <a:avLst/>
          </a:prstGeom>
          <a:noFill/>
          <a:ln w="76200">
            <a:solidFill>
              <a:schemeClr val="hlink"/>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pic>
        <p:nvPicPr>
          <p:cNvPr id="635910" name="Picture 6">
            <a:extLst>
              <a:ext uri="{FF2B5EF4-FFF2-40B4-BE49-F238E27FC236}">
                <a16:creationId xmlns:a16="http://schemas.microsoft.com/office/drawing/2014/main" xmlns="" id="{43EADDE2-1A8C-423A-932A-67A2DFE3E839}"/>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149475" y="1427163"/>
            <a:ext cx="4251325" cy="43640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xmlns="" id="{AC0CA6EF-C086-40F4-B11E-3014A96584F5}"/>
              </a:ext>
            </a:extLst>
          </p:cNvPr>
          <p:cNvSpPr>
            <a:spLocks noGrp="1"/>
          </p:cNvSpPr>
          <p:nvPr>
            <p:ph type="sldNum" sz="quarter" idx="10"/>
          </p:nvPr>
        </p:nvSpPr>
        <p:spPr/>
        <p:txBody>
          <a:bodyPr/>
          <a:lstStyle/>
          <a:p>
            <a:r>
              <a:rPr lang="en-US" altLang="en-US"/>
              <a:t>2.</a:t>
            </a:r>
            <a:fld id="{D4E404B8-A9C2-4C2D-9486-E86B9D970668}" type="slidenum">
              <a:rPr lang="en-US" altLang="en-US"/>
              <a:pPr/>
              <a:t>7</a:t>
            </a:fld>
            <a:endParaRPr lang="en-US" altLang="en-US"/>
          </a:p>
        </p:txBody>
      </p:sp>
      <p:sp>
        <p:nvSpPr>
          <p:cNvPr id="636930" name="Line 2">
            <a:extLst>
              <a:ext uri="{FF2B5EF4-FFF2-40B4-BE49-F238E27FC236}">
                <a16:creationId xmlns:a16="http://schemas.microsoft.com/office/drawing/2014/main" xmlns="" id="{858114A2-6016-4430-8778-6A36BA613C2B}"/>
              </a:ext>
            </a:extLst>
          </p:cNvPr>
          <p:cNvSpPr>
            <a:spLocks noChangeShapeType="1"/>
          </p:cNvSpPr>
          <p:nvPr/>
        </p:nvSpPr>
        <p:spPr bwMode="auto">
          <a:xfrm>
            <a:off x="152400" y="152400"/>
            <a:ext cx="8763000" cy="0"/>
          </a:xfrm>
          <a:prstGeom prst="line">
            <a:avLst/>
          </a:prstGeom>
          <a:noFill/>
          <a:ln w="76200">
            <a:solidFill>
              <a:schemeClr val="hlink"/>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636931" name="Line 3">
            <a:extLst>
              <a:ext uri="{FF2B5EF4-FFF2-40B4-BE49-F238E27FC236}">
                <a16:creationId xmlns:a16="http://schemas.microsoft.com/office/drawing/2014/main" xmlns="" id="{5B6CB7BF-D0AA-4078-9917-9ACA6538641E}"/>
              </a:ext>
            </a:extLst>
          </p:cNvPr>
          <p:cNvSpPr>
            <a:spLocks noChangeShapeType="1"/>
          </p:cNvSpPr>
          <p:nvPr/>
        </p:nvSpPr>
        <p:spPr bwMode="auto">
          <a:xfrm>
            <a:off x="152400" y="990600"/>
            <a:ext cx="8763000" cy="0"/>
          </a:xfrm>
          <a:prstGeom prst="line">
            <a:avLst/>
          </a:prstGeom>
          <a:noFill/>
          <a:ln w="19050">
            <a:solidFill>
              <a:schemeClr val="hlink"/>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636932" name="Text Box 4">
            <a:extLst>
              <a:ext uri="{FF2B5EF4-FFF2-40B4-BE49-F238E27FC236}">
                <a16:creationId xmlns:a16="http://schemas.microsoft.com/office/drawing/2014/main" xmlns="" id="{5DC5B917-1DB8-4BE3-BF17-D444980DB185}"/>
              </a:ext>
            </a:extLst>
          </p:cNvPr>
          <p:cNvSpPr txBox="1">
            <a:spLocks noChangeArrowheads="1"/>
          </p:cNvSpPr>
          <p:nvPr/>
        </p:nvSpPr>
        <p:spPr bwMode="auto">
          <a:xfrm>
            <a:off x="304800" y="381000"/>
            <a:ext cx="6715125"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en-US" sz="2400">
                <a:solidFill>
                  <a:schemeClr val="folHlink"/>
                </a:solidFill>
              </a:rPr>
              <a:t>Figure 2.3  </a:t>
            </a:r>
            <a:r>
              <a:rPr lang="en-US" altLang="en-US" sz="2000" i="1"/>
              <a:t>The interaction between layers in the OSI model</a:t>
            </a:r>
          </a:p>
        </p:txBody>
      </p:sp>
      <p:sp>
        <p:nvSpPr>
          <p:cNvPr id="636933" name="Line 5">
            <a:extLst>
              <a:ext uri="{FF2B5EF4-FFF2-40B4-BE49-F238E27FC236}">
                <a16:creationId xmlns:a16="http://schemas.microsoft.com/office/drawing/2014/main" xmlns="" id="{103F36DD-E9B3-49ED-99FE-AF705592E13F}"/>
              </a:ext>
            </a:extLst>
          </p:cNvPr>
          <p:cNvSpPr>
            <a:spLocks noChangeShapeType="1"/>
          </p:cNvSpPr>
          <p:nvPr/>
        </p:nvSpPr>
        <p:spPr bwMode="auto">
          <a:xfrm>
            <a:off x="152400" y="6324600"/>
            <a:ext cx="8763000" cy="0"/>
          </a:xfrm>
          <a:prstGeom prst="line">
            <a:avLst/>
          </a:prstGeom>
          <a:noFill/>
          <a:ln w="76200">
            <a:solidFill>
              <a:schemeClr val="hlink"/>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pic>
        <p:nvPicPr>
          <p:cNvPr id="636934" name="Picture 6">
            <a:extLst>
              <a:ext uri="{FF2B5EF4-FFF2-40B4-BE49-F238E27FC236}">
                <a16:creationId xmlns:a16="http://schemas.microsoft.com/office/drawing/2014/main" xmlns="" id="{41B64F8C-0D00-443C-BB0C-9480B76169F8}"/>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882650" y="1066800"/>
            <a:ext cx="6965950" cy="5160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xmlns="" id="{51F72B1A-0805-4C6B-B74F-823B5ABF5FB1}"/>
              </a:ext>
            </a:extLst>
          </p:cNvPr>
          <p:cNvSpPr>
            <a:spLocks noGrp="1"/>
          </p:cNvSpPr>
          <p:nvPr>
            <p:ph type="sldNum" sz="quarter" idx="10"/>
          </p:nvPr>
        </p:nvSpPr>
        <p:spPr/>
        <p:txBody>
          <a:bodyPr/>
          <a:lstStyle/>
          <a:p>
            <a:r>
              <a:rPr lang="en-US" altLang="en-US"/>
              <a:t>2.</a:t>
            </a:r>
            <a:fld id="{0D41E4A5-A9C2-4441-8A51-1B68273E63F6}" type="slidenum">
              <a:rPr lang="en-US" altLang="en-US"/>
              <a:pPr/>
              <a:t>8</a:t>
            </a:fld>
            <a:endParaRPr lang="en-US" altLang="en-US"/>
          </a:p>
        </p:txBody>
      </p:sp>
      <p:sp>
        <p:nvSpPr>
          <p:cNvPr id="637954" name="Line 2">
            <a:extLst>
              <a:ext uri="{FF2B5EF4-FFF2-40B4-BE49-F238E27FC236}">
                <a16:creationId xmlns:a16="http://schemas.microsoft.com/office/drawing/2014/main" xmlns="" id="{A5C5CF01-2BAA-4728-B32A-4ABA7475909B}"/>
              </a:ext>
            </a:extLst>
          </p:cNvPr>
          <p:cNvSpPr>
            <a:spLocks noChangeShapeType="1"/>
          </p:cNvSpPr>
          <p:nvPr/>
        </p:nvSpPr>
        <p:spPr bwMode="auto">
          <a:xfrm>
            <a:off x="152400" y="152400"/>
            <a:ext cx="8763000" cy="0"/>
          </a:xfrm>
          <a:prstGeom prst="line">
            <a:avLst/>
          </a:prstGeom>
          <a:noFill/>
          <a:ln w="76200">
            <a:solidFill>
              <a:schemeClr val="hlink"/>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637955" name="Line 3">
            <a:extLst>
              <a:ext uri="{FF2B5EF4-FFF2-40B4-BE49-F238E27FC236}">
                <a16:creationId xmlns:a16="http://schemas.microsoft.com/office/drawing/2014/main" xmlns="" id="{CC53A831-4780-4AFB-8D23-376D1F22B878}"/>
              </a:ext>
            </a:extLst>
          </p:cNvPr>
          <p:cNvSpPr>
            <a:spLocks noChangeShapeType="1"/>
          </p:cNvSpPr>
          <p:nvPr/>
        </p:nvSpPr>
        <p:spPr bwMode="auto">
          <a:xfrm>
            <a:off x="152400" y="990600"/>
            <a:ext cx="8763000" cy="0"/>
          </a:xfrm>
          <a:prstGeom prst="line">
            <a:avLst/>
          </a:prstGeom>
          <a:noFill/>
          <a:ln w="19050">
            <a:solidFill>
              <a:schemeClr val="hlink"/>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637956" name="Text Box 4">
            <a:extLst>
              <a:ext uri="{FF2B5EF4-FFF2-40B4-BE49-F238E27FC236}">
                <a16:creationId xmlns:a16="http://schemas.microsoft.com/office/drawing/2014/main" xmlns="" id="{84E110C2-12B1-4B98-8458-DB05D80B28F1}"/>
              </a:ext>
            </a:extLst>
          </p:cNvPr>
          <p:cNvSpPr txBox="1">
            <a:spLocks noChangeArrowheads="1"/>
          </p:cNvSpPr>
          <p:nvPr/>
        </p:nvSpPr>
        <p:spPr bwMode="auto">
          <a:xfrm>
            <a:off x="304800" y="381000"/>
            <a:ext cx="5248275"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en-US" sz="2400">
                <a:solidFill>
                  <a:schemeClr val="folHlink"/>
                </a:solidFill>
              </a:rPr>
              <a:t>Figure 2.4  </a:t>
            </a:r>
            <a:r>
              <a:rPr lang="en-US" altLang="en-US" sz="2000" i="1"/>
              <a:t>An exchange using the OSI model</a:t>
            </a:r>
          </a:p>
        </p:txBody>
      </p:sp>
      <p:sp>
        <p:nvSpPr>
          <p:cNvPr id="637957" name="Line 5">
            <a:extLst>
              <a:ext uri="{FF2B5EF4-FFF2-40B4-BE49-F238E27FC236}">
                <a16:creationId xmlns:a16="http://schemas.microsoft.com/office/drawing/2014/main" xmlns="" id="{7305E1BE-14CC-4F8D-AFD5-38D2D4A088D0}"/>
              </a:ext>
            </a:extLst>
          </p:cNvPr>
          <p:cNvSpPr>
            <a:spLocks noChangeShapeType="1"/>
          </p:cNvSpPr>
          <p:nvPr/>
        </p:nvSpPr>
        <p:spPr bwMode="auto">
          <a:xfrm>
            <a:off x="152400" y="6248400"/>
            <a:ext cx="8763000" cy="0"/>
          </a:xfrm>
          <a:prstGeom prst="line">
            <a:avLst/>
          </a:prstGeom>
          <a:noFill/>
          <a:ln w="76200">
            <a:solidFill>
              <a:schemeClr val="hlink"/>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pic>
        <p:nvPicPr>
          <p:cNvPr id="637958" name="Picture 6">
            <a:extLst>
              <a:ext uri="{FF2B5EF4-FFF2-40B4-BE49-F238E27FC236}">
                <a16:creationId xmlns:a16="http://schemas.microsoft.com/office/drawing/2014/main" xmlns="" id="{6E769450-BC17-4CAB-911E-4322BB1E0C03}"/>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54038" y="1200150"/>
            <a:ext cx="7523162" cy="48196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xmlns="" id="{90D27079-DCFE-47BD-AF72-92CB4325812A}"/>
              </a:ext>
            </a:extLst>
          </p:cNvPr>
          <p:cNvSpPr>
            <a:spLocks noGrp="1"/>
          </p:cNvSpPr>
          <p:nvPr>
            <p:ph type="sldNum" sz="quarter" idx="10"/>
          </p:nvPr>
        </p:nvSpPr>
        <p:spPr/>
        <p:txBody>
          <a:bodyPr/>
          <a:lstStyle/>
          <a:p>
            <a:r>
              <a:rPr lang="en-US" altLang="en-US"/>
              <a:t>2.</a:t>
            </a:r>
            <a:fld id="{CDB345B2-A2B3-4146-A842-94A961CCBC27}" type="slidenum">
              <a:rPr lang="en-US" altLang="en-US"/>
              <a:pPr/>
              <a:t>9</a:t>
            </a:fld>
            <a:endParaRPr lang="en-US" altLang="en-US"/>
          </a:p>
        </p:txBody>
      </p:sp>
      <p:sp>
        <p:nvSpPr>
          <p:cNvPr id="678914" name="Rectangle 2">
            <a:extLst>
              <a:ext uri="{FF2B5EF4-FFF2-40B4-BE49-F238E27FC236}">
                <a16:creationId xmlns:a16="http://schemas.microsoft.com/office/drawing/2014/main" xmlns="" id="{E95E6F52-43E6-46A5-8525-DE226C287CC3}"/>
              </a:ext>
            </a:extLst>
          </p:cNvPr>
          <p:cNvSpPr>
            <a:spLocks noChangeArrowheads="1"/>
          </p:cNvSpPr>
          <p:nvPr/>
        </p:nvSpPr>
        <p:spPr bwMode="auto">
          <a:xfrm>
            <a:off x="0" y="0"/>
            <a:ext cx="9144000" cy="838200"/>
          </a:xfrm>
          <a:prstGeom prst="rect">
            <a:avLst/>
          </a:prstGeom>
          <a:solidFill>
            <a:srgbClr val="33CCFF"/>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altLang="en-US" sz="3200">
              <a:effectLst>
                <a:outerShdw blurRad="38100" dist="38100" dir="2700000" algn="tl">
                  <a:srgbClr val="FFFFFF"/>
                </a:outerShdw>
              </a:effectLst>
            </a:endParaRPr>
          </a:p>
        </p:txBody>
      </p:sp>
      <p:sp>
        <p:nvSpPr>
          <p:cNvPr id="678915" name="Text Box 3">
            <a:extLst>
              <a:ext uri="{FF2B5EF4-FFF2-40B4-BE49-F238E27FC236}">
                <a16:creationId xmlns:a16="http://schemas.microsoft.com/office/drawing/2014/main" xmlns="" id="{2F3ACD8F-EA82-4A14-ABB0-7FFFA05B70F0}"/>
              </a:ext>
            </a:extLst>
          </p:cNvPr>
          <p:cNvSpPr txBox="1">
            <a:spLocks noChangeArrowheads="1"/>
          </p:cNvSpPr>
          <p:nvPr/>
        </p:nvSpPr>
        <p:spPr bwMode="auto">
          <a:xfrm>
            <a:off x="228600" y="76200"/>
            <a:ext cx="6630988"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en-US" sz="3200">
                <a:effectLst>
                  <a:outerShdw blurRad="38100" dist="38100" dir="2700000" algn="tl">
                    <a:srgbClr val="C0C0C0"/>
                  </a:outerShdw>
                </a:effectLst>
                <a:latin typeface="Times" panose="02020603050405020304" pitchFamily="18" charset="0"/>
              </a:rPr>
              <a:t>2-3   LAYERS IN THE OSI MODEL</a:t>
            </a:r>
          </a:p>
        </p:txBody>
      </p:sp>
      <p:sp>
        <p:nvSpPr>
          <p:cNvPr id="678916" name="Text Box 4">
            <a:extLst>
              <a:ext uri="{FF2B5EF4-FFF2-40B4-BE49-F238E27FC236}">
                <a16:creationId xmlns:a16="http://schemas.microsoft.com/office/drawing/2014/main" xmlns="" id="{6D462FB0-7B22-4B52-B467-79AC69CC6008}"/>
              </a:ext>
            </a:extLst>
          </p:cNvPr>
          <p:cNvSpPr txBox="1">
            <a:spLocks noChangeArrowheads="1"/>
          </p:cNvSpPr>
          <p:nvPr/>
        </p:nvSpPr>
        <p:spPr bwMode="auto">
          <a:xfrm>
            <a:off x="8229600" y="6400800"/>
            <a:ext cx="18415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endParaRPr lang="en-US" altLang="en-US"/>
          </a:p>
        </p:txBody>
      </p:sp>
      <p:sp>
        <p:nvSpPr>
          <p:cNvPr id="678917" name="Rectangle 5">
            <a:extLst>
              <a:ext uri="{FF2B5EF4-FFF2-40B4-BE49-F238E27FC236}">
                <a16:creationId xmlns:a16="http://schemas.microsoft.com/office/drawing/2014/main" xmlns="" id="{2347E4B3-311C-4477-91FD-FE45ED3EFE8A}"/>
              </a:ext>
            </a:extLst>
          </p:cNvPr>
          <p:cNvSpPr>
            <a:spLocks noChangeArrowheads="1"/>
          </p:cNvSpPr>
          <p:nvPr/>
        </p:nvSpPr>
        <p:spPr bwMode="auto">
          <a:xfrm>
            <a:off x="76200" y="987425"/>
            <a:ext cx="8610600" cy="946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pPr algn="just" eaLnBrk="1" hangingPunct="1"/>
            <a:r>
              <a:rPr lang="en-US" altLang="en-US" sz="2800" i="1">
                <a:effectLst>
                  <a:outerShdw blurRad="38100" dist="38100" dir="2700000" algn="tl">
                    <a:srgbClr val="C0C0C0"/>
                  </a:outerShdw>
                </a:effectLst>
              </a:rPr>
              <a:t>In this section we briefly describe the functions of each layer in the OSI model.</a:t>
            </a:r>
          </a:p>
        </p:txBody>
      </p:sp>
      <p:sp>
        <p:nvSpPr>
          <p:cNvPr id="678918" name="Rectangle 6">
            <a:extLst>
              <a:ext uri="{FF2B5EF4-FFF2-40B4-BE49-F238E27FC236}">
                <a16:creationId xmlns:a16="http://schemas.microsoft.com/office/drawing/2014/main" xmlns="" id="{FA866E0F-8662-4B80-84C5-E831995D8A3C}"/>
              </a:ext>
            </a:extLst>
          </p:cNvPr>
          <p:cNvSpPr>
            <a:spLocks noChangeArrowheads="1"/>
          </p:cNvSpPr>
          <p:nvPr/>
        </p:nvSpPr>
        <p:spPr bwMode="auto">
          <a:xfrm>
            <a:off x="228600" y="3295650"/>
            <a:ext cx="5715000" cy="26479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buClr>
                <a:schemeClr val="tx1"/>
              </a:buClr>
              <a:buSzPct val="117000"/>
              <a:buFont typeface="Wingdings" panose="05000000000000000000" pitchFamily="2" charset="2"/>
              <a:buNone/>
            </a:pPr>
            <a:r>
              <a:rPr lang="fr-FR" altLang="en-US" sz="2400">
                <a:solidFill>
                  <a:srgbClr val="0033CC"/>
                </a:solidFill>
              </a:rPr>
              <a:t>Physical Layer</a:t>
            </a:r>
            <a:br>
              <a:rPr lang="fr-FR" altLang="en-US" sz="2400">
                <a:solidFill>
                  <a:srgbClr val="0033CC"/>
                </a:solidFill>
              </a:rPr>
            </a:br>
            <a:r>
              <a:rPr lang="fr-FR" altLang="en-US" sz="2400">
                <a:solidFill>
                  <a:srgbClr val="0033CC"/>
                </a:solidFill>
              </a:rPr>
              <a:t>Data Link Layer</a:t>
            </a:r>
          </a:p>
          <a:p>
            <a:pPr>
              <a:buClr>
                <a:schemeClr val="tx1"/>
              </a:buClr>
              <a:buSzPct val="117000"/>
              <a:buFont typeface="Wingdings" panose="05000000000000000000" pitchFamily="2" charset="2"/>
              <a:buNone/>
            </a:pPr>
            <a:r>
              <a:rPr lang="en-US" altLang="en-US" sz="2400">
                <a:solidFill>
                  <a:srgbClr val="0033CC"/>
                </a:solidFill>
              </a:rPr>
              <a:t>Network Layer</a:t>
            </a:r>
          </a:p>
          <a:p>
            <a:pPr>
              <a:buClr>
                <a:schemeClr val="tx1"/>
              </a:buClr>
              <a:buSzPct val="117000"/>
              <a:buFont typeface="Wingdings" panose="05000000000000000000" pitchFamily="2" charset="2"/>
              <a:buNone/>
            </a:pPr>
            <a:r>
              <a:rPr lang="en-US" altLang="en-US" sz="2400">
                <a:solidFill>
                  <a:srgbClr val="0033CC"/>
                </a:solidFill>
              </a:rPr>
              <a:t>Transport Layer</a:t>
            </a:r>
          </a:p>
          <a:p>
            <a:pPr>
              <a:buClr>
                <a:schemeClr val="tx1"/>
              </a:buClr>
              <a:buSzPct val="117000"/>
              <a:buFont typeface="Wingdings" panose="05000000000000000000" pitchFamily="2" charset="2"/>
              <a:buNone/>
            </a:pPr>
            <a:r>
              <a:rPr lang="en-US" altLang="en-US" sz="2400">
                <a:solidFill>
                  <a:srgbClr val="0033CC"/>
                </a:solidFill>
              </a:rPr>
              <a:t>Session Layer</a:t>
            </a:r>
          </a:p>
          <a:p>
            <a:pPr>
              <a:buClr>
                <a:schemeClr val="tx1"/>
              </a:buClr>
              <a:buSzPct val="117000"/>
              <a:buFont typeface="Wingdings" panose="05000000000000000000" pitchFamily="2" charset="2"/>
              <a:buNone/>
            </a:pPr>
            <a:r>
              <a:rPr lang="en-US" altLang="en-US" sz="2400">
                <a:solidFill>
                  <a:srgbClr val="0033CC"/>
                </a:solidFill>
              </a:rPr>
              <a:t>Presentation Layer</a:t>
            </a:r>
          </a:p>
          <a:p>
            <a:pPr>
              <a:buClr>
                <a:schemeClr val="tx1"/>
              </a:buClr>
              <a:buSzPct val="117000"/>
              <a:buFont typeface="Wingdings" panose="05000000000000000000" pitchFamily="2" charset="2"/>
              <a:buNone/>
            </a:pPr>
            <a:r>
              <a:rPr lang="en-US" altLang="en-US" sz="2400">
                <a:solidFill>
                  <a:srgbClr val="0033CC"/>
                </a:solidFill>
              </a:rPr>
              <a:t>Application Layer</a:t>
            </a:r>
          </a:p>
        </p:txBody>
      </p:sp>
      <p:sp>
        <p:nvSpPr>
          <p:cNvPr id="678919" name="Text Box 7">
            <a:extLst>
              <a:ext uri="{FF2B5EF4-FFF2-40B4-BE49-F238E27FC236}">
                <a16:creationId xmlns:a16="http://schemas.microsoft.com/office/drawing/2014/main" xmlns="" id="{E7E6E4EF-5F45-4FE6-9D60-061E52FE4776}"/>
              </a:ext>
            </a:extLst>
          </p:cNvPr>
          <p:cNvSpPr txBox="1">
            <a:spLocks noChangeArrowheads="1"/>
          </p:cNvSpPr>
          <p:nvPr/>
        </p:nvSpPr>
        <p:spPr bwMode="auto">
          <a:xfrm>
            <a:off x="239713" y="2819400"/>
            <a:ext cx="4867275" cy="519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76200" algn="ctr">
                <a:solidFill>
                  <a:schemeClr val="folHlink"/>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en-US" altLang="en-US" sz="2800" i="1" u="sng">
                <a:solidFill>
                  <a:schemeClr val="hlink"/>
                </a:solidFill>
                <a:effectLst>
                  <a:outerShdw blurRad="38100" dist="38100" dir="2700000" algn="tl">
                    <a:srgbClr val="C0C0C0"/>
                  </a:outerShdw>
                </a:effectLst>
              </a:rPr>
              <a:t>Topics discussed in this section:</a:t>
            </a:r>
          </a:p>
        </p:txBody>
      </p:sp>
    </p:spTree>
  </p:cSld>
  <p:clrMapOvr>
    <a:masterClrMapping/>
  </p:clrMapOvr>
</p:sld>
</file>

<file path=ppt/theme/theme1.xml><?xml version="1.0" encoding="utf-8"?>
<a:theme xmlns:a="http://schemas.openxmlformats.org/drawingml/2006/main" name="Blends">
  <a:themeElements>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1"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1"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Blends</Template>
  <TotalTime>2263</TotalTime>
  <Words>845</Words>
  <Application>Microsoft Office PowerPoint</Application>
  <PresentationFormat>On-screen Show (4:3)</PresentationFormat>
  <Paragraphs>157</Paragraphs>
  <Slides>41</Slides>
  <Notes>41</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Blends</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Valued Gateway Client</dc:creator>
  <cp:lastModifiedBy>Admin</cp:lastModifiedBy>
  <cp:revision>143</cp:revision>
  <dcterms:created xsi:type="dcterms:W3CDTF">2000-01-15T04:50:39Z</dcterms:created>
  <dcterms:modified xsi:type="dcterms:W3CDTF">2021-11-18T06:33:27Z</dcterms:modified>
</cp:coreProperties>
</file>