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3" r:id="rId2"/>
    <p:sldId id="264" r:id="rId3"/>
    <p:sldId id="265" r:id="rId4"/>
    <p:sldId id="266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7" r:id="rId14"/>
    <p:sldId id="276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160" autoAdjust="0"/>
    <p:restoredTop sz="81356" autoAdjust="0"/>
  </p:normalViewPr>
  <p:slideViewPr>
    <p:cSldViewPr>
      <p:cViewPr>
        <p:scale>
          <a:sx n="50" d="100"/>
          <a:sy n="50" d="100"/>
        </p:scale>
        <p:origin x="-2226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1007B-720E-490F-9818-A675D4EBBD4D}" type="datetimeFigureOut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DC84A-8089-4004-9E8F-A118EEA307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DC84A-8089-4004-9E8F-A118EEA30778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F3BB-55BD-448C-9B4F-A36E09BB385E}" type="datetimeFigureOut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8F48-B768-46CC-B04A-00B7762045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F3BB-55BD-448C-9B4F-A36E09BB385E}" type="datetimeFigureOut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8F48-B768-46CC-B04A-00B7762045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F3BB-55BD-448C-9B4F-A36E09BB385E}" type="datetimeFigureOut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8F48-B768-46CC-B04A-00B7762045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F3BB-55BD-448C-9B4F-A36E09BB385E}" type="datetimeFigureOut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8F48-B768-46CC-B04A-00B7762045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F3BB-55BD-448C-9B4F-A36E09BB385E}" type="datetimeFigureOut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8F48-B768-46CC-B04A-00B7762045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F3BB-55BD-448C-9B4F-A36E09BB385E}" type="datetimeFigureOut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8F48-B768-46CC-B04A-00B7762045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F3BB-55BD-448C-9B4F-A36E09BB385E}" type="datetimeFigureOut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8F48-B768-46CC-B04A-00B7762045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F3BB-55BD-448C-9B4F-A36E09BB385E}" type="datetimeFigureOut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8F48-B768-46CC-B04A-00B7762045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F3BB-55BD-448C-9B4F-A36E09BB385E}" type="datetimeFigureOut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8F48-B768-46CC-B04A-00B7762045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F3BB-55BD-448C-9B4F-A36E09BB385E}" type="datetimeFigureOut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8F48-B768-46CC-B04A-00B7762045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F3BB-55BD-448C-9B4F-A36E09BB385E}" type="datetimeFigureOut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8F48-B768-46CC-B04A-00B7762045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DF3BB-55BD-448C-9B4F-A36E09BB385E}" type="datetimeFigureOut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B8F48-B768-46CC-B04A-00B7762045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ell\Desktop\20200908_10544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54" y="533400"/>
            <a:ext cx="8462946" cy="5592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Dell\Desktop\20200908_1057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8157" y="609600"/>
            <a:ext cx="8324843" cy="5516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Dell\Desktop\20200908_10575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1382" y="609600"/>
            <a:ext cx="7969218" cy="5516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Dell\Desktop\20200908_1058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3368" y="228600"/>
            <a:ext cx="7868632" cy="5897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Dell\Desktop\20200908_1058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3010" y="304800"/>
            <a:ext cx="8007590" cy="5821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Dell\Desktop\20200908_10584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8850154" cy="5745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Dell\Desktop\20200908_1142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0488" y="-66675"/>
            <a:ext cx="9324976" cy="6991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Dell\Desktop\20200908_1142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21372" y="1600200"/>
            <a:ext cx="5901256" cy="4525963"/>
          </a:xfrm>
          <a:prstGeom prst="rect">
            <a:avLst/>
          </a:prstGeom>
          <a:noFill/>
        </p:spPr>
      </p:pic>
      <p:pic>
        <p:nvPicPr>
          <p:cNvPr id="2051" name="Picture 3" descr="C:\Users\Dell\Desktop\20200908_1142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-19050"/>
            <a:ext cx="8991600" cy="689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Dell\Desktop\20200908_1143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675" y="-204788"/>
            <a:ext cx="9277350" cy="7267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Desktop\20200908_1143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8984" y="304800"/>
            <a:ext cx="8149215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Dell\Desktop\20200908_1143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80963"/>
            <a:ext cx="9182100" cy="6696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ell\Desktop\20200908_1055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4506" y="533400"/>
            <a:ext cx="8087494" cy="5592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Dell\Desktop\20200908_1143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-119063"/>
            <a:ext cx="9067800" cy="7096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Dell\Desktop\20200908_1144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38" y="195263"/>
            <a:ext cx="8620125" cy="6467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C:\Users\Dell\Desktop\20200908_1144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-85725"/>
            <a:ext cx="8915400" cy="7029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ell\Desktop\20200908_1055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9887" y="609600"/>
            <a:ext cx="8080713" cy="5516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ell\Desktop\20200908_10554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381000"/>
            <a:ext cx="7746907" cy="5745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ell\Desktop\20200908_1056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304800"/>
            <a:ext cx="7556876" cy="5821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ell\Desktop\20200908_1056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3622" y="228600"/>
            <a:ext cx="7860778" cy="5897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ell\Desktop\20200908_1056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8353811" cy="5668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Dell\Desktop\20200908_10564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1457" y="533400"/>
            <a:ext cx="7996743" cy="5592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ell\Desktop\20200908_1057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7304" y="304800"/>
            <a:ext cx="7548496" cy="5821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</Words>
  <Application>Microsoft Office PowerPoint</Application>
  <PresentationFormat>On-screen Show (4:3)</PresentationFormat>
  <Paragraphs>1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Admin</cp:lastModifiedBy>
  <cp:revision>18</cp:revision>
  <dcterms:created xsi:type="dcterms:W3CDTF">2020-09-08T05:34:14Z</dcterms:created>
  <dcterms:modified xsi:type="dcterms:W3CDTF">2021-11-18T06:49:26Z</dcterms:modified>
</cp:coreProperties>
</file>