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7" r:id="rId10"/>
    <p:sldId id="268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7064" y="533400"/>
            <a:ext cx="342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rgbClr val="00B050"/>
                </a:solidFill>
              </a:rPr>
              <a:t>SYSTEM REALIZATION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295400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dirty="0"/>
              <a:t>We now develop a systematic method for realization (or implementation) of an arbitrary </a:t>
            </a:r>
            <a:r>
              <a:rPr lang="en-IN" i="1" dirty="0"/>
              <a:t>N</a:t>
            </a:r>
            <a:r>
              <a:rPr lang="en-IN" dirty="0"/>
              <a:t>th-order transfer function. The most general transfer function with </a:t>
            </a:r>
            <a:r>
              <a:rPr lang="en-IN" i="1" dirty="0"/>
              <a:t>M</a:t>
            </a:r>
            <a:r>
              <a:rPr lang="en-IN" dirty="0"/>
              <a:t> = </a:t>
            </a:r>
            <a:r>
              <a:rPr lang="en-IN" i="1" dirty="0"/>
              <a:t>N</a:t>
            </a:r>
            <a:r>
              <a:rPr lang="en-IN" dirty="0"/>
              <a:t> is given by</a:t>
            </a:r>
          </a:p>
        </p:txBody>
      </p:sp>
      <p:pic>
        <p:nvPicPr>
          <p:cNvPr id="1026" name="Picture 2" descr="https://images.books24x7.com/bookimages/id_9300/figu399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14600"/>
            <a:ext cx="45720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7174" y="3094825"/>
            <a:ext cx="78572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dirty="0"/>
              <a:t>Since realization is basically a synthesis problem, there is no unique way of realizing a system. A given transfer function can be realized in many different ways. A transfer function </a:t>
            </a:r>
            <a:r>
              <a:rPr lang="en-IN" dirty="0" smtClean="0"/>
              <a:t>H(s</a:t>
            </a:r>
            <a:r>
              <a:rPr lang="en-IN" dirty="0"/>
              <a:t>) can be realized by using integrators or differentiators along with adders and multipliers.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4495800"/>
            <a:ext cx="52292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There are four methods to realization of system as ,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 smtClean="0">
                <a:solidFill>
                  <a:srgbClr val="FF0000"/>
                </a:solidFill>
              </a:rPr>
              <a:t>Direct </a:t>
            </a:r>
            <a:r>
              <a:rPr lang="en-IN" dirty="0">
                <a:solidFill>
                  <a:srgbClr val="FF0000"/>
                </a:solidFill>
              </a:rPr>
              <a:t>Form I </a:t>
            </a:r>
            <a:r>
              <a:rPr lang="en-IN" dirty="0" smtClean="0">
                <a:solidFill>
                  <a:srgbClr val="FF0000"/>
                </a:solidFill>
              </a:rPr>
              <a:t>Realization</a:t>
            </a:r>
            <a:r>
              <a:rPr lang="en-IN" dirty="0">
                <a:solidFill>
                  <a:srgbClr val="FF0000"/>
                </a:solidFill>
              </a:rPr>
              <a:t> of CT Systems</a:t>
            </a:r>
            <a:endParaRPr lang="en-IN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IN" dirty="0">
                <a:solidFill>
                  <a:srgbClr val="FF0000"/>
                </a:solidFill>
              </a:rPr>
              <a:t>Direct Form-II Realization of CT </a:t>
            </a:r>
            <a:r>
              <a:rPr lang="en-IN" dirty="0" smtClean="0">
                <a:solidFill>
                  <a:srgbClr val="FF0000"/>
                </a:solidFill>
              </a:rPr>
              <a:t>Systems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>
                <a:solidFill>
                  <a:srgbClr val="FF0000"/>
                </a:solidFill>
              </a:rPr>
              <a:t>Cascade Form Realisation of CT </a:t>
            </a:r>
            <a:r>
              <a:rPr lang="en-IN" dirty="0" smtClean="0">
                <a:solidFill>
                  <a:srgbClr val="FF0000"/>
                </a:solidFill>
              </a:rPr>
              <a:t>Systems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 smtClean="0">
                <a:solidFill>
                  <a:srgbClr val="FF0000"/>
                </a:solidFill>
              </a:rPr>
              <a:t>Parallel </a:t>
            </a:r>
            <a:r>
              <a:rPr lang="en-IN" dirty="0">
                <a:solidFill>
                  <a:srgbClr val="FF0000"/>
                </a:solidFill>
              </a:rPr>
              <a:t>Form Realisation </a:t>
            </a:r>
          </a:p>
        </p:txBody>
      </p:sp>
    </p:spTree>
    <p:extLst>
      <p:ext uri="{BB962C8B-B14F-4D97-AF65-F5344CB8AC3E}">
        <p14:creationId xmlns:p14="http://schemas.microsoft.com/office/powerpoint/2010/main" val="3416401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tul\Desktop\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704975"/>
            <a:ext cx="8916987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729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tul\Desktop\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6089"/>
            <a:ext cx="8326437" cy="653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152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tul\Desktop\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"/>
            <a:ext cx="5686425" cy="551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670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tul\Desktop\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465138"/>
            <a:ext cx="8631237" cy="592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659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tul\Desktop\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990600"/>
            <a:ext cx="811688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20142" y="457200"/>
            <a:ext cx="631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Elements used to construct a block diagram of CT/DT systems</a:t>
            </a:r>
            <a:endParaRPr lang="en-I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536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990600"/>
            <a:ext cx="2362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C:\Users\atul\Desktop\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764462" cy="511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73702" y="228600"/>
            <a:ext cx="43093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Direct Form I Realization of CT Systems</a:t>
            </a:r>
          </a:p>
        </p:txBody>
      </p:sp>
    </p:spTree>
    <p:extLst>
      <p:ext uri="{BB962C8B-B14F-4D97-AF65-F5344CB8AC3E}">
        <p14:creationId xmlns:p14="http://schemas.microsoft.com/office/powerpoint/2010/main" val="591552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tul\Desktop\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4648200" cy="219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tul\Desktop\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601" y="2435069"/>
            <a:ext cx="4622063" cy="221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tul\Desktop\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063" y="4523444"/>
            <a:ext cx="5545137" cy="214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400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tul\Desktop\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811" y="378125"/>
            <a:ext cx="6477000" cy="622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71800" y="76200"/>
            <a:ext cx="3894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Direct Form-II Realization of CT Systems</a:t>
            </a:r>
          </a:p>
        </p:txBody>
      </p:sp>
    </p:spTree>
    <p:extLst>
      <p:ext uri="{BB962C8B-B14F-4D97-AF65-F5344CB8AC3E}">
        <p14:creationId xmlns:p14="http://schemas.microsoft.com/office/powerpoint/2010/main" val="2342931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tul\Desktop\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6558"/>
            <a:ext cx="7372350" cy="595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67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tul\Desktop\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8153400" cy="629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447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tul\Desktop\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227013"/>
            <a:ext cx="8745537" cy="640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274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tul\Desktop\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790575"/>
            <a:ext cx="8002587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531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121</Words>
  <Application>Microsoft Office PowerPoint</Application>
  <PresentationFormat>On-screen Show (4:3)</PresentationFormat>
  <Paragraphs>11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Atul</dc:creator>
  <cp:lastModifiedBy>atul</cp:lastModifiedBy>
  <cp:revision>19</cp:revision>
  <dcterms:created xsi:type="dcterms:W3CDTF">2006-08-16T00:00:00Z</dcterms:created>
  <dcterms:modified xsi:type="dcterms:W3CDTF">2023-10-19T06:31:44Z</dcterms:modified>
</cp:coreProperties>
</file>