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76" r:id="rId8"/>
    <p:sldId id="268" r:id="rId9"/>
    <p:sldId id="266" r:id="rId10"/>
    <p:sldId id="265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7917A-997E-4ABB-BCF8-7B2450CE6D87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3790-6CE6-4C36-A6B4-901FFA568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0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561D08-CC16-44DD-BEEE-7A2342F951F4}" type="slidenum">
              <a:rPr lang="en-IN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I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introduction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3888" y="2079625"/>
            <a:ext cx="7620000" cy="4373563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200" b="0" dirty="0" smtClean="0"/>
              <a:t>A </a:t>
            </a:r>
            <a:r>
              <a:rPr lang="en-IN" sz="2200" dirty="0" smtClean="0">
                <a:solidFill>
                  <a:srgbClr val="00B050"/>
                </a:solidFill>
              </a:rPr>
              <a:t>rectifier</a:t>
            </a:r>
            <a:r>
              <a:rPr lang="en-IN" sz="2200" b="0" dirty="0" smtClean="0"/>
              <a:t> is an electrical device that </a:t>
            </a:r>
            <a:r>
              <a:rPr lang="en-IN" sz="2200" dirty="0" smtClean="0">
                <a:solidFill>
                  <a:srgbClr val="00B050"/>
                </a:solidFill>
              </a:rPr>
              <a:t>converts</a:t>
            </a:r>
            <a:r>
              <a:rPr lang="en-IN" sz="2200" b="0" dirty="0" smtClean="0"/>
              <a:t> </a:t>
            </a:r>
            <a:r>
              <a:rPr lang="en-IN" sz="2200" dirty="0" smtClean="0">
                <a:solidFill>
                  <a:srgbClr val="00B050"/>
                </a:solidFill>
              </a:rPr>
              <a:t>alternating current (AC)</a:t>
            </a:r>
            <a:r>
              <a:rPr lang="en-IN" sz="2200" b="0" dirty="0" smtClean="0"/>
              <a:t>, which periodically reverses direction, </a:t>
            </a:r>
            <a:r>
              <a:rPr lang="en-IN" sz="2200" dirty="0" smtClean="0">
                <a:solidFill>
                  <a:srgbClr val="00B050"/>
                </a:solidFill>
              </a:rPr>
              <a:t>to direct current (DC)</a:t>
            </a:r>
            <a:r>
              <a:rPr lang="en-IN" sz="2200" b="0" dirty="0" smtClean="0"/>
              <a:t>, which is in only one direction, a process known as </a:t>
            </a:r>
            <a:r>
              <a:rPr lang="en-IN" sz="2200" dirty="0" smtClean="0">
                <a:solidFill>
                  <a:srgbClr val="00B050"/>
                </a:solidFill>
              </a:rPr>
              <a:t>rectification</a:t>
            </a:r>
            <a:r>
              <a:rPr lang="en-IN" sz="2200" b="0" dirty="0" smtClean="0"/>
              <a:t>.</a:t>
            </a:r>
            <a:endParaRPr lang="en-IN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30026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52400"/>
            <a:ext cx="8686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Full wave rectifier working animation</a:t>
            </a:r>
            <a:endParaRPr lang="en-IN" sz="2800" b="1" dirty="0">
              <a:solidFill>
                <a:srgbClr val="0000CC"/>
              </a:solidFill>
            </a:endParaRPr>
          </a:p>
        </p:txBody>
      </p:sp>
      <p:pic>
        <p:nvPicPr>
          <p:cNvPr id="12291" name="Picture 2" descr="\\SREE\Users\Thenmurugeshwari\My Documents\Work\27.1.11\full wave rectifica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2492375"/>
            <a:ext cx="6405562" cy="3457575"/>
          </a:xfrm>
          <a:noFill/>
        </p:spPr>
      </p:pic>
    </p:spTree>
    <p:extLst>
      <p:ext uri="{BB962C8B-B14F-4D97-AF65-F5344CB8AC3E}">
        <p14:creationId xmlns:p14="http://schemas.microsoft.com/office/powerpoint/2010/main" xmlns="" val="27524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formula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81013" y="1844675"/>
            <a:ext cx="7620000" cy="2376488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smtClean="0"/>
              <a:t>The </a:t>
            </a:r>
            <a:r>
              <a:rPr lang="en-IN" sz="2400" smtClean="0">
                <a:solidFill>
                  <a:srgbClr val="00B050"/>
                </a:solidFill>
              </a:rPr>
              <a:t>average and root-mean-square output voltages </a:t>
            </a:r>
            <a:r>
              <a:rPr lang="en-IN" sz="2400" b="0" smtClean="0"/>
              <a:t>of an ideal single phase full wave rectifier can be calculated as:</a:t>
            </a:r>
            <a:endParaRPr lang="en-IN" sz="2400" smtClean="0"/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b="0" smtClean="0"/>
          </a:p>
        </p:txBody>
      </p:sp>
      <p:pic>
        <p:nvPicPr>
          <p:cNvPr id="8194" name="Picture 2" descr="\\SREE\Users\Thenmurugeshwari\My Documents\Work\27.1.11\a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998913"/>
            <a:ext cx="316865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\\SREE\Users\Thenmurugeshwari\My Documents\Work\27.1.11\root 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300663"/>
            <a:ext cx="21605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339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8613"/>
            <a:ext cx="836295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500" b="1" dirty="0" smtClean="0">
                <a:solidFill>
                  <a:srgbClr val="0000CC"/>
                </a:solidFill>
              </a:rPr>
              <a:t>Output voltage of the full wave rectifier Animation</a:t>
            </a:r>
            <a:endParaRPr lang="en-IN" sz="2500" b="1" dirty="0">
              <a:solidFill>
                <a:srgbClr val="0000CC"/>
              </a:solidFill>
            </a:endParaRPr>
          </a:p>
        </p:txBody>
      </p:sp>
      <p:pic>
        <p:nvPicPr>
          <p:cNvPr id="17411" name="Picture 2" descr="\\SREE\Users\Thenmurugeshwari\My Documents\Work\27.1.11\outpu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132138" y="2997200"/>
            <a:ext cx="2395537" cy="1524000"/>
          </a:xfrm>
          <a:noFill/>
        </p:spPr>
      </p:pic>
    </p:spTree>
    <p:extLst>
      <p:ext uri="{BB962C8B-B14F-4D97-AF65-F5344CB8AC3E}">
        <p14:creationId xmlns:p14="http://schemas.microsoft.com/office/powerpoint/2010/main" xmlns="" val="387328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Bridge rectifier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23850" y="2349500"/>
            <a:ext cx="7620000" cy="2808288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smtClean="0"/>
              <a:t>A bridge rectifier makes </a:t>
            </a:r>
            <a:r>
              <a:rPr lang="en-IN" sz="2400" smtClean="0">
                <a:solidFill>
                  <a:srgbClr val="00B050"/>
                </a:solidFill>
              </a:rPr>
              <a:t>use of four diodes in a bridge arrangement to achieve full-wave rectification</a:t>
            </a:r>
            <a:r>
              <a:rPr lang="en-IN" sz="2400" b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099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78625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Bridge rectifier circuit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19459" name="Picture 2" descr="\\SREE\Users\Thenmurugeshwari\My Documents\Work\27.1.11\bridge rectifier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87450" y="2997200"/>
            <a:ext cx="6054725" cy="2443163"/>
          </a:xfrm>
          <a:noFill/>
        </p:spPr>
      </p:pic>
    </p:spTree>
    <p:extLst>
      <p:ext uri="{BB962C8B-B14F-4D97-AF65-F5344CB8AC3E}">
        <p14:creationId xmlns:p14="http://schemas.microsoft.com/office/powerpoint/2010/main" xmlns="" val="420918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57175"/>
            <a:ext cx="8075613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00CC"/>
                </a:solidFill>
              </a:rPr>
              <a:t>Bridge rectifier working animation</a:t>
            </a:r>
            <a:endParaRPr lang="en-IN" sz="3000" b="1" dirty="0">
              <a:solidFill>
                <a:srgbClr val="0000CC"/>
              </a:solidFill>
            </a:endParaRPr>
          </a:p>
        </p:txBody>
      </p:sp>
      <p:pic>
        <p:nvPicPr>
          <p:cNvPr id="20483" name="Picture 2" descr="\\SREE\Users\Thenmurugeshwari\My Documents\Work\27.1.11\bridg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63713" y="3068638"/>
            <a:ext cx="4651375" cy="2686050"/>
          </a:xfrm>
          <a:noFill/>
        </p:spPr>
      </p:pic>
    </p:spTree>
    <p:extLst>
      <p:ext uri="{BB962C8B-B14F-4D97-AF65-F5344CB8AC3E}">
        <p14:creationId xmlns:p14="http://schemas.microsoft.com/office/powerpoint/2010/main" xmlns="" val="323150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Types of Rectifiers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663" y="2276475"/>
            <a:ext cx="3035300" cy="865188"/>
          </a:xfrm>
        </p:spPr>
        <p:txBody>
          <a:bodyPr rtlCol="0">
            <a:normAutofit/>
          </a:bodyPr>
          <a:lstStyle/>
          <a:p>
            <a:pPr fontAlgn="auto">
              <a:lnSpc>
                <a:spcPct val="200000"/>
              </a:lnSpc>
              <a:buFont typeface="Arial" pitchFamily="34" charset="0"/>
              <a:buNone/>
              <a:defRPr/>
            </a:pPr>
            <a:r>
              <a:rPr lang="en-US" sz="2300" b="0" dirty="0" smtClean="0"/>
              <a:t>Half wave Rectifier</a:t>
            </a:r>
          </a:p>
          <a:p>
            <a:pPr fontAlgn="auto">
              <a:lnSpc>
                <a:spcPct val="200000"/>
              </a:lnSpc>
              <a:buFont typeface="Arial" pitchFamily="34" charset="0"/>
              <a:buNone/>
              <a:defRPr/>
            </a:pPr>
            <a:endParaRPr lang="en-IN" sz="2300" b="0" dirty="0"/>
          </a:p>
        </p:txBody>
      </p:sp>
      <p:pic>
        <p:nvPicPr>
          <p:cNvPr id="1026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28900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21063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60663" y="2997200"/>
            <a:ext cx="36115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/>
              <a:t>Full wave Rectifier</a:t>
            </a: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endParaRPr lang="en-IN" sz="2300"/>
          </a:p>
        </p:txBody>
      </p:sp>
      <p:pic>
        <p:nvPicPr>
          <p:cNvPr id="13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314825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700338" y="3890963"/>
            <a:ext cx="3609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/>
              <a:t>Bridge Rectifier</a:t>
            </a:r>
          </a:p>
        </p:txBody>
      </p:sp>
    </p:spTree>
    <p:extLst>
      <p:ext uri="{BB962C8B-B14F-4D97-AF65-F5344CB8AC3E}">
        <p14:creationId xmlns:p14="http://schemas.microsoft.com/office/powerpoint/2010/main" xmlns="" val="210610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allAtOnce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707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Half wave rectifier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7620000" cy="4465637"/>
          </a:xfrm>
        </p:spPr>
        <p:txBody>
          <a:bodyPr rtlCol="0">
            <a:normAutofit lnSpcReduction="10000"/>
          </a:bodyPr>
          <a:lstStyle/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b="0" dirty="0" smtClean="0"/>
              <a:t>In </a:t>
            </a:r>
            <a:r>
              <a:rPr lang="en-IN" sz="2400" b="0" dirty="0"/>
              <a:t>half wave rectification, either the </a:t>
            </a:r>
            <a:r>
              <a:rPr lang="en-IN" sz="2400" dirty="0">
                <a:solidFill>
                  <a:srgbClr val="00B050"/>
                </a:solidFill>
              </a:rPr>
              <a:t>positive or negative half of the AC wave is passed</a:t>
            </a:r>
            <a:r>
              <a:rPr lang="en-IN" sz="2400" b="0" dirty="0"/>
              <a:t>, while the other half is blocked. </a:t>
            </a:r>
            <a:endParaRPr lang="en-IN" sz="2400" b="0" dirty="0" smtClean="0"/>
          </a:p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US" sz="2400" b="0" dirty="0"/>
              <a:t>B</a:t>
            </a:r>
            <a:r>
              <a:rPr lang="en-IN" sz="2400" b="0" dirty="0"/>
              <a:t>ecause only </a:t>
            </a:r>
            <a:r>
              <a:rPr lang="en-IN" sz="2400" dirty="0">
                <a:solidFill>
                  <a:srgbClr val="00B050"/>
                </a:solidFill>
              </a:rPr>
              <a:t>one half of the input waveform reaches the output</a:t>
            </a:r>
            <a:r>
              <a:rPr lang="en-IN" sz="2400" b="0" dirty="0"/>
              <a:t>, it is very inefficient if used for </a:t>
            </a:r>
            <a:r>
              <a:rPr lang="en-IN" sz="2400" dirty="0">
                <a:solidFill>
                  <a:srgbClr val="00B050"/>
                </a:solidFill>
              </a:rPr>
              <a:t>power transfer</a:t>
            </a:r>
            <a:r>
              <a:rPr lang="en-IN" sz="2400" b="0" dirty="0"/>
              <a:t>. </a:t>
            </a:r>
            <a:endParaRPr lang="en-IN" sz="2400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70973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184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Half wave rectifier working animation</a:t>
            </a:r>
            <a:endParaRPr lang="en-IN" sz="2800" b="1" dirty="0">
              <a:solidFill>
                <a:srgbClr val="0000CC"/>
              </a:solidFill>
            </a:endParaRPr>
          </a:p>
        </p:txBody>
      </p:sp>
      <p:pic>
        <p:nvPicPr>
          <p:cNvPr id="8195" name="Picture 2" descr="\\SREE\Users\Thenmurugeshwari\My Documents\Work\27.1.11\Half wav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2925" y="2728913"/>
            <a:ext cx="7448550" cy="2419350"/>
          </a:xfrm>
          <a:noFill/>
        </p:spPr>
      </p:pic>
    </p:spTree>
    <p:extLst>
      <p:ext uri="{BB962C8B-B14F-4D97-AF65-F5344CB8AC3E}">
        <p14:creationId xmlns:p14="http://schemas.microsoft.com/office/powerpoint/2010/main" xmlns="" val="130513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4525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Half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9219" name="Picture 2" descr="\\SREE\Users\Thenmurugeshwari\My Documents\Work\27.1.11\half wave rectifi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2852738"/>
            <a:ext cx="7620000" cy="1692275"/>
          </a:xfrm>
          <a:noFill/>
        </p:spPr>
      </p:pic>
    </p:spTree>
    <p:extLst>
      <p:ext uri="{BB962C8B-B14F-4D97-AF65-F5344CB8AC3E}">
        <p14:creationId xmlns:p14="http://schemas.microsoft.com/office/powerpoint/2010/main" xmlns="" val="146578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00CC"/>
                </a:solidFill>
              </a:rPr>
              <a:t>Output dc voltage calculation</a:t>
            </a:r>
            <a:endParaRPr lang="en-IN" sz="3000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7620000" cy="1728787"/>
          </a:xfrm>
        </p:spPr>
        <p:txBody>
          <a:bodyPr rtlCol="0">
            <a:normAutofit/>
          </a:bodyPr>
          <a:lstStyle/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b="0" dirty="0"/>
              <a:t>The </a:t>
            </a:r>
            <a:r>
              <a:rPr lang="en-IN" sz="2400" dirty="0">
                <a:solidFill>
                  <a:srgbClr val="00B050"/>
                </a:solidFill>
              </a:rPr>
              <a:t>output DC voltage</a:t>
            </a:r>
            <a:r>
              <a:rPr lang="en-IN" sz="2400" b="0" dirty="0"/>
              <a:t> of a half wave rectifier can be calculated with the following two ideal </a:t>
            </a:r>
            <a:r>
              <a:rPr lang="en-IN" sz="2400" b="0" dirty="0" smtClean="0"/>
              <a:t>equations</a:t>
            </a:r>
          </a:p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endParaRPr lang="en-IN" sz="2400" b="0" dirty="0" smtClean="0"/>
          </a:p>
        </p:txBody>
      </p:sp>
      <p:pic>
        <p:nvPicPr>
          <p:cNvPr id="4098" name="Picture 2" descr="\\SREE\Users\Thenmurugeshwari\My Documents\Work\27.1.11\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1613" y="3581400"/>
            <a:ext cx="2762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\\SREE\Users\Thenmurugeshwari\My Documents\Work\27.1.11\formul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250" y="5084763"/>
            <a:ext cx="24765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6234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834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Full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400" cy="4824412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dirty="0" smtClean="0"/>
              <a:t>For single-phase AC, if the transformer is </a:t>
            </a:r>
            <a:r>
              <a:rPr lang="en-IN" sz="2400" b="0" dirty="0" err="1" smtClean="0"/>
              <a:t>center</a:t>
            </a:r>
            <a:r>
              <a:rPr lang="en-IN" sz="2400" b="0" dirty="0" smtClean="0"/>
              <a:t>-tapped, then </a:t>
            </a:r>
            <a:r>
              <a:rPr lang="en-IN" sz="2400" dirty="0" smtClean="0">
                <a:solidFill>
                  <a:srgbClr val="00B050"/>
                </a:solidFill>
              </a:rPr>
              <a:t>two diodes back-to-back </a:t>
            </a:r>
            <a:r>
              <a:rPr lang="en-IN" sz="2400" b="0" dirty="0" smtClean="0"/>
              <a:t>(i.e. anodes-to-anode or cathode-to-cathode) can form a </a:t>
            </a:r>
            <a:r>
              <a:rPr lang="en-IN" sz="2400" dirty="0" smtClean="0">
                <a:solidFill>
                  <a:srgbClr val="00B050"/>
                </a:solidFill>
              </a:rPr>
              <a:t>full-wave rectifier</a:t>
            </a:r>
            <a:r>
              <a:rPr lang="en-IN" sz="2400" b="0" dirty="0" smtClean="0"/>
              <a:t>. </a:t>
            </a:r>
            <a:endParaRPr lang="en-IN" sz="2400" dirty="0" smtClean="0"/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40758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638"/>
            <a:ext cx="85788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Full wave rectifier using transformer and 2 diodes</a:t>
            </a:r>
            <a:endParaRPr lang="en-IN" sz="2400" b="1" dirty="0">
              <a:solidFill>
                <a:srgbClr val="0000CC"/>
              </a:solidFill>
            </a:endParaRPr>
          </a:p>
        </p:txBody>
      </p:sp>
      <p:pic>
        <p:nvPicPr>
          <p:cNvPr id="15363" name="Picture 2" descr="\\SREE\Users\Thenmurugeshwari\My Documents\Work\27.1.11\2di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11425"/>
            <a:ext cx="8461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462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834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Full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400" cy="4824412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dirty="0" smtClean="0"/>
              <a:t>In a circuit with a non - </a:t>
            </a:r>
            <a:r>
              <a:rPr lang="en-IN" sz="2400" b="0" dirty="0" err="1" smtClean="0"/>
              <a:t>center</a:t>
            </a:r>
            <a:r>
              <a:rPr lang="en-IN" sz="2400" b="0" dirty="0" smtClean="0"/>
              <a:t> tapped transformer, </a:t>
            </a:r>
            <a:r>
              <a:rPr lang="en-IN" sz="2400" dirty="0" smtClean="0">
                <a:solidFill>
                  <a:srgbClr val="00B050"/>
                </a:solidFill>
              </a:rPr>
              <a:t>four diodes </a:t>
            </a:r>
            <a:r>
              <a:rPr lang="en-IN" sz="2400" b="0" dirty="0" smtClean="0"/>
              <a:t>are required instead of the one needed for </a:t>
            </a:r>
            <a:r>
              <a:rPr lang="en-IN" sz="2400" dirty="0" smtClean="0">
                <a:solidFill>
                  <a:srgbClr val="00B050"/>
                </a:solidFill>
              </a:rPr>
              <a:t>half-wave rectification</a:t>
            </a:r>
            <a:r>
              <a:rPr lang="en-IN" sz="2400" b="0" dirty="0" smtClean="0"/>
              <a:t>.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964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186</Words>
  <Application>Microsoft Office PowerPoint</Application>
  <PresentationFormat>On-screen Show (4:3)</PresentationFormat>
  <Paragraphs>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</vt:lpstr>
      <vt:lpstr>Types of Rectifiers</vt:lpstr>
      <vt:lpstr>Half wave rectifier</vt:lpstr>
      <vt:lpstr>Half wave rectifier working animation</vt:lpstr>
      <vt:lpstr>Half wave rectification</vt:lpstr>
      <vt:lpstr>Output dc voltage calculation</vt:lpstr>
      <vt:lpstr>Full wave rectification</vt:lpstr>
      <vt:lpstr>Full wave rectifier using transformer and 2 diodes</vt:lpstr>
      <vt:lpstr>Full wave rectification</vt:lpstr>
      <vt:lpstr>Full wave rectifier working animation</vt:lpstr>
      <vt:lpstr>formula</vt:lpstr>
      <vt:lpstr>Output voltage of the full wave rectifier Animation</vt:lpstr>
      <vt:lpstr>Bridge rectifier</vt:lpstr>
      <vt:lpstr>Bridge rectifier circuit</vt:lpstr>
      <vt:lpstr>Bridge rectifier working animation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Atul</cp:lastModifiedBy>
  <cp:revision>11</cp:revision>
  <dcterms:created xsi:type="dcterms:W3CDTF">2006-08-16T00:00:00Z</dcterms:created>
  <dcterms:modified xsi:type="dcterms:W3CDTF">2021-11-19T02:38:56Z</dcterms:modified>
</cp:coreProperties>
</file>