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256" r:id="rId2"/>
    <p:sldId id="261" r:id="rId3"/>
    <p:sldId id="262" r:id="rId4"/>
    <p:sldId id="263" r:id="rId5"/>
    <p:sldId id="264" r:id="rId6"/>
    <p:sldId id="267" r:id="rId7"/>
    <p:sldId id="265" r:id="rId8"/>
    <p:sldId id="27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8E836A-E2AC-4AD8-BFFD-6592E192EE69}" type="doc">
      <dgm:prSet loTypeId="urn:microsoft.com/office/officeart/2005/8/layout/orgChart1" loCatId="hierarchy" qsTypeId="urn:microsoft.com/office/officeart/2005/8/quickstyle/3d1" qsCatId="3D" csTypeId="urn:microsoft.com/office/officeart/2005/8/colors/colorful3" csCatId="colorful" phldr="1"/>
      <dgm:spPr/>
      <dgm:t>
        <a:bodyPr/>
        <a:lstStyle/>
        <a:p>
          <a:endParaRPr lang="en-US"/>
        </a:p>
      </dgm:t>
    </dgm:pt>
    <dgm:pt modelId="{53B8BC77-DDB6-4349-B7DB-CA062A3CD2DC}">
      <dgm:prSet phldrT="[Text]" custT="1"/>
      <dgm:spPr/>
      <dgm:t>
        <a:bodyPr/>
        <a:lstStyle/>
        <a:p>
          <a:r>
            <a:rPr lang="en-US" sz="4000" dirty="0" smtClean="0">
              <a:solidFill>
                <a:schemeClr val="tx1"/>
              </a:solidFill>
            </a:rPr>
            <a:t>Probability Sampling Method</a:t>
          </a:r>
          <a:endParaRPr lang="en-US" sz="4000" dirty="0">
            <a:solidFill>
              <a:schemeClr val="tx1"/>
            </a:solidFill>
          </a:endParaRPr>
        </a:p>
      </dgm:t>
    </dgm:pt>
    <dgm:pt modelId="{FC27EFAC-22E6-44BF-B9F3-E3B524807F93}" type="parTrans" cxnId="{7511CE5B-F40C-42F1-B32B-F03C807AFDF3}">
      <dgm:prSet/>
      <dgm:spPr/>
      <dgm:t>
        <a:bodyPr/>
        <a:lstStyle/>
        <a:p>
          <a:endParaRPr lang="en-US"/>
        </a:p>
      </dgm:t>
    </dgm:pt>
    <dgm:pt modelId="{9F8E0732-BA8A-42AB-88D3-C7AFC3503707}" type="sibTrans" cxnId="{7511CE5B-F40C-42F1-B32B-F03C807AFDF3}">
      <dgm:prSet/>
      <dgm:spPr/>
      <dgm:t>
        <a:bodyPr/>
        <a:lstStyle/>
        <a:p>
          <a:endParaRPr lang="en-US"/>
        </a:p>
      </dgm:t>
    </dgm:pt>
    <dgm:pt modelId="{6DE610A8-F1D6-496B-A1B9-1822B385FDAA}">
      <dgm:prSet phldrT="[Text]" custT="1"/>
      <dgm:spPr/>
      <dgm:t>
        <a:bodyPr/>
        <a:lstStyle/>
        <a:p>
          <a:r>
            <a:rPr lang="en-US" sz="3200" dirty="0" smtClean="0">
              <a:solidFill>
                <a:schemeClr val="tx1"/>
              </a:solidFill>
            </a:rPr>
            <a:t>Simple random sampling</a:t>
          </a:r>
          <a:endParaRPr lang="en-US" sz="3200" dirty="0">
            <a:solidFill>
              <a:schemeClr val="tx1"/>
            </a:solidFill>
          </a:endParaRPr>
        </a:p>
      </dgm:t>
    </dgm:pt>
    <dgm:pt modelId="{E1FE9BCD-1FFC-4CB5-B819-7292F50E92CE}" type="parTrans" cxnId="{3485ACE5-D5CF-4DBB-98D5-8AE4582F7ABE}">
      <dgm:prSet/>
      <dgm:spPr/>
      <dgm:t>
        <a:bodyPr/>
        <a:lstStyle/>
        <a:p>
          <a:endParaRPr lang="en-US"/>
        </a:p>
      </dgm:t>
    </dgm:pt>
    <dgm:pt modelId="{754999EF-CABC-43A9-BD26-EB3C8297B293}" type="sibTrans" cxnId="{3485ACE5-D5CF-4DBB-98D5-8AE4582F7ABE}">
      <dgm:prSet/>
      <dgm:spPr/>
      <dgm:t>
        <a:bodyPr/>
        <a:lstStyle/>
        <a:p>
          <a:endParaRPr lang="en-US"/>
        </a:p>
      </dgm:t>
    </dgm:pt>
    <dgm:pt modelId="{EE9A005A-5840-42F8-B4B7-29D404948D36}">
      <dgm:prSet phldrT="[Text]" custT="1"/>
      <dgm:spPr/>
      <dgm:t>
        <a:bodyPr/>
        <a:lstStyle/>
        <a:p>
          <a:r>
            <a:rPr lang="en-US" sz="3200" dirty="0" smtClean="0">
              <a:solidFill>
                <a:schemeClr val="tx1"/>
              </a:solidFill>
            </a:rPr>
            <a:t>Stratified random sampling</a:t>
          </a:r>
          <a:endParaRPr lang="en-US" sz="3200" dirty="0">
            <a:solidFill>
              <a:schemeClr val="tx1"/>
            </a:solidFill>
          </a:endParaRPr>
        </a:p>
      </dgm:t>
    </dgm:pt>
    <dgm:pt modelId="{6DC569F9-3DC2-4220-8024-E5B182078DC6}" type="parTrans" cxnId="{3CBE0717-AC47-4E9A-AA8B-877FFE74F533}">
      <dgm:prSet/>
      <dgm:spPr/>
      <dgm:t>
        <a:bodyPr/>
        <a:lstStyle/>
        <a:p>
          <a:endParaRPr lang="en-US"/>
        </a:p>
      </dgm:t>
    </dgm:pt>
    <dgm:pt modelId="{2C51B529-6299-4CA3-AA19-8E9CAF0EE0EF}" type="sibTrans" cxnId="{3CBE0717-AC47-4E9A-AA8B-877FFE74F533}">
      <dgm:prSet/>
      <dgm:spPr/>
      <dgm:t>
        <a:bodyPr/>
        <a:lstStyle/>
        <a:p>
          <a:endParaRPr lang="en-US"/>
        </a:p>
      </dgm:t>
    </dgm:pt>
    <dgm:pt modelId="{1F437F0E-F729-449F-872A-BA2A42550AB8}">
      <dgm:prSet phldrT="[Text]" custT="1"/>
      <dgm:spPr/>
      <dgm:t>
        <a:bodyPr/>
        <a:lstStyle/>
        <a:p>
          <a:r>
            <a:rPr lang="en-US" sz="3200" dirty="0" smtClean="0">
              <a:solidFill>
                <a:schemeClr val="tx1"/>
              </a:solidFill>
            </a:rPr>
            <a:t>Area or Cluster Sampling</a:t>
          </a:r>
          <a:endParaRPr lang="en-US" sz="3200" dirty="0">
            <a:solidFill>
              <a:schemeClr val="tx1"/>
            </a:solidFill>
          </a:endParaRPr>
        </a:p>
      </dgm:t>
    </dgm:pt>
    <dgm:pt modelId="{A7E38A2A-2B18-4B2C-8021-0DD5A92B90EE}" type="parTrans" cxnId="{839B837E-D3FF-4CB0-A2D4-87FDA8CEE6CA}">
      <dgm:prSet/>
      <dgm:spPr/>
      <dgm:t>
        <a:bodyPr/>
        <a:lstStyle/>
        <a:p>
          <a:endParaRPr lang="en-US"/>
        </a:p>
      </dgm:t>
    </dgm:pt>
    <dgm:pt modelId="{2B29FEE2-A6DA-4E3A-8B31-A0CC0DEFB7B1}" type="sibTrans" cxnId="{839B837E-D3FF-4CB0-A2D4-87FDA8CEE6CA}">
      <dgm:prSet/>
      <dgm:spPr/>
      <dgm:t>
        <a:bodyPr/>
        <a:lstStyle/>
        <a:p>
          <a:endParaRPr lang="en-US"/>
        </a:p>
      </dgm:t>
    </dgm:pt>
    <dgm:pt modelId="{DE174C02-18F6-4F5E-9DE0-B2395A0D126E}" type="pres">
      <dgm:prSet presAssocID="{A38E836A-E2AC-4AD8-BFFD-6592E192EE69}" presName="hierChild1" presStyleCnt="0">
        <dgm:presLayoutVars>
          <dgm:orgChart val="1"/>
          <dgm:chPref val="1"/>
          <dgm:dir/>
          <dgm:animOne val="branch"/>
          <dgm:animLvl val="lvl"/>
          <dgm:resizeHandles/>
        </dgm:presLayoutVars>
      </dgm:prSet>
      <dgm:spPr/>
      <dgm:t>
        <a:bodyPr/>
        <a:lstStyle/>
        <a:p>
          <a:endParaRPr lang="en-US"/>
        </a:p>
      </dgm:t>
    </dgm:pt>
    <dgm:pt modelId="{DF8ACD00-23EB-4204-A1E3-70DA1AD4E7B7}" type="pres">
      <dgm:prSet presAssocID="{53B8BC77-DDB6-4349-B7DB-CA062A3CD2DC}" presName="hierRoot1" presStyleCnt="0">
        <dgm:presLayoutVars>
          <dgm:hierBranch val="init"/>
        </dgm:presLayoutVars>
      </dgm:prSet>
      <dgm:spPr/>
    </dgm:pt>
    <dgm:pt modelId="{FC01D1B1-2DCF-4E10-9802-AB465CE98200}" type="pres">
      <dgm:prSet presAssocID="{53B8BC77-DDB6-4349-B7DB-CA062A3CD2DC}" presName="rootComposite1" presStyleCnt="0"/>
      <dgm:spPr/>
    </dgm:pt>
    <dgm:pt modelId="{DA30A26D-5259-4982-AE05-66FEA342570A}" type="pres">
      <dgm:prSet presAssocID="{53B8BC77-DDB6-4349-B7DB-CA062A3CD2DC}" presName="rootText1" presStyleLbl="node0" presStyleIdx="0" presStyleCnt="1" custScaleX="138730" custScaleY="226402" custLinFactNeighborY="-69510">
        <dgm:presLayoutVars>
          <dgm:chPref val="3"/>
        </dgm:presLayoutVars>
      </dgm:prSet>
      <dgm:spPr/>
      <dgm:t>
        <a:bodyPr/>
        <a:lstStyle/>
        <a:p>
          <a:endParaRPr lang="en-US"/>
        </a:p>
      </dgm:t>
    </dgm:pt>
    <dgm:pt modelId="{349F3850-34B4-4FBE-A5EA-6BBE686FF053}" type="pres">
      <dgm:prSet presAssocID="{53B8BC77-DDB6-4349-B7DB-CA062A3CD2DC}" presName="rootConnector1" presStyleLbl="node1" presStyleIdx="0" presStyleCnt="0"/>
      <dgm:spPr/>
      <dgm:t>
        <a:bodyPr/>
        <a:lstStyle/>
        <a:p>
          <a:endParaRPr lang="en-US"/>
        </a:p>
      </dgm:t>
    </dgm:pt>
    <dgm:pt modelId="{B8F8D47B-3F7E-4C74-BB8F-D5F0BC75388D}" type="pres">
      <dgm:prSet presAssocID="{53B8BC77-DDB6-4349-B7DB-CA062A3CD2DC}" presName="hierChild2" presStyleCnt="0"/>
      <dgm:spPr/>
    </dgm:pt>
    <dgm:pt modelId="{3F9FFEE3-28CF-43D4-8B21-3098CF38A2A9}" type="pres">
      <dgm:prSet presAssocID="{E1FE9BCD-1FFC-4CB5-B819-7292F50E92CE}" presName="Name37" presStyleLbl="parChTrans1D2" presStyleIdx="0" presStyleCnt="3"/>
      <dgm:spPr/>
      <dgm:t>
        <a:bodyPr/>
        <a:lstStyle/>
        <a:p>
          <a:endParaRPr lang="en-US"/>
        </a:p>
      </dgm:t>
    </dgm:pt>
    <dgm:pt modelId="{43D94C0C-2103-4D98-9E04-700BC603CFB5}" type="pres">
      <dgm:prSet presAssocID="{6DE610A8-F1D6-496B-A1B9-1822B385FDAA}" presName="hierRoot2" presStyleCnt="0">
        <dgm:presLayoutVars>
          <dgm:hierBranch val="init"/>
        </dgm:presLayoutVars>
      </dgm:prSet>
      <dgm:spPr/>
    </dgm:pt>
    <dgm:pt modelId="{D904B4AC-C48E-49FD-A381-DFD4A0BDFE5B}" type="pres">
      <dgm:prSet presAssocID="{6DE610A8-F1D6-496B-A1B9-1822B385FDAA}" presName="rootComposite" presStyleCnt="0"/>
      <dgm:spPr/>
    </dgm:pt>
    <dgm:pt modelId="{65658F1F-95B1-4886-A70E-18B03244F651}" type="pres">
      <dgm:prSet presAssocID="{6DE610A8-F1D6-496B-A1B9-1822B385FDAA}" presName="rootText" presStyleLbl="node2" presStyleIdx="0" presStyleCnt="3" custScaleY="164137">
        <dgm:presLayoutVars>
          <dgm:chPref val="3"/>
        </dgm:presLayoutVars>
      </dgm:prSet>
      <dgm:spPr/>
      <dgm:t>
        <a:bodyPr/>
        <a:lstStyle/>
        <a:p>
          <a:endParaRPr lang="en-US"/>
        </a:p>
      </dgm:t>
    </dgm:pt>
    <dgm:pt modelId="{DB1AE4FC-3E67-48BC-BE8C-0F748913EFC5}" type="pres">
      <dgm:prSet presAssocID="{6DE610A8-F1D6-496B-A1B9-1822B385FDAA}" presName="rootConnector" presStyleLbl="node2" presStyleIdx="0" presStyleCnt="3"/>
      <dgm:spPr/>
      <dgm:t>
        <a:bodyPr/>
        <a:lstStyle/>
        <a:p>
          <a:endParaRPr lang="en-US"/>
        </a:p>
      </dgm:t>
    </dgm:pt>
    <dgm:pt modelId="{A593BFDD-D9D0-4D40-97BD-89E6D7FCAD65}" type="pres">
      <dgm:prSet presAssocID="{6DE610A8-F1D6-496B-A1B9-1822B385FDAA}" presName="hierChild4" presStyleCnt="0"/>
      <dgm:spPr/>
    </dgm:pt>
    <dgm:pt modelId="{39A4BE8C-651D-4142-8039-6F2A4C7BF0A6}" type="pres">
      <dgm:prSet presAssocID="{6DE610A8-F1D6-496B-A1B9-1822B385FDAA}" presName="hierChild5" presStyleCnt="0"/>
      <dgm:spPr/>
    </dgm:pt>
    <dgm:pt modelId="{2510859E-5BD1-4EB3-BE2B-40B6D00E514F}" type="pres">
      <dgm:prSet presAssocID="{6DC569F9-3DC2-4220-8024-E5B182078DC6}" presName="Name37" presStyleLbl="parChTrans1D2" presStyleIdx="1" presStyleCnt="3"/>
      <dgm:spPr/>
      <dgm:t>
        <a:bodyPr/>
        <a:lstStyle/>
        <a:p>
          <a:endParaRPr lang="en-US"/>
        </a:p>
      </dgm:t>
    </dgm:pt>
    <dgm:pt modelId="{E6BEC942-8FC6-4721-BE47-E925822BDCE4}" type="pres">
      <dgm:prSet presAssocID="{EE9A005A-5840-42F8-B4B7-29D404948D36}" presName="hierRoot2" presStyleCnt="0">
        <dgm:presLayoutVars>
          <dgm:hierBranch val="init"/>
        </dgm:presLayoutVars>
      </dgm:prSet>
      <dgm:spPr/>
    </dgm:pt>
    <dgm:pt modelId="{08D480E3-652F-401E-AA7A-01A6D53F1DAD}" type="pres">
      <dgm:prSet presAssocID="{EE9A005A-5840-42F8-B4B7-29D404948D36}" presName="rootComposite" presStyleCnt="0"/>
      <dgm:spPr/>
    </dgm:pt>
    <dgm:pt modelId="{0E48CA5E-477B-403F-A58D-816FFFFAD038}" type="pres">
      <dgm:prSet presAssocID="{EE9A005A-5840-42F8-B4B7-29D404948D36}" presName="rootText" presStyleLbl="node2" presStyleIdx="1" presStyleCnt="3" custScaleY="164137">
        <dgm:presLayoutVars>
          <dgm:chPref val="3"/>
        </dgm:presLayoutVars>
      </dgm:prSet>
      <dgm:spPr/>
      <dgm:t>
        <a:bodyPr/>
        <a:lstStyle/>
        <a:p>
          <a:endParaRPr lang="en-US"/>
        </a:p>
      </dgm:t>
    </dgm:pt>
    <dgm:pt modelId="{649FDC03-19A6-4E27-A6D7-6D7BB08A3073}" type="pres">
      <dgm:prSet presAssocID="{EE9A005A-5840-42F8-B4B7-29D404948D36}" presName="rootConnector" presStyleLbl="node2" presStyleIdx="1" presStyleCnt="3"/>
      <dgm:spPr/>
      <dgm:t>
        <a:bodyPr/>
        <a:lstStyle/>
        <a:p>
          <a:endParaRPr lang="en-US"/>
        </a:p>
      </dgm:t>
    </dgm:pt>
    <dgm:pt modelId="{674DBD46-919E-4835-B068-4BEBC35FA69F}" type="pres">
      <dgm:prSet presAssocID="{EE9A005A-5840-42F8-B4B7-29D404948D36}" presName="hierChild4" presStyleCnt="0"/>
      <dgm:spPr/>
    </dgm:pt>
    <dgm:pt modelId="{778A6661-98BC-433F-A044-CBCCAD09D851}" type="pres">
      <dgm:prSet presAssocID="{EE9A005A-5840-42F8-B4B7-29D404948D36}" presName="hierChild5" presStyleCnt="0"/>
      <dgm:spPr/>
    </dgm:pt>
    <dgm:pt modelId="{DC689E4C-263E-4D6F-9B57-315CDAF0367E}" type="pres">
      <dgm:prSet presAssocID="{A7E38A2A-2B18-4B2C-8021-0DD5A92B90EE}" presName="Name37" presStyleLbl="parChTrans1D2" presStyleIdx="2" presStyleCnt="3"/>
      <dgm:spPr/>
      <dgm:t>
        <a:bodyPr/>
        <a:lstStyle/>
        <a:p>
          <a:endParaRPr lang="en-US"/>
        </a:p>
      </dgm:t>
    </dgm:pt>
    <dgm:pt modelId="{FFA83E60-6B8E-4810-8B37-9CC2BE0F2CC4}" type="pres">
      <dgm:prSet presAssocID="{1F437F0E-F729-449F-872A-BA2A42550AB8}" presName="hierRoot2" presStyleCnt="0">
        <dgm:presLayoutVars>
          <dgm:hierBranch val="init"/>
        </dgm:presLayoutVars>
      </dgm:prSet>
      <dgm:spPr/>
    </dgm:pt>
    <dgm:pt modelId="{3FA82658-A6A7-4173-869C-C3105860C299}" type="pres">
      <dgm:prSet presAssocID="{1F437F0E-F729-449F-872A-BA2A42550AB8}" presName="rootComposite" presStyleCnt="0"/>
      <dgm:spPr/>
    </dgm:pt>
    <dgm:pt modelId="{0BF84782-49A2-42C3-B821-E4A932B4BFA5}" type="pres">
      <dgm:prSet presAssocID="{1F437F0E-F729-449F-872A-BA2A42550AB8}" presName="rootText" presStyleLbl="node2" presStyleIdx="2" presStyleCnt="3" custScaleY="169510">
        <dgm:presLayoutVars>
          <dgm:chPref val="3"/>
        </dgm:presLayoutVars>
      </dgm:prSet>
      <dgm:spPr/>
      <dgm:t>
        <a:bodyPr/>
        <a:lstStyle/>
        <a:p>
          <a:endParaRPr lang="en-US"/>
        </a:p>
      </dgm:t>
    </dgm:pt>
    <dgm:pt modelId="{86C42030-4314-4EC0-812E-D8376B7A071C}" type="pres">
      <dgm:prSet presAssocID="{1F437F0E-F729-449F-872A-BA2A42550AB8}" presName="rootConnector" presStyleLbl="node2" presStyleIdx="2" presStyleCnt="3"/>
      <dgm:spPr/>
      <dgm:t>
        <a:bodyPr/>
        <a:lstStyle/>
        <a:p>
          <a:endParaRPr lang="en-US"/>
        </a:p>
      </dgm:t>
    </dgm:pt>
    <dgm:pt modelId="{D95820C5-396B-4CED-B9F2-A291F3D406E4}" type="pres">
      <dgm:prSet presAssocID="{1F437F0E-F729-449F-872A-BA2A42550AB8}" presName="hierChild4" presStyleCnt="0"/>
      <dgm:spPr/>
    </dgm:pt>
    <dgm:pt modelId="{A11EB81E-F078-40BF-B35C-CB9F291988E7}" type="pres">
      <dgm:prSet presAssocID="{1F437F0E-F729-449F-872A-BA2A42550AB8}" presName="hierChild5" presStyleCnt="0"/>
      <dgm:spPr/>
    </dgm:pt>
    <dgm:pt modelId="{A6423251-0568-48FC-BF5F-1059267D5A25}" type="pres">
      <dgm:prSet presAssocID="{53B8BC77-DDB6-4349-B7DB-CA062A3CD2DC}" presName="hierChild3" presStyleCnt="0"/>
      <dgm:spPr/>
    </dgm:pt>
  </dgm:ptLst>
  <dgm:cxnLst>
    <dgm:cxn modelId="{6CE8692E-730C-4763-B21E-235351AB3779}" type="presOf" srcId="{53B8BC77-DDB6-4349-B7DB-CA062A3CD2DC}" destId="{349F3850-34B4-4FBE-A5EA-6BBE686FF053}" srcOrd="1" destOrd="0" presId="urn:microsoft.com/office/officeart/2005/8/layout/orgChart1"/>
    <dgm:cxn modelId="{3485ACE5-D5CF-4DBB-98D5-8AE4582F7ABE}" srcId="{53B8BC77-DDB6-4349-B7DB-CA062A3CD2DC}" destId="{6DE610A8-F1D6-496B-A1B9-1822B385FDAA}" srcOrd="0" destOrd="0" parTransId="{E1FE9BCD-1FFC-4CB5-B819-7292F50E92CE}" sibTransId="{754999EF-CABC-43A9-BD26-EB3C8297B293}"/>
    <dgm:cxn modelId="{6BDD2305-8A12-4D6A-8FDB-274F2B4E694C}" type="presOf" srcId="{1F437F0E-F729-449F-872A-BA2A42550AB8}" destId="{86C42030-4314-4EC0-812E-D8376B7A071C}" srcOrd="1" destOrd="0" presId="urn:microsoft.com/office/officeart/2005/8/layout/orgChart1"/>
    <dgm:cxn modelId="{839B837E-D3FF-4CB0-A2D4-87FDA8CEE6CA}" srcId="{53B8BC77-DDB6-4349-B7DB-CA062A3CD2DC}" destId="{1F437F0E-F729-449F-872A-BA2A42550AB8}" srcOrd="2" destOrd="0" parTransId="{A7E38A2A-2B18-4B2C-8021-0DD5A92B90EE}" sibTransId="{2B29FEE2-A6DA-4E3A-8B31-A0CC0DEFB7B1}"/>
    <dgm:cxn modelId="{E8DE5B50-448D-44BA-A213-35F92F87E040}" type="presOf" srcId="{EE9A005A-5840-42F8-B4B7-29D404948D36}" destId="{0E48CA5E-477B-403F-A58D-816FFFFAD038}" srcOrd="0" destOrd="0" presId="urn:microsoft.com/office/officeart/2005/8/layout/orgChart1"/>
    <dgm:cxn modelId="{D336A5D4-91E1-406A-8E40-9F685798D4AF}" type="presOf" srcId="{1F437F0E-F729-449F-872A-BA2A42550AB8}" destId="{0BF84782-49A2-42C3-B821-E4A932B4BFA5}" srcOrd="0" destOrd="0" presId="urn:microsoft.com/office/officeart/2005/8/layout/orgChart1"/>
    <dgm:cxn modelId="{3CBE0717-AC47-4E9A-AA8B-877FFE74F533}" srcId="{53B8BC77-DDB6-4349-B7DB-CA062A3CD2DC}" destId="{EE9A005A-5840-42F8-B4B7-29D404948D36}" srcOrd="1" destOrd="0" parTransId="{6DC569F9-3DC2-4220-8024-E5B182078DC6}" sibTransId="{2C51B529-6299-4CA3-AA19-8E9CAF0EE0EF}"/>
    <dgm:cxn modelId="{7511CE5B-F40C-42F1-B32B-F03C807AFDF3}" srcId="{A38E836A-E2AC-4AD8-BFFD-6592E192EE69}" destId="{53B8BC77-DDB6-4349-B7DB-CA062A3CD2DC}" srcOrd="0" destOrd="0" parTransId="{FC27EFAC-22E6-44BF-B9F3-E3B524807F93}" sibTransId="{9F8E0732-BA8A-42AB-88D3-C7AFC3503707}"/>
    <dgm:cxn modelId="{7FFB0059-364A-4899-B134-EDFFFD14FD3C}" type="presOf" srcId="{A38E836A-E2AC-4AD8-BFFD-6592E192EE69}" destId="{DE174C02-18F6-4F5E-9DE0-B2395A0D126E}" srcOrd="0" destOrd="0" presId="urn:microsoft.com/office/officeart/2005/8/layout/orgChart1"/>
    <dgm:cxn modelId="{04834B6A-F1C2-49B7-B092-CCFBBDEBBFFA}" type="presOf" srcId="{6DE610A8-F1D6-496B-A1B9-1822B385FDAA}" destId="{DB1AE4FC-3E67-48BC-BE8C-0F748913EFC5}" srcOrd="1" destOrd="0" presId="urn:microsoft.com/office/officeart/2005/8/layout/orgChart1"/>
    <dgm:cxn modelId="{3CD7D6BE-3E42-44EE-ACB7-18B3D7912847}" type="presOf" srcId="{E1FE9BCD-1FFC-4CB5-B819-7292F50E92CE}" destId="{3F9FFEE3-28CF-43D4-8B21-3098CF38A2A9}" srcOrd="0" destOrd="0" presId="urn:microsoft.com/office/officeart/2005/8/layout/orgChart1"/>
    <dgm:cxn modelId="{8D17CB19-2922-47F7-A073-D66F1CBDE9B0}" type="presOf" srcId="{6DC569F9-3DC2-4220-8024-E5B182078DC6}" destId="{2510859E-5BD1-4EB3-BE2B-40B6D00E514F}" srcOrd="0" destOrd="0" presId="urn:microsoft.com/office/officeart/2005/8/layout/orgChart1"/>
    <dgm:cxn modelId="{D894598F-9AF0-46C8-A9CC-B6A525116CE5}" type="presOf" srcId="{53B8BC77-DDB6-4349-B7DB-CA062A3CD2DC}" destId="{DA30A26D-5259-4982-AE05-66FEA342570A}" srcOrd="0" destOrd="0" presId="urn:microsoft.com/office/officeart/2005/8/layout/orgChart1"/>
    <dgm:cxn modelId="{57FCFB9B-8160-4998-9890-4775CB75455D}" type="presOf" srcId="{6DE610A8-F1D6-496B-A1B9-1822B385FDAA}" destId="{65658F1F-95B1-4886-A70E-18B03244F651}" srcOrd="0" destOrd="0" presId="urn:microsoft.com/office/officeart/2005/8/layout/orgChart1"/>
    <dgm:cxn modelId="{4A9EA2C7-27F9-4F2F-B347-CB5366952C44}" type="presOf" srcId="{A7E38A2A-2B18-4B2C-8021-0DD5A92B90EE}" destId="{DC689E4C-263E-4D6F-9B57-315CDAF0367E}" srcOrd="0" destOrd="0" presId="urn:microsoft.com/office/officeart/2005/8/layout/orgChart1"/>
    <dgm:cxn modelId="{04F98E4E-4DB7-45C4-8459-44EA5B50C90E}" type="presOf" srcId="{EE9A005A-5840-42F8-B4B7-29D404948D36}" destId="{649FDC03-19A6-4E27-A6D7-6D7BB08A3073}" srcOrd="1" destOrd="0" presId="urn:microsoft.com/office/officeart/2005/8/layout/orgChart1"/>
    <dgm:cxn modelId="{E49DB087-0F67-4AEE-8F48-698CE516D33D}" type="presParOf" srcId="{DE174C02-18F6-4F5E-9DE0-B2395A0D126E}" destId="{DF8ACD00-23EB-4204-A1E3-70DA1AD4E7B7}" srcOrd="0" destOrd="0" presId="urn:microsoft.com/office/officeart/2005/8/layout/orgChart1"/>
    <dgm:cxn modelId="{98E42320-040F-4828-A6FB-52F2A133D858}" type="presParOf" srcId="{DF8ACD00-23EB-4204-A1E3-70DA1AD4E7B7}" destId="{FC01D1B1-2DCF-4E10-9802-AB465CE98200}" srcOrd="0" destOrd="0" presId="urn:microsoft.com/office/officeart/2005/8/layout/orgChart1"/>
    <dgm:cxn modelId="{C79188A2-F7C8-48B1-92A0-9192C2C8DE7B}" type="presParOf" srcId="{FC01D1B1-2DCF-4E10-9802-AB465CE98200}" destId="{DA30A26D-5259-4982-AE05-66FEA342570A}" srcOrd="0" destOrd="0" presId="urn:microsoft.com/office/officeart/2005/8/layout/orgChart1"/>
    <dgm:cxn modelId="{FBB817EB-E336-4BCE-92B2-737C82D20D59}" type="presParOf" srcId="{FC01D1B1-2DCF-4E10-9802-AB465CE98200}" destId="{349F3850-34B4-4FBE-A5EA-6BBE686FF053}" srcOrd="1" destOrd="0" presId="urn:microsoft.com/office/officeart/2005/8/layout/orgChart1"/>
    <dgm:cxn modelId="{DBAA727F-374B-45B0-9D0A-77B5765C0D67}" type="presParOf" srcId="{DF8ACD00-23EB-4204-A1E3-70DA1AD4E7B7}" destId="{B8F8D47B-3F7E-4C74-BB8F-D5F0BC75388D}" srcOrd="1" destOrd="0" presId="urn:microsoft.com/office/officeart/2005/8/layout/orgChart1"/>
    <dgm:cxn modelId="{C8B98AC3-DCBE-4D4E-9712-B56AC150AF29}" type="presParOf" srcId="{B8F8D47B-3F7E-4C74-BB8F-D5F0BC75388D}" destId="{3F9FFEE3-28CF-43D4-8B21-3098CF38A2A9}" srcOrd="0" destOrd="0" presId="urn:microsoft.com/office/officeart/2005/8/layout/orgChart1"/>
    <dgm:cxn modelId="{280AAEE4-2044-4380-BB61-8033D7A6EEAB}" type="presParOf" srcId="{B8F8D47B-3F7E-4C74-BB8F-D5F0BC75388D}" destId="{43D94C0C-2103-4D98-9E04-700BC603CFB5}" srcOrd="1" destOrd="0" presId="urn:microsoft.com/office/officeart/2005/8/layout/orgChart1"/>
    <dgm:cxn modelId="{A18544F0-2D13-4A47-80F8-3AD1A684D110}" type="presParOf" srcId="{43D94C0C-2103-4D98-9E04-700BC603CFB5}" destId="{D904B4AC-C48E-49FD-A381-DFD4A0BDFE5B}" srcOrd="0" destOrd="0" presId="urn:microsoft.com/office/officeart/2005/8/layout/orgChart1"/>
    <dgm:cxn modelId="{A1454F5E-3241-4DC8-BA7B-43F950B6CB63}" type="presParOf" srcId="{D904B4AC-C48E-49FD-A381-DFD4A0BDFE5B}" destId="{65658F1F-95B1-4886-A70E-18B03244F651}" srcOrd="0" destOrd="0" presId="urn:microsoft.com/office/officeart/2005/8/layout/orgChart1"/>
    <dgm:cxn modelId="{0DA5E9A0-9A81-41AC-984B-F586B2119252}" type="presParOf" srcId="{D904B4AC-C48E-49FD-A381-DFD4A0BDFE5B}" destId="{DB1AE4FC-3E67-48BC-BE8C-0F748913EFC5}" srcOrd="1" destOrd="0" presId="urn:microsoft.com/office/officeart/2005/8/layout/orgChart1"/>
    <dgm:cxn modelId="{62039C7B-CDB0-4221-9211-361C16B1BEFC}" type="presParOf" srcId="{43D94C0C-2103-4D98-9E04-700BC603CFB5}" destId="{A593BFDD-D9D0-4D40-97BD-89E6D7FCAD65}" srcOrd="1" destOrd="0" presId="urn:microsoft.com/office/officeart/2005/8/layout/orgChart1"/>
    <dgm:cxn modelId="{3198A80C-DEBE-481B-9615-A2F14C440F1C}" type="presParOf" srcId="{43D94C0C-2103-4D98-9E04-700BC603CFB5}" destId="{39A4BE8C-651D-4142-8039-6F2A4C7BF0A6}" srcOrd="2" destOrd="0" presId="urn:microsoft.com/office/officeart/2005/8/layout/orgChart1"/>
    <dgm:cxn modelId="{080378B6-5818-4B5A-B187-BD47935284C9}" type="presParOf" srcId="{B8F8D47B-3F7E-4C74-BB8F-D5F0BC75388D}" destId="{2510859E-5BD1-4EB3-BE2B-40B6D00E514F}" srcOrd="2" destOrd="0" presId="urn:microsoft.com/office/officeart/2005/8/layout/orgChart1"/>
    <dgm:cxn modelId="{0D060026-4270-49E0-8FF9-1A7757973364}" type="presParOf" srcId="{B8F8D47B-3F7E-4C74-BB8F-D5F0BC75388D}" destId="{E6BEC942-8FC6-4721-BE47-E925822BDCE4}" srcOrd="3" destOrd="0" presId="urn:microsoft.com/office/officeart/2005/8/layout/orgChart1"/>
    <dgm:cxn modelId="{6B834472-AD0E-4E6D-9E44-94FA0D7719C0}" type="presParOf" srcId="{E6BEC942-8FC6-4721-BE47-E925822BDCE4}" destId="{08D480E3-652F-401E-AA7A-01A6D53F1DAD}" srcOrd="0" destOrd="0" presId="urn:microsoft.com/office/officeart/2005/8/layout/orgChart1"/>
    <dgm:cxn modelId="{993B14FF-FB1E-4B12-A832-AED1893DE973}" type="presParOf" srcId="{08D480E3-652F-401E-AA7A-01A6D53F1DAD}" destId="{0E48CA5E-477B-403F-A58D-816FFFFAD038}" srcOrd="0" destOrd="0" presId="urn:microsoft.com/office/officeart/2005/8/layout/orgChart1"/>
    <dgm:cxn modelId="{2844D6C3-9AAE-4033-B1FE-8A9A52E5A235}" type="presParOf" srcId="{08D480E3-652F-401E-AA7A-01A6D53F1DAD}" destId="{649FDC03-19A6-4E27-A6D7-6D7BB08A3073}" srcOrd="1" destOrd="0" presId="urn:microsoft.com/office/officeart/2005/8/layout/orgChart1"/>
    <dgm:cxn modelId="{7FD37241-4046-43DC-B32B-73EDAC5903E4}" type="presParOf" srcId="{E6BEC942-8FC6-4721-BE47-E925822BDCE4}" destId="{674DBD46-919E-4835-B068-4BEBC35FA69F}" srcOrd="1" destOrd="0" presId="urn:microsoft.com/office/officeart/2005/8/layout/orgChart1"/>
    <dgm:cxn modelId="{D3A896FB-3958-4B62-9480-A02DB5FE2044}" type="presParOf" srcId="{E6BEC942-8FC6-4721-BE47-E925822BDCE4}" destId="{778A6661-98BC-433F-A044-CBCCAD09D851}" srcOrd="2" destOrd="0" presId="urn:microsoft.com/office/officeart/2005/8/layout/orgChart1"/>
    <dgm:cxn modelId="{A6833A54-43B0-4C47-91F2-DD498A23F742}" type="presParOf" srcId="{B8F8D47B-3F7E-4C74-BB8F-D5F0BC75388D}" destId="{DC689E4C-263E-4D6F-9B57-315CDAF0367E}" srcOrd="4" destOrd="0" presId="urn:microsoft.com/office/officeart/2005/8/layout/orgChart1"/>
    <dgm:cxn modelId="{5F69A055-18B2-4804-B09D-EFA790F5D892}" type="presParOf" srcId="{B8F8D47B-3F7E-4C74-BB8F-D5F0BC75388D}" destId="{FFA83E60-6B8E-4810-8B37-9CC2BE0F2CC4}" srcOrd="5" destOrd="0" presId="urn:microsoft.com/office/officeart/2005/8/layout/orgChart1"/>
    <dgm:cxn modelId="{D2F88DDB-A97D-43BB-B2FE-0D8E71A9C746}" type="presParOf" srcId="{FFA83E60-6B8E-4810-8B37-9CC2BE0F2CC4}" destId="{3FA82658-A6A7-4173-869C-C3105860C299}" srcOrd="0" destOrd="0" presId="urn:microsoft.com/office/officeart/2005/8/layout/orgChart1"/>
    <dgm:cxn modelId="{5FC4DD7F-F8F3-48FC-B851-E4EB9B10DBEE}" type="presParOf" srcId="{3FA82658-A6A7-4173-869C-C3105860C299}" destId="{0BF84782-49A2-42C3-B821-E4A932B4BFA5}" srcOrd="0" destOrd="0" presId="urn:microsoft.com/office/officeart/2005/8/layout/orgChart1"/>
    <dgm:cxn modelId="{E580E899-78B6-4591-8A58-2D9EEAF7B5A1}" type="presParOf" srcId="{3FA82658-A6A7-4173-869C-C3105860C299}" destId="{86C42030-4314-4EC0-812E-D8376B7A071C}" srcOrd="1" destOrd="0" presId="urn:microsoft.com/office/officeart/2005/8/layout/orgChart1"/>
    <dgm:cxn modelId="{A437E2C5-730F-4A7D-A6CE-864EB323BAE8}" type="presParOf" srcId="{FFA83E60-6B8E-4810-8B37-9CC2BE0F2CC4}" destId="{D95820C5-396B-4CED-B9F2-A291F3D406E4}" srcOrd="1" destOrd="0" presId="urn:microsoft.com/office/officeart/2005/8/layout/orgChart1"/>
    <dgm:cxn modelId="{5621BFAD-63A2-457F-A0A8-B1C102FCA689}" type="presParOf" srcId="{FFA83E60-6B8E-4810-8B37-9CC2BE0F2CC4}" destId="{A11EB81E-F078-40BF-B35C-CB9F291988E7}" srcOrd="2" destOrd="0" presId="urn:microsoft.com/office/officeart/2005/8/layout/orgChart1"/>
    <dgm:cxn modelId="{0D920824-2A50-4EF2-ACE4-4606611FD1C0}" type="presParOf" srcId="{DF8ACD00-23EB-4204-A1E3-70DA1AD4E7B7}" destId="{A6423251-0568-48FC-BF5F-1059267D5A2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171D3B-8030-4BAB-AB19-C79F7883FDDE}" type="datetimeFigureOut">
              <a:rPr lang="en-US" smtClean="0"/>
              <a:pPr/>
              <a:t>12/8/2021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28AFAC-1A92-4B06-ABBE-89D4E4546480}" type="slidenum">
              <a:rPr lang="en-US" smtClean="0"/>
              <a:pPr/>
              <a:t>‹#›</a:t>
            </a:fld>
            <a:endParaRPr lang="en-US"/>
          </a:p>
        </p:txBody>
      </p:sp>
    </p:spTree>
    <p:extLst>
      <p:ext uri="{BB962C8B-B14F-4D97-AF65-F5344CB8AC3E}">
        <p14:creationId xmlns:p14="http://schemas.microsoft.com/office/powerpoint/2010/main" val="3391229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F4F0DB3-1CF7-4343-9E94-BA968F907F51}" type="datetimeFigureOut">
              <a:rPr lang="en-US" smtClean="0"/>
              <a:pPr/>
              <a:t>12/8/2021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2E93159-800E-46A1-A57A-90DC24CADFBD}"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4F0DB3-1CF7-4343-9E94-BA968F907F51}" type="datetimeFigureOut">
              <a:rPr lang="en-US" smtClean="0"/>
              <a:pPr/>
              <a:t>12/8/2021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E93159-800E-46A1-A57A-90DC24CADFB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4F0DB3-1CF7-4343-9E94-BA968F907F51}" type="datetimeFigureOut">
              <a:rPr lang="en-US" smtClean="0"/>
              <a:pPr/>
              <a:t>12/8/2021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E93159-800E-46A1-A57A-90DC24CADFB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4F0DB3-1CF7-4343-9E94-BA968F907F51}" type="datetimeFigureOut">
              <a:rPr lang="en-US" smtClean="0"/>
              <a:pPr/>
              <a:t>12/8/2021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E93159-800E-46A1-A57A-90DC24CADFB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F4F0DB3-1CF7-4343-9E94-BA968F907F51}" type="datetimeFigureOut">
              <a:rPr lang="en-US" smtClean="0"/>
              <a:pPr/>
              <a:t>12/8/2021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E93159-800E-46A1-A57A-90DC24CADFBD}"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F4F0DB3-1CF7-4343-9E94-BA968F907F51}" type="datetimeFigureOut">
              <a:rPr lang="en-US" smtClean="0"/>
              <a:pPr/>
              <a:t>12/8/2021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2E93159-800E-46A1-A57A-90DC24CADFB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F4F0DB3-1CF7-4343-9E94-BA968F907F51}" type="datetimeFigureOut">
              <a:rPr lang="en-US" smtClean="0"/>
              <a:pPr/>
              <a:t>12/8/2021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2E93159-800E-46A1-A57A-90DC24CADFB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F4F0DB3-1CF7-4343-9E94-BA968F907F51}" type="datetimeFigureOut">
              <a:rPr lang="en-US" smtClean="0"/>
              <a:pPr/>
              <a:t>12/8/2021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2E93159-800E-46A1-A57A-90DC24CADFB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F4F0DB3-1CF7-4343-9E94-BA968F907F51}" type="datetimeFigureOut">
              <a:rPr lang="en-US" smtClean="0"/>
              <a:pPr/>
              <a:t>12/8/2021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2E93159-800E-46A1-A57A-90DC24CADFBD}"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F4F0DB3-1CF7-4343-9E94-BA968F907F51}" type="datetimeFigureOut">
              <a:rPr lang="en-US" smtClean="0"/>
              <a:pPr/>
              <a:t>12/8/2021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2E93159-800E-46A1-A57A-90DC24CADFB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F4F0DB3-1CF7-4343-9E94-BA968F907F51}" type="datetimeFigureOut">
              <a:rPr lang="en-US" smtClean="0"/>
              <a:pPr/>
              <a:t>12/8/2021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2E93159-800E-46A1-A57A-90DC24CADFBD}"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F4F0DB3-1CF7-4343-9E94-BA968F907F51}" type="datetimeFigureOut">
              <a:rPr lang="en-US" smtClean="0"/>
              <a:pPr/>
              <a:t>12/8/2021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2E93159-800E-46A1-A57A-90DC24CADFBD}"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609600"/>
            <a:ext cx="6705600" cy="1676400"/>
          </a:xfrm>
        </p:spPr>
        <p:txBody>
          <a:bodyPr>
            <a:normAutofit fontScale="90000"/>
          </a:bodyPr>
          <a:lstStyle/>
          <a:p>
            <a:r>
              <a:rPr lang="en-US" sz="5400" b="1" dirty="0" smtClean="0"/>
              <a:t>SAMPLING</a:t>
            </a:r>
            <a:br>
              <a:rPr lang="en-US" sz="5400" b="1" dirty="0" smtClean="0"/>
            </a:br>
            <a:r>
              <a:rPr lang="en-US" sz="4400" b="1" dirty="0" smtClean="0"/>
              <a:t>(</a:t>
            </a:r>
            <a:r>
              <a:rPr lang="en-US" sz="4000" b="1" dirty="0" smtClean="0"/>
              <a:t>PROBABILITY SAMPLING</a:t>
            </a:r>
            <a:r>
              <a:rPr lang="en-US" sz="4400" b="1" dirty="0" smtClean="0"/>
              <a:t>)</a:t>
            </a:r>
            <a:endParaRPr lang="en-US" sz="4400" b="1" dirty="0"/>
          </a:p>
        </p:txBody>
      </p:sp>
      <p:sp>
        <p:nvSpPr>
          <p:cNvPr id="3" name="Subtitle 2"/>
          <p:cNvSpPr>
            <a:spLocks noGrp="1"/>
          </p:cNvSpPr>
          <p:nvPr>
            <p:ph type="subTitle" idx="1"/>
          </p:nvPr>
        </p:nvSpPr>
        <p:spPr>
          <a:xfrm>
            <a:off x="3581400" y="3200400"/>
            <a:ext cx="5257800" cy="2743200"/>
          </a:xfrm>
        </p:spPr>
        <p:txBody>
          <a:bodyPr>
            <a:normAutofit fontScale="62500" lnSpcReduction="20000"/>
          </a:bodyPr>
          <a:lstStyle/>
          <a:p>
            <a:endParaRPr lang="en-US" sz="3600" dirty="0" smtClean="0"/>
          </a:p>
          <a:p>
            <a:pPr algn="r"/>
            <a:r>
              <a:rPr lang="en-US" sz="2800" b="1" dirty="0">
                <a:solidFill>
                  <a:schemeClr val="bg2">
                    <a:lumMod val="25000"/>
                  </a:schemeClr>
                </a:solidFill>
              </a:rPr>
              <a:t>DR. PRIYANKA SHUKLA</a:t>
            </a:r>
          </a:p>
          <a:p>
            <a:pPr algn="r"/>
            <a:r>
              <a:rPr lang="en-US" sz="2800" b="1" dirty="0">
                <a:solidFill>
                  <a:schemeClr val="bg2">
                    <a:lumMod val="25000"/>
                  </a:schemeClr>
                </a:solidFill>
              </a:rPr>
              <a:t>ASSISTANT PROFESSOR &amp;</a:t>
            </a:r>
          </a:p>
          <a:p>
            <a:pPr algn="r"/>
            <a:r>
              <a:rPr lang="en-US" sz="2800" b="1" dirty="0">
                <a:solidFill>
                  <a:schemeClr val="bg2">
                    <a:lumMod val="25000"/>
                  </a:schemeClr>
                </a:solidFill>
              </a:rPr>
              <a:t>RCI registered Clinical Psychologist </a:t>
            </a:r>
          </a:p>
          <a:p>
            <a:pPr algn="r"/>
            <a:r>
              <a:rPr lang="en-US" sz="2800" b="1" dirty="0">
                <a:solidFill>
                  <a:schemeClr val="bg2">
                    <a:lumMod val="25000"/>
                  </a:schemeClr>
                </a:solidFill>
              </a:rPr>
              <a:t>Department of Psychology</a:t>
            </a:r>
          </a:p>
          <a:p>
            <a:pPr algn="r"/>
            <a:r>
              <a:rPr lang="en-US" sz="2800" b="1" dirty="0">
                <a:solidFill>
                  <a:schemeClr val="bg2">
                    <a:lumMod val="25000"/>
                  </a:schemeClr>
                </a:solidFill>
              </a:rPr>
              <a:t>SAHSS &amp;</a:t>
            </a:r>
          </a:p>
          <a:p>
            <a:pPr algn="r"/>
            <a:r>
              <a:rPr lang="en-US" sz="2800" b="1" dirty="0">
                <a:solidFill>
                  <a:schemeClr val="bg2">
                    <a:lumMod val="25000"/>
                  </a:schemeClr>
                </a:solidFill>
              </a:rPr>
              <a:t>LIFE LONG LEARNING AND EXTENSION</a:t>
            </a:r>
          </a:p>
          <a:p>
            <a:pPr algn="r"/>
            <a:r>
              <a:rPr lang="en-US" sz="2800" b="1" dirty="0">
                <a:solidFill>
                  <a:schemeClr val="bg2">
                    <a:lumMod val="25000"/>
                  </a:schemeClr>
                </a:solidFill>
              </a:rPr>
              <a:t>CSJM UNIVERSITY, KANPUR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6324600"/>
          </a:xfrm>
        </p:spPr>
        <p:txBody>
          <a:bodyPr>
            <a:normAutofit lnSpcReduction="10000"/>
          </a:bodyPr>
          <a:lstStyle/>
          <a:p>
            <a:pPr>
              <a:buNone/>
            </a:pPr>
            <a:r>
              <a:rPr lang="en-US" sz="2800" b="1" dirty="0" smtClean="0"/>
              <a:t>Probability Sampling methods:</a:t>
            </a:r>
          </a:p>
          <a:p>
            <a:pPr>
              <a:buNone/>
            </a:pPr>
            <a:r>
              <a:rPr lang="en-US" sz="2800" dirty="0" smtClean="0"/>
              <a:t>It clearly specify the probability or</a:t>
            </a:r>
          </a:p>
          <a:p>
            <a:pPr>
              <a:buNone/>
            </a:pPr>
            <a:r>
              <a:rPr lang="en-US" sz="2800" dirty="0" smtClean="0"/>
              <a:t>likelihood of inclusion of each element or</a:t>
            </a:r>
          </a:p>
          <a:p>
            <a:pPr>
              <a:buNone/>
            </a:pPr>
            <a:r>
              <a:rPr lang="en-US" sz="2800" dirty="0" smtClean="0"/>
              <a:t>individual in the sampling.</a:t>
            </a:r>
          </a:p>
          <a:p>
            <a:pPr>
              <a:buNone/>
            </a:pPr>
            <a:r>
              <a:rPr lang="en-US" sz="2800" b="1" dirty="0" smtClean="0"/>
              <a:t>Conditions:</a:t>
            </a:r>
          </a:p>
          <a:p>
            <a:r>
              <a:rPr lang="en-US" sz="2800" dirty="0" smtClean="0"/>
              <a:t>The size of the population from which the sample is to be taken, must be known to the investigator.</a:t>
            </a:r>
          </a:p>
          <a:p>
            <a:r>
              <a:rPr lang="en-US" dirty="0" smtClean="0"/>
              <a:t>Each element or individual in the population must have an equal chance of being included in the subsequent sample.</a:t>
            </a:r>
          </a:p>
          <a:p>
            <a:r>
              <a:rPr lang="en-US" dirty="0" smtClean="0"/>
              <a:t>The desired sample size must be clearly specified.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2587714"/>
              </p:ext>
            </p:extLst>
          </p:nvPr>
        </p:nvGraphicFramePr>
        <p:xfrm>
          <a:off x="1435100" y="533400"/>
          <a:ext cx="749935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lstStyle/>
          <a:p>
            <a:r>
              <a:rPr lang="en-US" b="1" dirty="0" smtClean="0"/>
              <a:t>A simple random sample- </a:t>
            </a:r>
            <a:r>
              <a:rPr lang="en-US" dirty="0" smtClean="0"/>
              <a:t>in which each and every individual of the population has an equal chance of being included in the sample, and also the selection of one individual is in no way dependent upon the selection of another individual.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6248400"/>
          </a:xfrm>
        </p:spPr>
        <p:txBody>
          <a:bodyPr>
            <a:normAutofit lnSpcReduction="10000"/>
          </a:bodyPr>
          <a:lstStyle/>
          <a:p>
            <a:r>
              <a:rPr lang="en-US" b="1" dirty="0" smtClean="0"/>
              <a:t>Stratified Random Sampling: </a:t>
            </a:r>
            <a:r>
              <a:rPr lang="en-US" dirty="0" smtClean="0"/>
              <a:t> Stratified random sampling is used for heterogeneous population.  When the population is heterogeneous, the population is divided into different strata, then from each strata sample is selected randomly. The population within a stratum is homogeneous.</a:t>
            </a:r>
          </a:p>
          <a:p>
            <a:r>
              <a:rPr lang="en-US" dirty="0" smtClean="0"/>
              <a:t>Stratified random sampling has two types</a:t>
            </a:r>
          </a:p>
          <a:p>
            <a:pPr marL="596646" indent="-514350">
              <a:buFont typeface="+mj-lt"/>
              <a:buAutoNum type="arabicPeriod"/>
            </a:pPr>
            <a:r>
              <a:rPr lang="en-US" dirty="0" smtClean="0"/>
              <a:t> Proportionate stratified random sampling</a:t>
            </a:r>
          </a:p>
          <a:p>
            <a:pPr marL="596646" indent="-514350">
              <a:buFont typeface="+mj-lt"/>
              <a:buAutoNum type="arabicPeriod"/>
            </a:pPr>
            <a:r>
              <a:rPr lang="en-US" dirty="0" smtClean="0"/>
              <a:t>Disproportionate stratified random sampling</a:t>
            </a:r>
          </a:p>
          <a:p>
            <a:pPr marL="596646" indent="-514350">
              <a:buFont typeface="+mj-lt"/>
              <a:buAutoNum type="arabicPeriod"/>
            </a:pPr>
            <a:endParaRPr lang="en-US" dirty="0" smtClean="0"/>
          </a:p>
          <a:p>
            <a:endParaRPr 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6172200"/>
          </a:xfrm>
        </p:spPr>
        <p:txBody>
          <a:bodyPr/>
          <a:lstStyle/>
          <a:p>
            <a:r>
              <a:rPr lang="en-US" dirty="0" smtClean="0"/>
              <a:t>In proportionate stratified random sampling, researcher, randomly draw the individuals in a similar proportion from each stratum of the population.</a:t>
            </a:r>
          </a:p>
          <a:p>
            <a:endParaRPr lang="en-US" dirty="0" smtClean="0"/>
          </a:p>
          <a:p>
            <a:r>
              <a:rPr lang="en-US" dirty="0" smtClean="0"/>
              <a:t>In Disproportionate stratified random sampling, the substrata of the drawn sample are not necessarily distributed according to their proportionate weight in the population from which they were randomly selected.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6096000"/>
          </a:xfrm>
        </p:spPr>
        <p:txBody>
          <a:bodyPr/>
          <a:lstStyle/>
          <a:p>
            <a:pPr>
              <a:buNone/>
            </a:pPr>
            <a:r>
              <a:rPr lang="en-US" b="1" dirty="0" smtClean="0"/>
              <a:t>Area or Cluster Sampling:  </a:t>
            </a:r>
            <a:r>
              <a:rPr lang="en-US" dirty="0" smtClean="0"/>
              <a:t>It is used for large and homogeneous population. The population is divided into mutually exclusive groups and the researcher draws a sample of the group to interview.</a:t>
            </a:r>
          </a:p>
          <a:p>
            <a:pPr>
              <a:buNone/>
            </a:pPr>
            <a:endParaRPr lang="en-US" dirty="0" smtClean="0"/>
          </a:p>
          <a:p>
            <a:pPr>
              <a:buNone/>
            </a:pPr>
            <a:r>
              <a:rPr lang="en-US" dirty="0" smtClean="0"/>
              <a:t>Generally in area sampling, geographical divisions of territory, community, cities states etc., are made on a map and a certain number of them is drawn at random and called sample.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85800"/>
            <a:ext cx="7498080" cy="5562600"/>
          </a:xfrm>
        </p:spPr>
        <p:txBody>
          <a:bodyPr/>
          <a:lstStyle/>
          <a:p>
            <a:pPr algn="ctr">
              <a:buNone/>
            </a:pPr>
            <a:endParaRPr lang="en-US" dirty="0" smtClean="0"/>
          </a:p>
          <a:p>
            <a:pPr algn="ctr">
              <a:buNone/>
            </a:pPr>
            <a:endParaRPr lang="en-US" dirty="0" smtClean="0"/>
          </a:p>
          <a:p>
            <a:pPr algn="ctr">
              <a:buNone/>
            </a:pPr>
            <a:endParaRPr lang="en-US" dirty="0" smtClean="0"/>
          </a:p>
          <a:p>
            <a:pPr algn="ctr">
              <a:buNone/>
            </a:pPr>
            <a:r>
              <a:rPr lang="en-US" sz="6000" b="1" smtClean="0"/>
              <a:t>THANK </a:t>
            </a:r>
            <a:r>
              <a:rPr lang="en-US" sz="6000" b="1" dirty="0" smtClean="0"/>
              <a:t>YOU</a:t>
            </a:r>
            <a:endParaRPr lang="en-US" sz="60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298</TotalTime>
  <Words>340</Words>
  <Application>Microsoft Office PowerPoint</Application>
  <PresentationFormat>On-screen Show (4:3)</PresentationFormat>
  <Paragraphs>36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Gill Sans MT</vt:lpstr>
      <vt:lpstr>Verdana</vt:lpstr>
      <vt:lpstr>Wingdings 2</vt:lpstr>
      <vt:lpstr>Solstice</vt:lpstr>
      <vt:lpstr>SAMPLING (PROBABILITY SAMPLING)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rcn</dc:creator>
  <cp:lastModifiedBy>Acer</cp:lastModifiedBy>
  <cp:revision>45</cp:revision>
  <dcterms:created xsi:type="dcterms:W3CDTF">2021-10-16T03:32:36Z</dcterms:created>
  <dcterms:modified xsi:type="dcterms:W3CDTF">2021-12-08T10:21:20Z</dcterms:modified>
</cp:coreProperties>
</file>