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C1ED61-921C-46F7-9499-8DD3E621483E}"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5EEDC-D83B-4553-9A3E-7A03CB8E757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C1ED61-921C-46F7-9499-8DD3E621483E}"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5EEDC-D83B-4553-9A3E-7A03CB8E757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C1ED61-921C-46F7-9499-8DD3E621483E}"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5EEDC-D83B-4553-9A3E-7A03CB8E757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C1ED61-921C-46F7-9499-8DD3E621483E}"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5EEDC-D83B-4553-9A3E-7A03CB8E757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C1ED61-921C-46F7-9499-8DD3E621483E}"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5EEDC-D83B-4553-9A3E-7A03CB8E757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C1ED61-921C-46F7-9499-8DD3E621483E}" type="datetimeFigureOut">
              <a:rPr lang="en-US" smtClean="0"/>
              <a:t>11/21/2021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5EEDC-D83B-4553-9A3E-7A03CB8E757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C1ED61-921C-46F7-9499-8DD3E621483E}" type="datetimeFigureOut">
              <a:rPr lang="en-US" smtClean="0"/>
              <a:t>11/21/2021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35EEDC-D83B-4553-9A3E-7A03CB8E757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C1ED61-921C-46F7-9499-8DD3E621483E}" type="datetimeFigureOut">
              <a:rPr lang="en-US" smtClean="0"/>
              <a:t>11/21/2021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35EEDC-D83B-4553-9A3E-7A03CB8E757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C1ED61-921C-46F7-9499-8DD3E621483E}" type="datetimeFigureOut">
              <a:rPr lang="en-US" smtClean="0"/>
              <a:t>11/21/2021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35EEDC-D83B-4553-9A3E-7A03CB8E757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C1ED61-921C-46F7-9499-8DD3E621483E}" type="datetimeFigureOut">
              <a:rPr lang="en-US" smtClean="0"/>
              <a:t>11/21/2021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5EEDC-D83B-4553-9A3E-7A03CB8E757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C1ED61-921C-46F7-9499-8DD3E621483E}" type="datetimeFigureOut">
              <a:rPr lang="en-US" smtClean="0"/>
              <a:t>11/21/2021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5EEDC-D83B-4553-9A3E-7A03CB8E757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C1ED61-921C-46F7-9499-8DD3E621483E}" type="datetimeFigureOut">
              <a:rPr lang="en-US" smtClean="0"/>
              <a:t>11/21/2021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35EEDC-D83B-4553-9A3E-7A03CB8E757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hegg.com/homework-help/definitions/forward-breakover-voltage-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1"/>
            <a:ext cx="7772400" cy="1924050"/>
          </a:xfrm>
        </p:spPr>
        <p:txBody>
          <a:bodyPr>
            <a:normAutofit fontScale="90000"/>
          </a:bodyPr>
          <a:lstStyle/>
          <a:p>
            <a:r>
              <a:rPr lang="en-US" b="1" dirty="0"/>
              <a:t>Semiconductor Fundamental and Devices (ELC 302),</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solidFill>
                  <a:schemeClr val="tx1"/>
                </a:solidFill>
              </a:rPr>
              <a:t>Two Transistor model of SCR</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What is the two transistor model of SCR?</a:t>
            </a:r>
            <a:br>
              <a:rPr lang="en-US" sz="3200" dirty="0" smtClean="0"/>
            </a:br>
            <a:r>
              <a:rPr lang="en-US" sz="3200" dirty="0" smtClean="0"/>
              <a:t>Or</a:t>
            </a:r>
            <a:br>
              <a:rPr lang="en-US" sz="3200" dirty="0" smtClean="0"/>
            </a:br>
            <a:r>
              <a:rPr lang="en-US" sz="2800" dirty="0" smtClean="0"/>
              <a:t> What is the two transistor analogy of SCR? </a:t>
            </a:r>
            <a:endParaRPr lang="en-US" sz="3200" dirty="0"/>
          </a:p>
        </p:txBody>
      </p:sp>
      <p:sp>
        <p:nvSpPr>
          <p:cNvPr id="3" name="Content Placeholder 2"/>
          <p:cNvSpPr>
            <a:spLocks noGrp="1"/>
          </p:cNvSpPr>
          <p:nvPr>
            <p:ph idx="1"/>
          </p:nvPr>
        </p:nvSpPr>
        <p:spPr/>
        <p:txBody>
          <a:bodyPr/>
          <a:lstStyle/>
          <a:p>
            <a:pPr algn="just"/>
            <a:r>
              <a:rPr lang="en-US" dirty="0" smtClean="0"/>
              <a:t>Two </a:t>
            </a:r>
            <a:r>
              <a:rPr lang="en-US" dirty="0"/>
              <a:t>transistor analogy of SCR is a method of representing SCR in the form of two transistor model. </a:t>
            </a:r>
            <a:endParaRPr lang="en-US" dirty="0" smtClean="0"/>
          </a:p>
          <a:p>
            <a:pPr algn="just"/>
            <a:r>
              <a:rPr lang="en-US" dirty="0" smtClean="0"/>
              <a:t>This </a:t>
            </a:r>
            <a:r>
              <a:rPr lang="en-US" dirty="0"/>
              <a:t>represents SCR is </a:t>
            </a:r>
            <a:r>
              <a:rPr lang="en-US" b="1" dirty="0"/>
              <a:t>the combination of PNP and NPN transistor</a:t>
            </a:r>
            <a:r>
              <a:rPr lang="en-US" dirty="0"/>
              <a:t>. </a:t>
            </a:r>
            <a:endParaRPr lang="en-US" dirty="0" smtClean="0"/>
          </a:p>
          <a:p>
            <a:pPr algn="just"/>
            <a:r>
              <a:rPr lang="en-US" dirty="0" smtClean="0"/>
              <a:t>SCR </a:t>
            </a:r>
            <a:r>
              <a:rPr lang="en-US" dirty="0"/>
              <a:t>or </a:t>
            </a:r>
            <a:r>
              <a:rPr lang="en-US" dirty="0" err="1"/>
              <a:t>thyristor</a:t>
            </a:r>
            <a:r>
              <a:rPr lang="en-US" dirty="0"/>
              <a:t> is a three terminal semiconductor device which having P-N-P-N structure.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Circuit diagram</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Two Transistor Analogy of SCR – pnpntransistor"/>
          <p:cNvPicPr>
            <a:picLocks noChangeAspect="1" noChangeArrowheads="1"/>
          </p:cNvPicPr>
          <p:nvPr/>
        </p:nvPicPr>
        <p:blipFill>
          <a:blip r:embed="rId2"/>
          <a:srcRect/>
          <a:stretch>
            <a:fillRect/>
          </a:stretch>
        </p:blipFill>
        <p:spPr bwMode="auto">
          <a:xfrm>
            <a:off x="533400" y="2057400"/>
            <a:ext cx="7312025" cy="391477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Two transistor analogy of SCR</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r>
              <a:rPr lang="en-US" dirty="0" smtClean="0"/>
              <a:t> </a:t>
            </a:r>
            <a:r>
              <a:rPr lang="en-US" dirty="0"/>
              <a:t>Two transistor analogy of SCR is a method of representing SCR in the form of two transistor model. </a:t>
            </a:r>
            <a:endParaRPr lang="en-US" dirty="0" smtClean="0"/>
          </a:p>
          <a:p>
            <a:endParaRPr lang="en-US" dirty="0" smtClean="0"/>
          </a:p>
          <a:p>
            <a:r>
              <a:rPr lang="en-US" dirty="0" smtClean="0"/>
              <a:t>This </a:t>
            </a:r>
            <a:r>
              <a:rPr lang="en-US" dirty="0"/>
              <a:t>represents SCR is the combination of PNP and NPN transistor</a:t>
            </a:r>
            <a:r>
              <a:rPr lang="en-US" dirty="0" smtClean="0"/>
              <a:t>.</a:t>
            </a:r>
          </a:p>
          <a:p>
            <a:endParaRPr lang="en-US" dirty="0" smtClean="0"/>
          </a:p>
          <a:p>
            <a:r>
              <a:rPr lang="en-US" dirty="0" smtClean="0"/>
              <a:t>Now  </a:t>
            </a:r>
            <a:r>
              <a:rPr lang="en-US" dirty="0"/>
              <a:t>can see the base of the transistor T1 is work as the collector of the transistor T2 and collector of the transistor T1 work as the base of the transistor T2</a:t>
            </a:r>
            <a:r>
              <a:rPr lang="en-US" dirty="0" smtClean="0"/>
              <a:t>.</a:t>
            </a:r>
          </a:p>
          <a:p>
            <a:endParaRPr lang="en-US" dirty="0"/>
          </a:p>
          <a:p>
            <a:endParaRPr lang="en-US" dirty="0"/>
          </a:p>
          <a:p>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 Two transistor model</a:t>
            </a:r>
            <a:endParaRPr lang="en-US" dirty="0"/>
          </a:p>
        </p:txBody>
      </p:sp>
      <p:pic>
        <p:nvPicPr>
          <p:cNvPr id="4" name="Content Placeholder 3" descr="operating principle of scr"/>
          <p:cNvPicPr>
            <a:picLocks noGrp="1"/>
          </p:cNvPicPr>
          <p:nvPr>
            <p:ph idx="1"/>
          </p:nvPr>
        </p:nvPicPr>
        <p:blipFill>
          <a:blip r:embed="rId2"/>
          <a:srcRect/>
          <a:stretch>
            <a:fillRect/>
          </a:stretch>
        </p:blipFill>
        <p:spPr bwMode="auto">
          <a:xfrm>
            <a:off x="1462087" y="1691481"/>
            <a:ext cx="6219825" cy="43434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SCR working with two transistor model</a:t>
            </a:r>
            <a:br>
              <a:rPr lang="en-US" sz="3200" b="1" dirty="0" smtClean="0"/>
            </a:br>
            <a:endParaRPr lang="en-US" sz="3200" dirty="0"/>
          </a:p>
        </p:txBody>
      </p:sp>
      <p:sp>
        <p:nvSpPr>
          <p:cNvPr id="3" name="Content Placeholder 2"/>
          <p:cNvSpPr>
            <a:spLocks noGrp="1"/>
          </p:cNvSpPr>
          <p:nvPr>
            <p:ph idx="1"/>
          </p:nvPr>
        </p:nvSpPr>
        <p:spPr/>
        <p:txBody>
          <a:bodyPr>
            <a:normAutofit/>
          </a:bodyPr>
          <a:lstStyle/>
          <a:p>
            <a:pPr algn="just">
              <a:buNone/>
            </a:pPr>
            <a:r>
              <a:rPr lang="en-US" sz="2800" dirty="0" smtClean="0"/>
              <a:t>	Working </a:t>
            </a:r>
            <a:r>
              <a:rPr lang="en-US" sz="2800" dirty="0"/>
              <a:t>of the SCR can be easily explained by </a:t>
            </a:r>
            <a:r>
              <a:rPr lang="en-US" sz="2800" b="1" dirty="0"/>
              <a:t>two transistor model of SCR</a:t>
            </a:r>
            <a:r>
              <a:rPr lang="en-US" sz="2800" dirty="0"/>
              <a:t>. As per figure </a:t>
            </a:r>
            <a:r>
              <a:rPr lang="en-US" sz="2800" dirty="0" smtClean="0"/>
              <a:t>can </a:t>
            </a:r>
            <a:r>
              <a:rPr lang="en-US" sz="2800" dirty="0"/>
              <a:t>see with supply voltage V and load resistance R is applied to SCR. Here first Assume the supply voltage V is less than </a:t>
            </a:r>
            <a:r>
              <a:rPr lang="en-US" sz="2800" u="sng" dirty="0">
                <a:hlinkClick r:id="rId2"/>
              </a:rPr>
              <a:t>break over voltage</a:t>
            </a:r>
            <a:r>
              <a:rPr lang="en-US" sz="2800" dirty="0"/>
              <a:t> as is usually the case. When the gate is open (i.e. switch S open), there is base current </a:t>
            </a:r>
            <a:r>
              <a:rPr lang="en-US" sz="2800" dirty="0" err="1"/>
              <a:t>Ib</a:t>
            </a:r>
            <a:r>
              <a:rPr lang="en-US" sz="2800" dirty="0"/>
              <a:t>=0. For the base of the T2 is connected with the collector of The T1. Therefore, no current flows in the collector of T2 and hence that of T1. So for this condition, SCR is in OFF condition.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dirty="0"/>
              <a:t>Whenever switch S is closed, a small gate current will flow through the base of T2 which means its collector current will increase. The collector of the transistor T2 is connected with transistor T1. So, the collector current of T2 is the base current of T1. Therefore, the collector current of T1 increases. But collector current of T1 is the base current of T2. This action is accumulative since an increase of current in one transistor causes an increase of current in the other transistor. As a result of this action, both transistors are driven to saturation, and heavy current flows through the load RL. Under such conditions, the SCR closes.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Facts about </a:t>
            </a:r>
            <a:r>
              <a:rPr lang="en-US" sz="3600" i="1" dirty="0" smtClean="0"/>
              <a:t>two transistor analogy of SCR</a:t>
            </a:r>
            <a:endParaRPr lang="en-US" sz="3600" dirty="0"/>
          </a:p>
        </p:txBody>
      </p:sp>
      <p:sp>
        <p:nvSpPr>
          <p:cNvPr id="3" name="Content Placeholder 2"/>
          <p:cNvSpPr>
            <a:spLocks noGrp="1"/>
          </p:cNvSpPr>
          <p:nvPr>
            <p:ph idx="1"/>
          </p:nvPr>
        </p:nvSpPr>
        <p:spPr/>
        <p:txBody>
          <a:bodyPr/>
          <a:lstStyle/>
          <a:p>
            <a:pPr algn="just"/>
            <a:r>
              <a:rPr lang="en-US" i="1" dirty="0"/>
              <a:t> </a:t>
            </a:r>
            <a:r>
              <a:rPr lang="en-US" i="1" dirty="0" smtClean="0"/>
              <a:t>SCR </a:t>
            </a:r>
            <a:r>
              <a:rPr lang="en-US" i="1" dirty="0"/>
              <a:t>can be represented in two </a:t>
            </a:r>
            <a:r>
              <a:rPr lang="en-US" i="1" dirty="0" smtClean="0"/>
              <a:t>transistors</a:t>
            </a:r>
          </a:p>
          <a:p>
            <a:pPr algn="just">
              <a:buNone/>
            </a:pPr>
            <a:r>
              <a:rPr lang="en-US" i="1" dirty="0" smtClean="0"/>
              <a:t>     (</a:t>
            </a:r>
            <a:r>
              <a:rPr lang="en-US" i="1" dirty="0" err="1" smtClean="0"/>
              <a:t>pnp</a:t>
            </a:r>
            <a:r>
              <a:rPr lang="en-US" i="1" dirty="0" smtClean="0"/>
              <a:t> </a:t>
            </a:r>
            <a:r>
              <a:rPr lang="en-US" i="1" dirty="0"/>
              <a:t>and </a:t>
            </a:r>
            <a:r>
              <a:rPr lang="en-US" i="1" dirty="0" err="1"/>
              <a:t>npn</a:t>
            </a:r>
            <a:r>
              <a:rPr lang="en-US" i="1" dirty="0"/>
              <a:t> transistor). </a:t>
            </a:r>
            <a:endParaRPr lang="en-US" i="1" dirty="0" smtClean="0"/>
          </a:p>
          <a:p>
            <a:pPr algn="just"/>
            <a:r>
              <a:rPr lang="en-US" i="1" dirty="0" smtClean="0"/>
              <a:t>With </a:t>
            </a:r>
            <a:r>
              <a:rPr lang="en-US" i="1" dirty="0"/>
              <a:t>the two transistor model of SCR working principle can easily understand.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259</Words>
  <Application>Microsoft Office PowerPoint</Application>
  <PresentationFormat>On-screen Show (4:3)</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Semiconductor Fundamental and Devices (ELC 302), </vt:lpstr>
      <vt:lpstr>What is the two transistor model of SCR? Or  What is the two transistor analogy of SCR? </vt:lpstr>
      <vt:lpstr>Circuit diagram</vt:lpstr>
      <vt:lpstr>Two transistor analogy of SCR</vt:lpstr>
      <vt:lpstr> Two transistor model</vt:lpstr>
      <vt:lpstr>SCR working with two transistor model </vt:lpstr>
      <vt:lpstr>Slide 7</vt:lpstr>
      <vt:lpstr>Facts about two transistor analogy of SCR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Semiconductor Fundamental and Devices (ELC 302),</dc:title>
  <dc:creator>neeraj</dc:creator>
  <cp:lastModifiedBy>neeraj</cp:lastModifiedBy>
  <cp:revision>3</cp:revision>
  <dcterms:created xsi:type="dcterms:W3CDTF">2021-11-21T11:18:48Z</dcterms:created>
  <dcterms:modified xsi:type="dcterms:W3CDTF">2021-11-21T11:38:20Z</dcterms:modified>
</cp:coreProperties>
</file>