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96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32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9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2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8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5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4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F49E-0C83-4B6F-A993-C3097CFC7BB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1A74E0-CA68-48FA-89A9-04EA97DE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7840" r="4642" b="8548"/>
          <a:stretch/>
        </p:blipFill>
        <p:spPr>
          <a:xfrm rot="5400000">
            <a:off x="1932202" y="-1133600"/>
            <a:ext cx="5903437" cy="84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5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1891" r="7834" b="9348"/>
          <a:stretch/>
        </p:blipFill>
        <p:spPr>
          <a:xfrm rot="5400000">
            <a:off x="2111237" y="-737076"/>
            <a:ext cx="5818832" cy="81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3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6015" r="4019" b="9083"/>
          <a:stretch/>
        </p:blipFill>
        <p:spPr>
          <a:xfrm rot="5400000">
            <a:off x="2050990" y="-743485"/>
            <a:ext cx="5964965" cy="81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7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8764" r="4732" b="8100"/>
          <a:stretch/>
        </p:blipFill>
        <p:spPr>
          <a:xfrm rot="5400000">
            <a:off x="1811709" y="-717846"/>
            <a:ext cx="5802593" cy="81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42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Verma</dc:creator>
  <cp:lastModifiedBy>Shekhar Verma</cp:lastModifiedBy>
  <cp:revision>1</cp:revision>
  <dcterms:created xsi:type="dcterms:W3CDTF">2021-12-25T07:56:26Z</dcterms:created>
  <dcterms:modified xsi:type="dcterms:W3CDTF">2021-12-25T07:58:18Z</dcterms:modified>
</cp:coreProperties>
</file>