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4" d="100"/>
          <a:sy n="84" d="100"/>
        </p:scale>
        <p:origin x="7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82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(16:9)</PresentationFormat>
  <Paragraphs>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MOHIT</cp:lastModifiedBy>
  <cp:revision>2</cp:revision>
  <dcterms:created xsi:type="dcterms:W3CDTF">2022-10-07T18:03:35Z</dcterms:created>
  <dcterms:modified xsi:type="dcterms:W3CDTF">2022-10-07T18:04:20Z</dcterms:modified>
</cp:coreProperties>
</file>