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8022" y="466951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 marR="0" algn="just">
              <a:spcBef>
                <a:spcPts val="1070"/>
              </a:spcBef>
              <a:spcAft>
                <a:spcPts val="0"/>
              </a:spcAft>
            </a:pPr>
            <a:r>
              <a:rPr lang="en-US" b="1" kern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TCP/IP Model Overview</a:t>
            </a:r>
            <a:endParaRPr lang="en-US" sz="3600" b="1" kern="0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34509" y="1347678"/>
            <a:ext cx="8079124" cy="2607310"/>
            <a:chOff x="1997" y="301"/>
            <a:chExt cx="7900" cy="410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01"/>
              <a:ext cx="7900" cy="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01"/>
              <a:ext cx="7900" cy="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535535" y="4564669"/>
            <a:ext cx="8805017" cy="15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141605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model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describes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computer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networking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seven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layers.</a:t>
            </a:r>
            <a:r>
              <a:rPr lang="en-US" spc="-1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While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there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have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been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implementations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networking</a:t>
            </a:r>
            <a:r>
              <a:rPr lang="en-US" spc="-185" dirty="0" smtClean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protocol</a:t>
            </a:r>
            <a:r>
              <a:rPr lang="en-US" spc="-18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that</a:t>
            </a:r>
            <a:r>
              <a:rPr lang="en-US" spc="-18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use</a:t>
            </a:r>
            <a:r>
              <a:rPr lang="en-US" spc="-18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those</a:t>
            </a:r>
            <a:r>
              <a:rPr lang="en-US" spc="-18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seven</a:t>
            </a:r>
            <a:r>
              <a:rPr lang="en-US" spc="-18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layers,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most</a:t>
            </a:r>
            <a:r>
              <a:rPr lang="en-US" spc="-18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networks</a:t>
            </a:r>
            <a:r>
              <a:rPr lang="en-US" spc="-18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today</a:t>
            </a:r>
            <a:r>
              <a:rPr lang="en-US" spc="-18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use</a:t>
            </a:r>
            <a:r>
              <a:rPr lang="en-US" spc="-20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TCP/IP.</a:t>
            </a:r>
            <a:r>
              <a:rPr lang="en-US" spc="-8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But,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networking</a:t>
            </a:r>
            <a:r>
              <a:rPr lang="en-US" spc="-18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professionals continue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describe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networking</a:t>
            </a:r>
            <a:r>
              <a:rPr lang="en-US" spc="-16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functions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relation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en-US" spc="-16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that</a:t>
            </a:r>
            <a:r>
              <a:rPr lang="en-US" spc="-16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performs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those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tasks.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>
              <a:lnSpc>
                <a:spcPct val="102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4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740" y="699920"/>
            <a:ext cx="8819260" cy="4051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90"/>
              </a:spcBef>
            </a:pP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 TCP/IP model uses four layers to perform the functions of the </a:t>
            </a:r>
            <a:r>
              <a:rPr lang="en-US" dirty="0" smtClean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seven-layer in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 model.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>
              <a:spcBef>
                <a:spcPts val="25"/>
              </a:spcBef>
            </a:pP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76200" marR="161290" algn="just">
              <a:lnSpc>
                <a:spcPct val="102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pc="-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network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access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is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functionally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equal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combination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physical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data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link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layers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(1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2). </a:t>
            </a:r>
            <a:r>
              <a:rPr lang="en-US" spc="-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Internet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performs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same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functions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as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network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(3).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76200" marR="146685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Things</a:t>
            </a:r>
            <a:r>
              <a:rPr lang="en-US" spc="-1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get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en-US" spc="-1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bit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more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complicated</a:t>
            </a:r>
            <a:r>
              <a:rPr lang="en-US" spc="-1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at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host-to-host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1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2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TCP/IP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model.</a:t>
            </a:r>
            <a:r>
              <a:rPr lang="en-US" spc="-20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If</a:t>
            </a:r>
            <a:r>
              <a:rPr lang="en-US" spc="-1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host-to-host</a:t>
            </a:r>
            <a:r>
              <a:rPr lang="en-US" spc="-1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protocol</a:t>
            </a:r>
            <a:r>
              <a:rPr lang="en-US" spc="-1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is 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TCP,</a:t>
            </a:r>
            <a:r>
              <a:rPr lang="en-US" spc="-16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matching</a:t>
            </a:r>
            <a:r>
              <a:rPr lang="en-US" spc="-13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functionality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is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found</a:t>
            </a:r>
            <a:r>
              <a:rPr lang="en-US" spc="-13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transport</a:t>
            </a:r>
            <a:r>
              <a:rPr lang="en-US" spc="-13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session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layers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(4</a:t>
            </a:r>
            <a:r>
              <a:rPr lang="en-US" spc="-13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5).</a:t>
            </a:r>
            <a:r>
              <a:rPr lang="en-US" spc="-15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Using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UDP</a:t>
            </a:r>
            <a:r>
              <a:rPr lang="en-US" spc="-1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equates to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functions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only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transport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6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model.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>
              <a:spcBef>
                <a:spcPts val="55"/>
              </a:spcBef>
            </a:pP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76200" marR="17907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8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TCP/IP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process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layer,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when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used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with</a:t>
            </a:r>
            <a:r>
              <a:rPr lang="en-US" spc="-17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TCP,</a:t>
            </a:r>
            <a:r>
              <a:rPr lang="en-US" spc="-16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provides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functions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model’s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presentation</a:t>
            </a:r>
            <a:r>
              <a:rPr lang="en-US" spc="-1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 application</a:t>
            </a:r>
            <a:r>
              <a:rPr lang="en-US" spc="-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layers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(6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7).</a:t>
            </a:r>
            <a:r>
              <a:rPr lang="en-US" spc="-1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When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TCP/IP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transport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protocol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is</a:t>
            </a:r>
            <a:r>
              <a:rPr lang="en-US" spc="-4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UDP,</a:t>
            </a:r>
            <a:r>
              <a:rPr lang="en-US" spc="-7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process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layer’s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functions</a:t>
            </a:r>
            <a:r>
              <a:rPr lang="en-US" spc="-4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are equivalent</a:t>
            </a:r>
            <a:r>
              <a:rPr lang="en-US" spc="-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OSI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session,</a:t>
            </a:r>
            <a:r>
              <a:rPr lang="en-US" spc="-1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presentation,</a:t>
            </a:r>
            <a:r>
              <a:rPr lang="en-US" spc="-1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application</a:t>
            </a:r>
            <a:r>
              <a:rPr lang="en-US" spc="-9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layers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(5,</a:t>
            </a:r>
            <a:r>
              <a:rPr lang="en-US" spc="-1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6,</a:t>
            </a:r>
            <a:r>
              <a:rPr lang="en-US" spc="-1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9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7).</a:t>
            </a:r>
            <a:endParaRPr lang="en-U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5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6016" y="280577"/>
            <a:ext cx="2345683" cy="6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13330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Equipment at the Layers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17" y="1593028"/>
            <a:ext cx="4291235" cy="30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645" y="8534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655" y="5103323"/>
            <a:ext cx="8699619" cy="1518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 marR="379095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Some</a:t>
            </a:r>
            <a:r>
              <a:rPr lang="en-US" spc="-20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20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layers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use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equipment</a:t>
            </a:r>
            <a:r>
              <a:rPr lang="en-US" spc="-20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support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20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identified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functions.</a:t>
            </a:r>
            <a:r>
              <a:rPr lang="en-US" spc="-2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Hub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related</a:t>
            </a:r>
            <a:r>
              <a:rPr lang="en-US" spc="-20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activity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is</a:t>
            </a:r>
            <a:r>
              <a:rPr lang="en-US" spc="-2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“Layer</a:t>
            </a:r>
            <a:r>
              <a:rPr lang="en-US" spc="-2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One”. </a:t>
            </a:r>
            <a:r>
              <a:rPr lang="en-US" spc="-1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5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naming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some</a:t>
            </a:r>
            <a:r>
              <a:rPr lang="en-US" spc="-15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devices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designates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functional</a:t>
            </a:r>
            <a:r>
              <a:rPr lang="en-US" spc="-15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layer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such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as</a:t>
            </a:r>
            <a:r>
              <a:rPr lang="en-US" spc="-17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“Layer</a:t>
            </a:r>
            <a:r>
              <a:rPr lang="en-US" spc="-18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Two</a:t>
            </a:r>
            <a:r>
              <a:rPr lang="en-US" spc="-15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Switch”</a:t>
            </a:r>
            <a:r>
              <a:rPr lang="en-US" spc="-17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or</a:t>
            </a:r>
            <a:r>
              <a:rPr lang="en-US" spc="-17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“Layer</a:t>
            </a:r>
            <a:r>
              <a:rPr lang="en-US" spc="-18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Three Switch”.</a:t>
            </a:r>
            <a:r>
              <a:rPr lang="en-US" spc="-6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Router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functions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focus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on</a:t>
            </a:r>
            <a:r>
              <a:rPr lang="en-US" spc="-6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“Layer</a:t>
            </a:r>
            <a:r>
              <a:rPr lang="en-US" spc="-8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Three”.</a:t>
            </a:r>
            <a:r>
              <a:rPr lang="en-US" spc="-5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User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workstations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servers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are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often</a:t>
            </a:r>
            <a:r>
              <a:rPr lang="en-US" spc="-2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identified</a:t>
            </a:r>
            <a:r>
              <a:rPr lang="en-US" spc="-2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with “Layer</a:t>
            </a:r>
            <a:r>
              <a:rPr lang="en-US" spc="-35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Seven”.</a:t>
            </a:r>
            <a:endParaRPr lang="en-US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80772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0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1924" y="-1733336"/>
            <a:ext cx="4176646" cy="92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4" y="335133"/>
            <a:ext cx="8697785" cy="57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7448" b="9556"/>
          <a:stretch/>
        </p:blipFill>
        <p:spPr>
          <a:xfrm rot="5400000">
            <a:off x="1977374" y="-379315"/>
            <a:ext cx="5761820" cy="72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28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136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6</cp:revision>
  <dcterms:created xsi:type="dcterms:W3CDTF">2021-11-14T06:15:23Z</dcterms:created>
  <dcterms:modified xsi:type="dcterms:W3CDTF">2021-11-21T06:02:40Z</dcterms:modified>
</cp:coreProperties>
</file>