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6" r:id="rId3"/>
    <p:sldId id="258" r:id="rId4"/>
    <p:sldId id="263" r:id="rId5"/>
    <p:sldId id="264" r:id="rId6"/>
    <p:sldId id="265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3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85FE6-F154-482D-8277-75FD622FB4D4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64554-4667-47F9-BC9C-EA7EE93F4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158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85FE6-F154-482D-8277-75FD622FB4D4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64554-4667-47F9-BC9C-EA7EE93F4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345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85FE6-F154-482D-8277-75FD622FB4D4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64554-4667-47F9-BC9C-EA7EE93F4E36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04263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85FE6-F154-482D-8277-75FD622FB4D4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64554-4667-47F9-BC9C-EA7EE93F4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041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85FE6-F154-482D-8277-75FD622FB4D4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64554-4667-47F9-BC9C-EA7EE93F4E36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445796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85FE6-F154-482D-8277-75FD622FB4D4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64554-4667-47F9-BC9C-EA7EE93F4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8778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85FE6-F154-482D-8277-75FD622FB4D4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64554-4667-47F9-BC9C-EA7EE93F4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2208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85FE6-F154-482D-8277-75FD622FB4D4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64554-4667-47F9-BC9C-EA7EE93F4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07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85FE6-F154-482D-8277-75FD622FB4D4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64554-4667-47F9-BC9C-EA7EE93F4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595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85FE6-F154-482D-8277-75FD622FB4D4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64554-4667-47F9-BC9C-EA7EE93F4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169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85FE6-F154-482D-8277-75FD622FB4D4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64554-4667-47F9-BC9C-EA7EE93F4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638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85FE6-F154-482D-8277-75FD622FB4D4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64554-4667-47F9-BC9C-EA7EE93F4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482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85FE6-F154-482D-8277-75FD622FB4D4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64554-4667-47F9-BC9C-EA7EE93F4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619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85FE6-F154-482D-8277-75FD622FB4D4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64554-4667-47F9-BC9C-EA7EE93F4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859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85FE6-F154-482D-8277-75FD622FB4D4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64554-4667-47F9-BC9C-EA7EE93F4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526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85FE6-F154-482D-8277-75FD622FB4D4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64554-4667-47F9-BC9C-EA7EE93F4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502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F85FE6-F154-482D-8277-75FD622FB4D4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DE64554-4667-47F9-BC9C-EA7EE93F4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31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41870" y="3225868"/>
            <a:ext cx="2647071" cy="4062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COMPUTER NETWORK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234001" y="3560529"/>
            <a:ext cx="8867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UNIT-2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428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9" t="7389" r="4606" b="15982"/>
          <a:stretch/>
        </p:blipFill>
        <p:spPr>
          <a:xfrm rot="5400000">
            <a:off x="2136445" y="-1196410"/>
            <a:ext cx="5717139" cy="8913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581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r="3115" b="9696"/>
          <a:stretch/>
        </p:blipFill>
        <p:spPr>
          <a:xfrm rot="5400000">
            <a:off x="1568040" y="-833331"/>
            <a:ext cx="6426656" cy="8520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8709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9" t="10362" r="-387" b="6142"/>
          <a:stretch/>
        </p:blipFill>
        <p:spPr>
          <a:xfrm rot="5400000">
            <a:off x="1917370" y="-1037154"/>
            <a:ext cx="6112564" cy="8648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0407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4" t="2083" b="13580"/>
          <a:stretch/>
        </p:blipFill>
        <p:spPr>
          <a:xfrm rot="5400000">
            <a:off x="1999713" y="-940041"/>
            <a:ext cx="5896600" cy="8750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4158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" t="4640" r="4998" b="4843"/>
          <a:stretch/>
        </p:blipFill>
        <p:spPr>
          <a:xfrm rot="5400000">
            <a:off x="1909981" y="-1192138"/>
            <a:ext cx="5930785" cy="889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45841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100</TotalTime>
  <Words>3</Words>
  <Application>Microsoft Office PowerPoint</Application>
  <PresentationFormat>Widescreen</PresentationFormat>
  <Paragraphs>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Shekhar Verma</dc:creator>
  <cp:lastModifiedBy>Shekhar Verma</cp:lastModifiedBy>
  <cp:revision>10</cp:revision>
  <dcterms:created xsi:type="dcterms:W3CDTF">2021-11-29T12:58:49Z</dcterms:created>
  <dcterms:modified xsi:type="dcterms:W3CDTF">2021-12-07T07:58:53Z</dcterms:modified>
</cp:coreProperties>
</file>