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chemeClr val="accent2">
                    <a:lumMod val="60000"/>
                    <a:lumOff val="40000"/>
                  </a:schemeClr>
                </a:solidFill>
                <a:latin typeface="Arial" panose="020B0604020202020204" pitchFamily="34" charset="0"/>
                <a:ea typeface="Arial" panose="020B0604020202020204" pitchFamily="34" charset="0"/>
              </a:rPr>
              <a:t>Transmission Impairment</a:t>
            </a:r>
            <a:endParaRPr lang="en-US" dirty="0">
              <a:solidFill>
                <a:schemeClr val="accent2">
                  <a:lumMod val="60000"/>
                  <a:lumOff val="40000"/>
                </a:schemeClr>
              </a:solidFill>
            </a:endParaRPr>
          </a:p>
        </p:txBody>
      </p:sp>
      <p:sp>
        <p:nvSpPr>
          <p:cNvPr id="3" name="Subtitle 2"/>
          <p:cNvSpPr>
            <a:spLocks noGrp="1"/>
          </p:cNvSpPr>
          <p:nvPr>
            <p:ph type="subTitle" idx="1"/>
          </p:nvPr>
        </p:nvSpPr>
        <p:spPr/>
        <p:txBody>
          <a:bodyPr/>
          <a:lstStyle/>
          <a:p>
            <a:pPr algn="ctr"/>
            <a:r>
              <a:rPr lang="en-US" dirty="0" smtClean="0"/>
              <a:t>Unit2</a:t>
            </a:r>
            <a:endParaRPr lang="en-US" dirty="0"/>
          </a:p>
        </p:txBody>
      </p:sp>
    </p:spTree>
    <p:extLst>
      <p:ext uri="{BB962C8B-B14F-4D97-AF65-F5344CB8AC3E}">
        <p14:creationId xmlns:p14="http://schemas.microsoft.com/office/powerpoint/2010/main" val="266651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5327" t="7920" r="21887" b="9490"/>
          <a:stretch/>
        </p:blipFill>
        <p:spPr>
          <a:xfrm rot="5400000">
            <a:off x="3503197" y="-2665721"/>
            <a:ext cx="2992182" cy="8733808"/>
          </a:xfrm>
          <a:prstGeom prst="rect">
            <a:avLst/>
          </a:prstGeom>
        </p:spPr>
      </p:pic>
      <p:sp>
        <p:nvSpPr>
          <p:cNvPr id="3" name="Rectangle 2"/>
          <p:cNvSpPr/>
          <p:nvPr/>
        </p:nvSpPr>
        <p:spPr>
          <a:xfrm>
            <a:off x="649478" y="3459656"/>
            <a:ext cx="8733808" cy="3394071"/>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Attenuation</a:t>
            </a:r>
          </a:p>
          <a:p>
            <a:pPr marL="914400" marR="699770" algn="just">
              <a:lnSpc>
                <a:spcPct val="106000"/>
              </a:lnSpc>
              <a:spcBef>
                <a:spcPts val="255"/>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For the receiver to interpret the data accurately, the signal must be sufficiently strong. When the signal passes through the medium, it tends to get weaker. As it covers distance, it loses strength.</a:t>
            </a:r>
          </a:p>
          <a:p>
            <a:pPr>
              <a:spcBef>
                <a:spcPts val="10"/>
              </a:spcBef>
            </a:pPr>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Dispersion</a:t>
            </a:r>
          </a:p>
          <a:p>
            <a:pPr marL="914400" marR="702945" algn="just">
              <a:lnSpc>
                <a:spcPct val="106000"/>
              </a:lnSpc>
              <a:spcBef>
                <a:spcPts val="265"/>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As signal travels through the media, it tends to spread and overlaps. The amount of dispersion depends upon the frequency used.</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051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392" t="9396" r="5360" b="12593"/>
          <a:stretch/>
        </p:blipFill>
        <p:spPr>
          <a:xfrm rot="5400000">
            <a:off x="2033889" y="-1204967"/>
            <a:ext cx="5366759" cy="8699638"/>
          </a:xfrm>
          <a:prstGeom prst="rect">
            <a:avLst/>
          </a:prstGeom>
        </p:spPr>
      </p:pic>
    </p:spTree>
    <p:extLst>
      <p:ext uri="{BB962C8B-B14F-4D97-AF65-F5344CB8AC3E}">
        <p14:creationId xmlns:p14="http://schemas.microsoft.com/office/powerpoint/2010/main" val="395436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088" t="8640" r="4651" b="7328"/>
          <a:stretch/>
        </p:blipFill>
        <p:spPr>
          <a:xfrm rot="5400000">
            <a:off x="2200543" y="-901582"/>
            <a:ext cx="5306938" cy="8152691"/>
          </a:xfrm>
          <a:prstGeom prst="rect">
            <a:avLst/>
          </a:prstGeom>
        </p:spPr>
      </p:pic>
    </p:spTree>
    <p:extLst>
      <p:ext uri="{BB962C8B-B14F-4D97-AF65-F5344CB8AC3E}">
        <p14:creationId xmlns:p14="http://schemas.microsoft.com/office/powerpoint/2010/main" val="197583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088" t="11635" r="11482" b="15658"/>
          <a:stretch/>
        </p:blipFill>
        <p:spPr>
          <a:xfrm rot="5400000">
            <a:off x="1753126" y="-1098776"/>
            <a:ext cx="5697568" cy="8427436"/>
          </a:xfrm>
          <a:prstGeom prst="rect">
            <a:avLst/>
          </a:prstGeom>
        </p:spPr>
      </p:pic>
    </p:spTree>
    <p:extLst>
      <p:ext uri="{BB962C8B-B14F-4D97-AF65-F5344CB8AC3E}">
        <p14:creationId xmlns:p14="http://schemas.microsoft.com/office/powerpoint/2010/main" val="41776860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TotalTime>
  <Words>3</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Trebuchet MS</vt:lpstr>
      <vt:lpstr>Verdana</vt:lpstr>
      <vt:lpstr>Wingdings 3</vt:lpstr>
      <vt:lpstr>Facet</vt:lpstr>
      <vt:lpstr>Transmission Impairment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Shekhar Verma</dc:creator>
  <cp:lastModifiedBy>Shekhar Verma</cp:lastModifiedBy>
  <cp:revision>8</cp:revision>
  <dcterms:created xsi:type="dcterms:W3CDTF">2021-12-05T05:09:41Z</dcterms:created>
  <dcterms:modified xsi:type="dcterms:W3CDTF">2021-12-25T07:58:37Z</dcterms:modified>
</cp:coreProperties>
</file>