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3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A6F490-F052-4042-B526-A8343AF2AE62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C37FD7-1CBE-4696-A3EE-927FEC431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135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E2B908-6D3F-4FDB-B92B-86522517B4D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1346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E2B908-6D3F-4FDB-B92B-86522517B4D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156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7D6C4-4FAC-4D75-B07C-25A5C78775DB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DD0EE-9650-4A4C-A1F5-40C62C671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63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7D6C4-4FAC-4D75-B07C-25A5C78775DB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DD0EE-9650-4A4C-A1F5-40C62C671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884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7D6C4-4FAC-4D75-B07C-25A5C78775DB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DD0EE-9650-4A4C-A1F5-40C62C6710AD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859174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7D6C4-4FAC-4D75-B07C-25A5C78775DB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DD0EE-9650-4A4C-A1F5-40C62C671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6354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7D6C4-4FAC-4D75-B07C-25A5C78775DB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DD0EE-9650-4A4C-A1F5-40C62C6710AD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57566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7D6C4-4FAC-4D75-B07C-25A5C78775DB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DD0EE-9650-4A4C-A1F5-40C62C671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1040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7D6C4-4FAC-4D75-B07C-25A5C78775DB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DD0EE-9650-4A4C-A1F5-40C62C671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7251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7D6C4-4FAC-4D75-B07C-25A5C78775DB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DD0EE-9650-4A4C-A1F5-40C62C671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339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7D6C4-4FAC-4D75-B07C-25A5C78775DB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DD0EE-9650-4A4C-A1F5-40C62C671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237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7D6C4-4FAC-4D75-B07C-25A5C78775DB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DD0EE-9650-4A4C-A1F5-40C62C671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325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7D6C4-4FAC-4D75-B07C-25A5C78775DB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DD0EE-9650-4A4C-A1F5-40C62C671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888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7D6C4-4FAC-4D75-B07C-25A5C78775DB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DD0EE-9650-4A4C-A1F5-40C62C671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086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7D6C4-4FAC-4D75-B07C-25A5C78775DB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DD0EE-9650-4A4C-A1F5-40C62C671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931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7D6C4-4FAC-4D75-B07C-25A5C78775DB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DD0EE-9650-4A4C-A1F5-40C62C671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80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7D6C4-4FAC-4D75-B07C-25A5C78775DB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DD0EE-9650-4A4C-A1F5-40C62C671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610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7D6C4-4FAC-4D75-B07C-25A5C78775DB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DD0EE-9650-4A4C-A1F5-40C62C671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751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7D6C4-4FAC-4D75-B07C-25A5C78775DB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7EDD0EE-9650-4A4C-A1F5-40C62C671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918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0" y="296733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 smtClean="0"/>
              <a:t>UNIT 3</a:t>
            </a:r>
          </a:p>
          <a:p>
            <a:pPr algn="ctr"/>
            <a:r>
              <a:rPr lang="en-US" dirty="0" smtClean="0"/>
              <a:t>Computer Network</a:t>
            </a:r>
          </a:p>
          <a:p>
            <a:pPr algn="ctr"/>
            <a:r>
              <a:rPr lang="en-US" dirty="0" smtClean="0"/>
              <a:t>Telephony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925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9532" t="7895" r="5143"/>
          <a:stretch/>
        </p:blipFill>
        <p:spPr>
          <a:xfrm>
            <a:off x="401649" y="247821"/>
            <a:ext cx="8896175" cy="6081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602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3210" t="5251" r="6318"/>
          <a:stretch/>
        </p:blipFill>
        <p:spPr>
          <a:xfrm>
            <a:off x="572567" y="435836"/>
            <a:ext cx="8400518" cy="5828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129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7732" t="3046" r="4610"/>
          <a:stretch/>
        </p:blipFill>
        <p:spPr>
          <a:xfrm>
            <a:off x="546927" y="341829"/>
            <a:ext cx="8588528" cy="5879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9363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0351" t="6033" r="5325" b="543"/>
          <a:stretch/>
        </p:blipFill>
        <p:spPr>
          <a:xfrm>
            <a:off x="572568" y="307648"/>
            <a:ext cx="8682528" cy="5870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713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8433" t="4684" r="5536" b="6297"/>
          <a:stretch/>
        </p:blipFill>
        <p:spPr>
          <a:xfrm>
            <a:off x="529837" y="418744"/>
            <a:ext cx="8699619" cy="590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290680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</TotalTime>
  <Words>7</Words>
  <Application>Microsoft Office PowerPoint</Application>
  <PresentationFormat>Widescreen</PresentationFormat>
  <Paragraphs>5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Shekhar Verma</dc:creator>
  <cp:lastModifiedBy>Shekhar Verma</cp:lastModifiedBy>
  <cp:revision>3</cp:revision>
  <dcterms:created xsi:type="dcterms:W3CDTF">2021-12-25T08:09:33Z</dcterms:created>
  <dcterms:modified xsi:type="dcterms:W3CDTF">2021-12-25T08:23:06Z</dcterms:modified>
</cp:coreProperties>
</file>