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"/>
  </p:notesMasterIdLst>
  <p:sldIdLst>
    <p:sldId id="258" r:id="rId2"/>
    <p:sldId id="259" r:id="rId3"/>
    <p:sldId id="260" r:id="rId4"/>
    <p:sldId id="261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3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6B7474-469A-4071-87D6-A64A71FF761C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76E692-36E6-4C1C-A442-42B584BE6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2159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E2B908-6D3F-4FDB-B92B-86522517B4D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629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A73FB-57D8-463E-9771-5714F617B873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0EA0F-520C-4F97-AD26-BE88972AE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2334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A73FB-57D8-463E-9771-5714F617B873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0EA0F-520C-4F97-AD26-BE88972AE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537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A73FB-57D8-463E-9771-5714F617B873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0EA0F-520C-4F97-AD26-BE88972AE021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482978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A73FB-57D8-463E-9771-5714F617B873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0EA0F-520C-4F97-AD26-BE88972AE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6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A73FB-57D8-463E-9771-5714F617B873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0EA0F-520C-4F97-AD26-BE88972AE021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651083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A73FB-57D8-463E-9771-5714F617B873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0EA0F-520C-4F97-AD26-BE88972AE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7342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A73FB-57D8-463E-9771-5714F617B873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0EA0F-520C-4F97-AD26-BE88972AE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7825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A73FB-57D8-463E-9771-5714F617B873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0EA0F-520C-4F97-AD26-BE88972AE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6551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A73FB-57D8-463E-9771-5714F617B873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0EA0F-520C-4F97-AD26-BE88972AE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75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A73FB-57D8-463E-9771-5714F617B873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0EA0F-520C-4F97-AD26-BE88972AE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419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A73FB-57D8-463E-9771-5714F617B873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0EA0F-520C-4F97-AD26-BE88972AE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898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A73FB-57D8-463E-9771-5714F617B873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0EA0F-520C-4F97-AD26-BE88972AE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7102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A73FB-57D8-463E-9771-5714F617B873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0EA0F-520C-4F97-AD26-BE88972AE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7124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A73FB-57D8-463E-9771-5714F617B873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0EA0F-520C-4F97-AD26-BE88972AE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0888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A73FB-57D8-463E-9771-5714F617B873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0EA0F-520C-4F97-AD26-BE88972AE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5887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A73FB-57D8-463E-9771-5714F617B873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0EA0F-520C-4F97-AD26-BE88972AE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266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2A73FB-57D8-463E-9771-5714F617B873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A90EA0F-520C-4F97-AD26-BE88972AE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277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7151" t="5954" r="12929" b="3463"/>
          <a:stretch/>
        </p:blipFill>
        <p:spPr>
          <a:xfrm>
            <a:off x="504201" y="299102"/>
            <a:ext cx="8306512" cy="582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9463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8143" t="3288" r="4637" b="6081"/>
          <a:stretch/>
        </p:blipFill>
        <p:spPr>
          <a:xfrm>
            <a:off x="504199" y="316191"/>
            <a:ext cx="8494520" cy="5853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5162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5646" t="5806" r="7160" b="2043"/>
          <a:stretch/>
        </p:blipFill>
        <p:spPr>
          <a:xfrm>
            <a:off x="581112" y="282006"/>
            <a:ext cx="8503066" cy="6135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173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1738" t="8791" r="5271" b="2429"/>
          <a:stretch/>
        </p:blipFill>
        <p:spPr>
          <a:xfrm>
            <a:off x="871671" y="282012"/>
            <a:ext cx="7845039" cy="5896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883310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12</TotalTime>
  <Words>1</Words>
  <Application>Microsoft Office PowerPoint</Application>
  <PresentationFormat>Widescreen</PresentationFormat>
  <Paragraphs>1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Trebuchet MS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Shekhar Verma</dc:creator>
  <cp:lastModifiedBy>Shekhar Verma</cp:lastModifiedBy>
  <cp:revision>4</cp:revision>
  <dcterms:created xsi:type="dcterms:W3CDTF">2021-12-25T08:24:01Z</dcterms:created>
  <dcterms:modified xsi:type="dcterms:W3CDTF">2021-12-26T06:41:52Z</dcterms:modified>
</cp:coreProperties>
</file>