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1" r:id="rId3"/>
    <p:sldId id="260" r:id="rId4"/>
    <p:sldId id="262" r:id="rId5"/>
    <p:sldId id="263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3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E7716-3EC8-4FCD-951C-32C0F510CCAD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CED7D-662B-4A1C-9D66-4F5597BFE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041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E7716-3EC8-4FCD-951C-32C0F510CCAD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CED7D-662B-4A1C-9D66-4F5597BFE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568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E7716-3EC8-4FCD-951C-32C0F510CCAD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CED7D-662B-4A1C-9D66-4F5597BFE7D6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718592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E7716-3EC8-4FCD-951C-32C0F510CCAD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CED7D-662B-4A1C-9D66-4F5597BFE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1595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E7716-3EC8-4FCD-951C-32C0F510CCAD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CED7D-662B-4A1C-9D66-4F5597BFE7D6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489627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E7716-3EC8-4FCD-951C-32C0F510CCAD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CED7D-662B-4A1C-9D66-4F5597BFE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3911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E7716-3EC8-4FCD-951C-32C0F510CCAD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CED7D-662B-4A1C-9D66-4F5597BFE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5363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E7716-3EC8-4FCD-951C-32C0F510CCAD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CED7D-662B-4A1C-9D66-4F5597BFE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42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E7716-3EC8-4FCD-951C-32C0F510CCAD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CED7D-662B-4A1C-9D66-4F5597BFE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197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E7716-3EC8-4FCD-951C-32C0F510CCAD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CED7D-662B-4A1C-9D66-4F5597BFE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683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E7716-3EC8-4FCD-951C-32C0F510CCAD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CED7D-662B-4A1C-9D66-4F5597BFE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68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E7716-3EC8-4FCD-951C-32C0F510CCAD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CED7D-662B-4A1C-9D66-4F5597BFE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865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E7716-3EC8-4FCD-951C-32C0F510CCAD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CED7D-662B-4A1C-9D66-4F5597BFE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92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E7716-3EC8-4FCD-951C-32C0F510CCAD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CED7D-662B-4A1C-9D66-4F5597BFE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989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E7716-3EC8-4FCD-951C-32C0F510CCAD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CED7D-662B-4A1C-9D66-4F5597BFE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741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E7716-3EC8-4FCD-951C-32C0F510CCAD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CED7D-662B-4A1C-9D66-4F5597BFE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832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2E7716-3EC8-4FCD-951C-32C0F510CCAD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27CED7D-662B-4A1C-9D66-4F5597BFE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585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0476" t="5579" r="6603" b="7334"/>
          <a:stretch/>
        </p:blipFill>
        <p:spPr>
          <a:xfrm>
            <a:off x="640935" y="435836"/>
            <a:ext cx="7255379" cy="5776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205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3277" t="7649" r="10437" b="5671"/>
          <a:stretch/>
        </p:blipFill>
        <p:spPr>
          <a:xfrm>
            <a:off x="572564" y="358923"/>
            <a:ext cx="7597215" cy="5742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51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6962" t="13197" r="8569" b="256"/>
          <a:stretch/>
        </p:blipFill>
        <p:spPr>
          <a:xfrm>
            <a:off x="743483" y="401649"/>
            <a:ext cx="7503208" cy="5791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4760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7622" t="5099" r="7825" b="34436"/>
          <a:stretch/>
        </p:blipFill>
        <p:spPr>
          <a:xfrm>
            <a:off x="521293" y="1153683"/>
            <a:ext cx="8896173" cy="3990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0184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7245" t="5024" r="1263" b="2286"/>
          <a:stretch/>
        </p:blipFill>
        <p:spPr>
          <a:xfrm>
            <a:off x="1698106" y="947100"/>
            <a:ext cx="6405814" cy="5113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48094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Shekhar Verma</dc:creator>
  <cp:lastModifiedBy>Shekhar Verma</cp:lastModifiedBy>
  <cp:revision>2</cp:revision>
  <dcterms:created xsi:type="dcterms:W3CDTF">2021-12-26T06:44:04Z</dcterms:created>
  <dcterms:modified xsi:type="dcterms:W3CDTF">2021-12-26T06:53:07Z</dcterms:modified>
</cp:coreProperties>
</file>