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43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35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2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AAE9-801B-4803-BEDC-23848DD166F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5C9ED3-03FA-4036-B733-BDD9664C1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9" t="5215" r="10463" b="1409"/>
          <a:stretch/>
        </p:blipFill>
        <p:spPr>
          <a:xfrm>
            <a:off x="589661" y="324737"/>
            <a:ext cx="8161234" cy="61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3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46" t="8898" r="5944" b="1"/>
          <a:stretch/>
        </p:blipFill>
        <p:spPr>
          <a:xfrm>
            <a:off x="564015" y="401646"/>
            <a:ext cx="7520306" cy="60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87" t="6134" r="5253"/>
          <a:stretch/>
        </p:blipFill>
        <p:spPr>
          <a:xfrm>
            <a:off x="555475" y="341827"/>
            <a:ext cx="7921954" cy="62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67" t="5069" r="9049" b="4123"/>
          <a:stretch/>
        </p:blipFill>
        <p:spPr>
          <a:xfrm>
            <a:off x="726392" y="350373"/>
            <a:ext cx="7913405" cy="60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446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Verma</dc:creator>
  <cp:lastModifiedBy>Shekhar Verma</cp:lastModifiedBy>
  <cp:revision>4</cp:revision>
  <dcterms:created xsi:type="dcterms:W3CDTF">2021-12-25T09:12:11Z</dcterms:created>
  <dcterms:modified xsi:type="dcterms:W3CDTF">2021-12-26T06:46:31Z</dcterms:modified>
</cp:coreProperties>
</file>