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4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54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069E-F064-4074-8DCA-327AE85AA1A3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DE0277-9A1A-47E0-B836-4D665A40A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69" r="6652" b="7602"/>
          <a:stretch/>
        </p:blipFill>
        <p:spPr>
          <a:xfrm>
            <a:off x="1271172" y="673694"/>
            <a:ext cx="6490565" cy="50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24" t="6606" r="9686" b="6140"/>
          <a:stretch/>
        </p:blipFill>
        <p:spPr>
          <a:xfrm>
            <a:off x="1247587" y="721509"/>
            <a:ext cx="7435035" cy="43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6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44" t="7649" r="5512" b="2961"/>
          <a:stretch/>
        </p:blipFill>
        <p:spPr>
          <a:xfrm>
            <a:off x="343380" y="371745"/>
            <a:ext cx="8116956" cy="53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81" t="6432" r="6990" b="3168"/>
          <a:stretch/>
        </p:blipFill>
        <p:spPr>
          <a:xfrm>
            <a:off x="1392290" y="925944"/>
            <a:ext cx="6504692" cy="49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8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 Verma</dc:creator>
  <cp:lastModifiedBy>Shekhar Verma</cp:lastModifiedBy>
  <cp:revision>8</cp:revision>
  <dcterms:created xsi:type="dcterms:W3CDTF">2021-12-25T11:10:03Z</dcterms:created>
  <dcterms:modified xsi:type="dcterms:W3CDTF">2021-12-26T06:53:11Z</dcterms:modified>
</cp:coreProperties>
</file>