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C36D8-24EA-4B9D-BBCC-8D2C92DB6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AB5812-B22B-4020-A150-24976AE4E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C74E7-881C-467C-ADF4-3246ED6AE090}" type="datetimeFigureOut">
              <a:rPr lang="en-IN" smtClean="0"/>
              <a:t>02-08-2020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A2E3D3-D0CB-40D5-8034-D780A812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CB69F5-D6F5-4CC7-A8E4-3FC0E68D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849E-08A2-41C1-84DF-3AE07D9184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1722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0FA85-021C-4F22-8F64-442BF2AF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BDA6B-465C-4E12-BAFA-EA82A3167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9570F-60FD-4C80-879F-0CAC896D97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C74E7-881C-467C-ADF4-3246ED6AE090}" type="datetimeFigureOut">
              <a:rPr lang="en-IN" smtClean="0"/>
              <a:t>02-08-2020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6799C-29F2-4989-9AF8-ECAB59994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AD077-DAE1-4008-8800-F79928B27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B849E-08A2-41C1-84DF-3AE07D9184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837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8DA6BC-2BA4-494D-B94D-AD8E77CA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45B7B0-265D-44D7-A4F8-8AFAC6A318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3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0A2D3B-36BA-4928-91C4-A009DB67B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6582B1-2306-4954-809F-D39774489F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06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22A0BC-041D-4F6B-AB4E-2672FAFE1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2FD61C-FFD4-46DE-A87C-DCB5D563B8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83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1551A4-23A0-41A7-B691-08371393A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4804F5-8002-4722-9EDC-8061BC47F1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02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294008-D9A3-4CBE-BA05-1EDCB35E0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778246-E0D1-4B9A-8362-23C01FAD22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30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81EDFB-79B6-4DCA-8D48-1C8BD26A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DC8040-60F3-47F6-908D-BD2B25A6DB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65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4DEFE5-9FA1-4C56-B54E-802B27386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ECE973-6FD3-4185-B87E-1BCF06F073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32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0F1F64-75E4-426F-8492-D7782F435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2F8774-E02A-49F1-842C-37414F90AA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66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9B2F2B-DB20-4DCA-804D-F3B51DF7C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A92F6F-8C8C-43B7-9CBE-F52BD95A74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50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C9B21D-B88C-4C20-B66F-A59E598E7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3AB558-09A7-412E-8CAA-F5436C0333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14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623446-7F75-43C7-A7AD-194E4D431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80A04D-C5E2-43A9-90B8-7AA9A6B512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78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0588EA-AEF2-4DA4-B011-AC25E073B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E927D9-2347-457E-B7D7-4CCF836135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98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5B6F30-2C2B-4BBE-A933-6C48F3191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354F77-6940-47C2-87EA-5446940FE6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33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113C34-0F18-4A9E-8E4E-C3F40B97D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6E9020-5FB7-4183-98DC-608AFC0128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82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2FDC2E-E352-48D6-9023-7BE41B9A7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ADBF07-60FE-4BF2-A188-509B0411B3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40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690B7E-17CF-42D2-A985-81C324DE1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3A2009-5563-4F76-BC3D-5A7A2A2B90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11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F051F3-5F61-448D-AD08-BBBFB1303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1DE830-6D84-4062-899B-080248E7E4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83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790DDA-D075-41F9-BB8D-BEE0892BF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DE8B54-C721-44A2-98C4-564A054601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14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B3DCF2-FCB2-4CD7-827F-D786D6699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AF023E-024B-43C8-A9EF-0396C5D5C7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86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021DF8-C4AF-4E71-AEF5-22CD538C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2256DC-4087-4096-9945-00D76F597C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75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06DCDC-D6A8-4B8D-938A-047AB4835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A7FD45-1D9C-4C9C-8DF8-9A591E3DEA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59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Neerja</dc:creator>
  <cp:lastModifiedBy>Neerja</cp:lastModifiedBy>
  <cp:revision>1</cp:revision>
  <dcterms:created xsi:type="dcterms:W3CDTF">2020-08-02T18:26:33Z</dcterms:created>
  <dcterms:modified xsi:type="dcterms:W3CDTF">2020-08-02T18:26:33Z</dcterms:modified>
</cp:coreProperties>
</file>