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D6F4-7BA4-4624-B9F9-9C249462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15CC5-AE9E-4947-9244-EA3A8E7B1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879-9EA1-4B00-B19C-A11725B32313}" type="datetimeFigureOut">
              <a:rPr lang="en-IN" smtClean="0"/>
              <a:t>20-08-2020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E79AC-1094-4849-9DB8-CF45D0072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0BE27-A7A9-4F0D-B57E-42C1DE7E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05E-B692-4F76-B5A3-44CF19AF82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616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14A593-19A9-4DCC-B40B-9241AE2E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05D53-A195-4429-A842-1E69147AB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B6AFF-3CE3-436A-8F5E-39178E631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57879-9EA1-4B00-B19C-A11725B32313}" type="datetimeFigureOut">
              <a:rPr lang="en-IN" smtClean="0"/>
              <a:t>20-08-2020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5E89B-C30B-401A-B646-94F520D57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BCCE9-3228-4D9B-AE09-7C039ABDC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E905E-B692-4F76-B5A3-44CF19AF82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472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508C13-DCD8-49D6-B41B-19A0DD17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839B1-63DD-47D9-8B4F-3C5A653155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80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104CBB-13A3-4D67-87C9-FE292D11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8A732-BB8A-4895-B30C-900A2981CE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9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122834-1C24-46EA-9A33-C4883F16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228D7-C4CD-47D4-B864-A56CB4FD6B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E12145-2AFF-4910-A83C-425296FA2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CE805-7490-4952-850D-9FF660ED83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34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0E1BEC-189F-46AA-850A-F3E63A90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12F37-E528-45A8-A5C5-9651525810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77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39EA00-0A7A-4840-B88D-4E6365C91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4A7D3-B87A-4606-8D2C-8FE22DC779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2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86E87A-9BCE-4413-BFA5-D862D876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21C350-6AE4-4CB4-8A73-83739210F2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64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6295A8-D0D6-497B-B2A5-4FA2FE34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29922-E219-44BE-B9CC-EAC660840D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29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1319AD-1944-4997-A9E2-FB100649F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5F43D-3B4A-4BF2-A2AC-401DADD6B0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63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FC9570-BD53-4D78-96FB-94F32B7DA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FCEF1B-C043-4F04-B23F-D6948372EF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2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8DD1A2-763C-4098-9624-00D8CA150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4C850C-B64D-43C0-B075-723F050F1A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2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1CD2C8-53D9-4F63-AAEA-0E55D18E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2DB53-5376-407E-B1F9-5A66E3EDBD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D63F04-8136-4F18-8FBA-B6E79CB6C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0D6D82-75CA-407E-A0A0-CA37CC39B3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98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0216A7-BE10-4256-A5BC-EA40D002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B3341-7191-4B18-AA4B-2FA14B0712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53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EF8BDB-85F5-44ED-991E-38B20EA05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DF3525-4BA2-4AED-867A-508FEFBCA6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5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5CA959-FB0C-4903-8415-8EE1F456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9A8A87-448D-4A53-A26D-577E72AAC3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6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4EBC39-6217-4A09-9F06-AEEDDCF0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3AA4CC-4A60-486F-BE79-E9E179C492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42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D4F33D-31CB-4201-8412-A50926CDC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9062-EF5E-42AB-9EC3-DC03E72342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61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F53FC0-1131-4E3E-885B-A26B41F29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A93B82-1C90-464F-8BCA-4A9F87F71B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43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9CFB51-9FC9-4D0F-8D78-CDD495EE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62950B-509F-4B4D-ABB5-F265F998B0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77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2EDD10-7910-4AEC-84A6-C4DF40D0E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05747-1678-4994-A867-AB4D514AD0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88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E5BCBE-069F-409B-82A4-BEC1EC43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8A0312-1DC4-4CC3-9632-6B58EF5E42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8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2E7B84-C834-4AB2-8D57-21E7DDF69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554599-8A0A-4289-A37B-425F93C225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82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DB3B1B-9A26-465C-A4A8-8ABB5F86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DE1AD-6445-44A2-B620-782BA79A10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39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BE98BC-0E84-4476-93A0-D467211B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737F3-38AB-430B-B4EC-C84740A438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94228C-2C3B-46CD-A54C-93319028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05BB20-81ED-4B6A-8CDD-97BFE40663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25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F1EF74-596F-41D4-BF23-3B086E53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1E4B99-94F8-4C3B-B8A1-733B43117E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9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4D0D7A-7047-4031-9A26-8CBD4FD22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F74E5D-E10D-4CCE-A70C-0823C385EA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81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35E594-0595-4AAC-B941-451ED81A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D14E1A-91C1-45F5-8ECA-4692899ACB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29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A919B4-19A6-4D2E-9CE0-513EFD12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2214F-8FEB-4265-88D6-F8816E120F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03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D245F9-439E-401B-848F-E8F3130DA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97DBF-D43D-46A9-BA9D-95D24A46AE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265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3EEFC5-4828-4DE3-B792-4C1E4EE0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CFA14E-B355-4475-B574-85F3A877F5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39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A58286-7526-4695-9D13-3A4DD87A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72D34-F973-43C6-AB3A-46CBABA45E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6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BD7ACF-1C91-46D9-A623-3D02A205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363DED-400A-4E7C-9B0C-8DF7156AF5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6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ABA0E9-7ABA-4AD0-A9FE-81EBC66C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0254D-1E41-46FF-A230-D9E118A254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980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D9EA36-C66E-4A73-95D0-D31268CEE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D0D947-366B-488A-B123-042E7C6872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82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8B6AB8-1FF3-42B6-B102-B3587E52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316D4B-1671-481A-BC93-7482807FD0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65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7CCC51-9A73-4B70-9586-39921E718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7A940-C952-4232-8734-0DBF4DAFBB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33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E02611-2DB7-4820-9966-E17030EF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0E5480-C94C-4989-85E3-353169E2E1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332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5C240F-C1CC-49E9-A0BA-D9D28CFFF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5A7307-5797-428D-9D29-9672FF1A4C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195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C24182-E580-47C4-8378-45169C82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B6627-2D4D-4E5D-8077-BEE54BEB61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603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C8D47D-C63E-42C2-9C45-292923B85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EABC1-7E0B-44BB-98B5-49F8F1349D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205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246E04-E5D9-4182-AC92-97166F65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10EF6-B8D7-4D70-B874-7FB353E723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97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2F8232-F85D-4120-94F8-A0C53FC66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82329-F73F-4A38-BD99-A3BCCDBDBA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41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99AE70-97F1-435C-91E4-C42AA219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081A0-A4BE-44E1-9A85-944D2D6F65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63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10B233-17AD-44A7-975D-3446E2AD0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9F5B86-D5FF-4089-AE3B-270D42800B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5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F57A8D-7578-40CE-AB78-2D4C3A8C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1B932C-B106-43FC-95BC-B1D793594F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77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5D9AF5-3700-4951-B949-BE4BBACA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55135-C967-4218-821C-B869F2407E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06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</Words>
  <Application>Microsoft Office PowerPoint</Application>
  <PresentationFormat>Widescreen</PresentationFormat>
  <Paragraphs>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Neerja</dc:creator>
  <cp:lastModifiedBy>Neerja</cp:lastModifiedBy>
  <cp:revision>3</cp:revision>
  <dcterms:created xsi:type="dcterms:W3CDTF">2020-08-02T18:23:50Z</dcterms:created>
  <dcterms:modified xsi:type="dcterms:W3CDTF">2020-08-21T05:29:14Z</dcterms:modified>
</cp:coreProperties>
</file>