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0" d="100"/>
          <a:sy n="60" d="100"/>
        </p:scale>
        <p:origin x="81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C90EF-F2B6-4785-A794-850C651DA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33B251-2F21-41E2-A691-738B59D2E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AF5D-959C-4A26-B232-B0B187B16116}" type="datetimeFigureOut">
              <a:rPr lang="en-IN" smtClean="0"/>
              <a:t>17-12-2021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0FB737-6041-4B6F-9CE3-4D8E093D9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969A63-6F52-463C-8246-F964282AF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F1A2-003F-44D5-85CF-84F8E60E3C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863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563EEA-9F91-4A4E-AF53-B909B147E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17F36-FDD7-4224-BAF7-1D71CC11B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40440-12FD-442F-8033-151D1BE072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6AF5D-959C-4A26-B232-B0B187B16116}" type="datetimeFigureOut">
              <a:rPr lang="en-IN" smtClean="0"/>
              <a:t>17-12-2021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06353-CD9E-4F3B-9889-0D2E22C6D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FC58D-63FD-4CAD-8251-3AD275A759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DF1A2-003F-44D5-85CF-84F8E60E3C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7217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FDEE9759-99E5-41A5-852E-03AB4692E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CENTRIFUGATION TECHNIQUES</a:t>
            </a:r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D6BD25-19F9-4A8C-8813-58C4CC977F0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-95694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15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8294AB86-D885-4856-9370-F00818488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Frictional Ratio</a:t>
            </a:r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B99338-35F8-43BA-8E00-BC1334B9EF2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88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301F5E98-3946-4602-8006-CCE1C9BF6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0C606B-7291-4890-8999-D155BFF2F43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696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5491EDD9-B3CB-4926-AC39-F17A4560A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FDA355-63BB-4C8B-B249-D3611D603C9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622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EA4853E-92D9-4600-8DE6-DBE7BE48D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b="1" i="0">
                <a:solidFill>
                  <a:srgbClr val="000000"/>
                </a:solidFill>
                <a:effectLst/>
              </a:rPr>
            </a:br>
            <a:r>
              <a:rPr lang="en-IN" b="1" i="0">
                <a:solidFill>
                  <a:srgbClr val="000000"/>
                </a:solidFill>
                <a:effectLst/>
              </a:rPr>
              <a:t>TYPES OF CENTRIFUGE</a:t>
            </a:r>
            <a:br>
              <a:rPr lang="en-IN" b="0" i="0">
                <a:solidFill>
                  <a:srgbClr val="000000"/>
                </a:solidFill>
                <a:effectLst/>
                <a:latin typeface="-apple-system"/>
              </a:rPr>
            </a:br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3A031C-EC64-45EF-A30D-A01D9DFA2DF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29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318C02D8-77FE-4D01-B2D6-32B4565F5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BE5482-D2BC-4537-B1F8-D80A4291C8C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089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354C3ADF-8B89-4E28-9EBC-6338CD1AD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/>
            </a:br>
            <a:r>
              <a:rPr lang="en-IN"/>
              <a:t>HIGH-SPEED CENTRIFUGES</a:t>
            </a:r>
            <a:br>
              <a:rPr lang="en-IN"/>
            </a:br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342A6C-0828-499B-9167-B5C07432483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531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97B9A0BA-88AD-4CD4-9FD7-B74A4133D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832B72-C039-40D6-8CEF-39768A10D81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056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93028E4-C4A4-4747-82F2-E8761D300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b="1" i="0">
                <a:solidFill>
                  <a:srgbClr val="000000"/>
                </a:solidFill>
                <a:effectLst/>
              </a:rPr>
            </a:br>
            <a:r>
              <a:rPr lang="en-IN" b="1" i="0">
                <a:solidFill>
                  <a:srgbClr val="000000"/>
                </a:solidFill>
                <a:effectLst/>
              </a:rPr>
              <a:t>ULTRACENTRIFUGES</a:t>
            </a:r>
            <a:br>
              <a:rPr lang="en-IN" b="0" i="0">
                <a:solidFill>
                  <a:srgbClr val="000000"/>
                </a:solidFill>
                <a:effectLst/>
                <a:latin typeface="-apple-system"/>
              </a:rPr>
            </a:br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68A7E2-D935-465C-9315-AF930117958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819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C6851A0-78C4-413C-8DF8-A40949BBD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CD5682-7F53-4558-ACE4-98B9CA48318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271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6420FFD2-F45E-420D-BDA2-A3C87EE58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b="1">
                <a:effectLst/>
                <a:ea typeface="Calibri" panose="020F0502020204030204" pitchFamily="34" charset="0"/>
              </a:rPr>
            </a:br>
            <a:r>
              <a:rPr lang="en-US" b="1">
                <a:effectLst/>
                <a:ea typeface="Calibri" panose="020F0502020204030204" pitchFamily="34" charset="0"/>
              </a:rPr>
              <a:t>TYPES OF ROTORS </a:t>
            </a:r>
            <a:br>
              <a:rPr lang="en-IN">
                <a:effectLst/>
                <a:ea typeface="Calibri" panose="020F0502020204030204" pitchFamily="34" charset="0"/>
              </a:rPr>
            </a:br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93EE28-6B9C-4675-A4E0-36AA7766931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381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97295A03-298C-4EED-BE87-98934E141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CENTRIFUGATION TECHNIQUES</a:t>
            </a:r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65CD0E-D9E7-4091-9378-BD0C58C5333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590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EC7E2116-8D55-474B-8D01-98A1D45BE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AA67A3D-2014-48BD-AC27-27106902785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7114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EBF13BA4-2778-421F-84A5-D13AA6EFE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0E34B4-B777-47F2-951B-87A590D3974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6225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3FD85037-F6DD-4F07-B605-DC9F13759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93965F-4F28-4986-A6BF-9D14B707479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611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19BFE6E0-4969-4318-A102-2E86097A7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3911BC-75AE-4E7B-BE2B-A3AAB0FD127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7407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F852E7C6-3821-4EEA-B584-0A22E439D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CONTINUOUS ACTION ROTOR</a:t>
            </a:r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04A8AE-C1C2-408F-81A5-F0AED38F8B8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073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B72E86DC-E864-4EBE-8D9A-2155CCC4B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421A65-A5BD-4E6B-BDBD-73DBEA973FB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7860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D5B8E461-B8D9-460E-85F2-07DB44CFD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ANDERSON OR ZONAL ROTOR</a:t>
            </a:r>
            <a:br>
              <a:rPr lang="en-IN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821460-C487-428D-B4A0-C87E50D3DC6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4666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FCE8E9B-2AFC-4F63-8722-CAEC896D3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BC2EB2-C115-40D7-9302-839EBDD2243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1261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52CA4B8D-9305-4DB5-AE71-5EDCAA547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BCCBF7-D622-4EE5-B192-B5FCDA96F41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9092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992B30F0-F239-41A1-846D-4136E90CD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3FBB76-9B09-450F-936E-C88085F3FD0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37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FAD5D9A7-1D6B-4B62-BF55-BAF02BFB3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/>
            </a:br>
            <a:r>
              <a:rPr lang="en-IN"/>
              <a:t>PRINCIPLE OF CENTRIFUGATION</a:t>
            </a:r>
            <a:br>
              <a:rPr lang="en-IN"/>
            </a:br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497D03-2C9C-4A2B-AF7B-6F7B29DD2FA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9562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F4A04CAC-707F-4E3F-A424-7F307CDE9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BB926D-96A2-4675-9485-4B4F0C0BE2F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8350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F2E447CD-6A4A-4100-985A-FF797CEA1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/>
              <a:t>ROTOR FOR ANALYTICAL CENTRIFUGATION</a:t>
            </a:r>
            <a:endParaRPr lang="en-IN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6026E7-60A5-410C-84EE-221EE6299CA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355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CD62681C-A8F6-4973-9824-58A5C711A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468C76-0EEE-4AA4-9322-36AF9AB5827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6695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35B6FA01-FEEC-454A-BD5E-36B6C2C21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5ED259-09BC-4B0E-8060-1541E07A007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9013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8816F-35F3-41E6-BB10-D524D36AC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References:</a:t>
            </a:r>
            <a:b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Physical Biochemistry By </a:t>
            </a:r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Freifelder</a:t>
            </a:r>
            <a:b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Modern Experimental Biochemistry By Boyer</a:t>
            </a:r>
          </a:p>
        </p:txBody>
      </p:sp>
    </p:spTree>
    <p:extLst>
      <p:ext uri="{BB962C8B-B14F-4D97-AF65-F5344CB8AC3E}">
        <p14:creationId xmlns:p14="http://schemas.microsoft.com/office/powerpoint/2010/main" val="3120263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753F6D7-17E4-4962-8EC9-FA7CE6989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BA607F-A41E-4FD8-9FF1-4B519FE413F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725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6A12FA22-62E3-4FBD-A041-9007219C7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1320BC-0D0C-4A5F-8A7F-50A96AD2CD1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084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633416A9-DBF6-46D2-A159-388CB20C3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4000"/>
            </a:br>
            <a:r>
              <a:rPr lang="en-US" sz="4000"/>
              <a:t>Sedimentation</a:t>
            </a:r>
            <a:br>
              <a:rPr lang="en-US" sz="4000"/>
            </a:br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3072A6-D8B2-4644-A73E-9EFEF86DAFD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367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32B4AC7-3D2E-474F-98DA-96E0362B5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24B581-A629-4356-B8A4-5764B2DC7E3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239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BE0B1FB0-0A09-4180-B5BA-4E1062EC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/>
            </a:br>
            <a:r>
              <a:rPr lang="en-US"/>
              <a:t>Sedimentation Coefficient</a:t>
            </a:r>
            <a:br>
              <a:rPr lang="en-IN"/>
            </a:br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257B9D-E8B3-4E34-AADF-9FDC6F9AFB4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703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78EC8EA6-7FE1-4F28-9271-26BDCCE7D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A1DE02-FE27-4BBD-A11B-9C9D07272F8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608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66</Words>
  <Application>Microsoft Office PowerPoint</Application>
  <PresentationFormat>Widescreen</PresentationFormat>
  <Paragraphs>14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-apple-system</vt:lpstr>
      <vt:lpstr>Arial</vt:lpstr>
      <vt:lpstr>Calibri</vt:lpstr>
      <vt:lpstr>Calibri Light</vt:lpstr>
      <vt:lpstr>Times New Roman</vt:lpstr>
      <vt:lpstr>Office Theme</vt:lpstr>
      <vt:lpstr>CENTRIFUGATION TECHNIQUES</vt:lpstr>
      <vt:lpstr>CENTRIFUGATION TECHNIQUES</vt:lpstr>
      <vt:lpstr> PRINCIPLE OF CENTRIFUGATION </vt:lpstr>
      <vt:lpstr>PowerPoint Presentation</vt:lpstr>
      <vt:lpstr>PowerPoint Presentation</vt:lpstr>
      <vt:lpstr> Sedimentation </vt:lpstr>
      <vt:lpstr>PowerPoint Presentation</vt:lpstr>
      <vt:lpstr> Sedimentation Coefficient </vt:lpstr>
      <vt:lpstr>PowerPoint Presentation</vt:lpstr>
      <vt:lpstr>Frictional Ratio</vt:lpstr>
      <vt:lpstr>PowerPoint Presentation</vt:lpstr>
      <vt:lpstr>PowerPoint Presentation</vt:lpstr>
      <vt:lpstr> TYPES OF CENTRIFUGE </vt:lpstr>
      <vt:lpstr>PowerPoint Presentation</vt:lpstr>
      <vt:lpstr> HIGH-SPEED CENTRIFUGES </vt:lpstr>
      <vt:lpstr>PowerPoint Presentation</vt:lpstr>
      <vt:lpstr> ULTRACENTRIFUGES </vt:lpstr>
      <vt:lpstr>PowerPoint Presentation</vt:lpstr>
      <vt:lpstr> TYPES OF ROTORS  </vt:lpstr>
      <vt:lpstr>PowerPoint Presentation</vt:lpstr>
      <vt:lpstr>PowerPoint Presentation</vt:lpstr>
      <vt:lpstr>PowerPoint Presentation</vt:lpstr>
      <vt:lpstr>PowerPoint Presentation</vt:lpstr>
      <vt:lpstr>CONTINUOUS ACTION ROTOR</vt:lpstr>
      <vt:lpstr>PowerPoint Presentation</vt:lpstr>
      <vt:lpstr> THE ANDERSON OR ZONAL ROTOR </vt:lpstr>
      <vt:lpstr>PowerPoint Presentation</vt:lpstr>
      <vt:lpstr>PowerPoint Presentation</vt:lpstr>
      <vt:lpstr>PowerPoint Presentation</vt:lpstr>
      <vt:lpstr>PowerPoint Presentation</vt:lpstr>
      <vt:lpstr>ROTOR FOR ANALYTICAL CENTRIFUGATION</vt:lpstr>
      <vt:lpstr>PowerPoint Presentation</vt:lpstr>
      <vt:lpstr>PowerPoint Presentation</vt:lpstr>
      <vt:lpstr>References: 1. Physical Biochemistry By Freifelder 2. Modern Experimental Biochemistry By Boyer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CENTRIFUGATION TECHNIQUES</dc:title>
  <dc:creator>Neerja</dc:creator>
  <cp:lastModifiedBy>Neerja</cp:lastModifiedBy>
  <cp:revision>3</cp:revision>
  <dcterms:created xsi:type="dcterms:W3CDTF">2021-12-17T05:32:42Z</dcterms:created>
  <dcterms:modified xsi:type="dcterms:W3CDTF">2021-12-17T06:53:23Z</dcterms:modified>
</cp:coreProperties>
</file>