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C40B-C38E-485E-BA9A-52E97BF62E18}" type="datetimeFigureOut">
              <a:rPr lang="en-IN" smtClean="0"/>
              <a:t>12-01-2022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4AB8-8579-4016-B2E6-050CA9805DD8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C40B-C38E-485E-BA9A-52E97BF62E18}" type="datetimeFigureOut">
              <a:rPr lang="en-IN" smtClean="0"/>
              <a:t>12-01-2022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4AB8-8579-4016-B2E6-050CA9805DD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C40B-C38E-485E-BA9A-52E97BF62E18}" type="datetimeFigureOut">
              <a:rPr lang="en-IN" smtClean="0"/>
              <a:t>12-01-2022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4AB8-8579-4016-B2E6-050CA9805DD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C40B-C38E-485E-BA9A-52E97BF62E18}" type="datetimeFigureOut">
              <a:rPr lang="en-IN" smtClean="0"/>
              <a:t>12-01-2022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4AB8-8579-4016-B2E6-050CA9805DD8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C40B-C38E-485E-BA9A-52E97BF62E18}" type="datetimeFigureOut">
              <a:rPr lang="en-IN" smtClean="0"/>
              <a:t>12-01-2022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4AB8-8579-4016-B2E6-050CA9805DD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C40B-C38E-485E-BA9A-52E97BF62E18}" type="datetimeFigureOut">
              <a:rPr lang="en-IN" smtClean="0"/>
              <a:t>12-01-2022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4AB8-8579-4016-B2E6-050CA9805DD8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C40B-C38E-485E-BA9A-52E97BF62E18}" type="datetimeFigureOut">
              <a:rPr lang="en-IN" smtClean="0"/>
              <a:t>12-01-2022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4AB8-8579-4016-B2E6-050CA9805DD8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C40B-C38E-485E-BA9A-52E97BF62E18}" type="datetimeFigureOut">
              <a:rPr lang="en-IN" smtClean="0"/>
              <a:t>12-01-2022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4AB8-8579-4016-B2E6-050CA9805DD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C40B-C38E-485E-BA9A-52E97BF62E18}" type="datetimeFigureOut">
              <a:rPr lang="en-IN" smtClean="0"/>
              <a:t>12-01-2022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4AB8-8579-4016-B2E6-050CA9805DD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C40B-C38E-485E-BA9A-52E97BF62E18}" type="datetimeFigureOut">
              <a:rPr lang="en-IN" smtClean="0"/>
              <a:t>12-01-2022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4AB8-8579-4016-B2E6-050CA9805DD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C40B-C38E-485E-BA9A-52E97BF62E18}" type="datetimeFigureOut">
              <a:rPr lang="en-IN" smtClean="0"/>
              <a:t>12-01-2022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4AB8-8579-4016-B2E6-050CA9805DD8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06C40B-C38E-485E-BA9A-52E97BF62E18}" type="datetimeFigureOut">
              <a:rPr lang="en-IN" smtClean="0"/>
              <a:t>12-01-2022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D1A4AB8-8579-4016-B2E6-050CA9805DD8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58129" y="4509120"/>
            <a:ext cx="5058288" cy="1497552"/>
          </a:xfrm>
        </p:spPr>
        <p:txBody>
          <a:bodyPr>
            <a:normAutofit/>
          </a:bodyPr>
          <a:lstStyle/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Aakanksha Bajpai</a:t>
            </a:r>
          </a:p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School of Health Sciences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26876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CAPACITOR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407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848872" cy="5112568"/>
          </a:xfrm>
        </p:spPr>
        <p:txBody>
          <a:bodyPr/>
          <a:lstStyle/>
          <a:p>
            <a:pPr marL="45720" indent="0" algn="ctr">
              <a:lnSpc>
                <a:spcPct val="150000"/>
              </a:lnSpc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Uses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Capacitor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reduce the variations in the intensity of a rectified current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control the timing of electronic interrupters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surgers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make current more comfortable for the patient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produce a high frequency current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tune SWD machine for maximum transfer of energy from machine circuit to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patient circuit.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978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0608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IN" sz="72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sz="7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243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7920880" cy="5328592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Device that store electric charges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Consists of two plates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Separated by an insulator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Non-conductive region can either be a vacuum or an electrical insulator known as dielectric (glass, air, paper, semi-conductor).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Variety of sizes and shapes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Symbol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87" b="28135"/>
          <a:stretch/>
        </p:blipFill>
        <p:spPr bwMode="auto">
          <a:xfrm>
            <a:off x="2195736" y="4044814"/>
            <a:ext cx="1950715" cy="835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1821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7920880" cy="6336704"/>
          </a:xfrm>
        </p:spPr>
        <p:txBody>
          <a:bodyPr/>
          <a:lstStyle/>
          <a:p>
            <a:pPr marL="45720" indent="0" algn="ctr">
              <a:buNone/>
            </a:pPr>
            <a:r>
              <a:rPr lang="en-IN" b="1" dirty="0">
                <a:latin typeface="Times New Roman" pitchFamily="18" charset="0"/>
                <a:cs typeface="Times New Roman" pitchFamily="18" charset="0"/>
              </a:rPr>
              <a:t>Types of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Capacitor </a:t>
            </a:r>
          </a:p>
          <a:p>
            <a:pPr marL="45720" indent="0"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Parallel 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plate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capacitor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IN" dirty="0" smtClean="0"/>
          </a:p>
          <a:p>
            <a:pPr marL="45720" indent="0">
              <a:buNone/>
            </a:pPr>
            <a:endParaRPr lang="en-IN" dirty="0"/>
          </a:p>
          <a:p>
            <a:pPr marL="45720" indent="0">
              <a:buNone/>
            </a:pPr>
            <a:endParaRPr lang="en-IN" dirty="0"/>
          </a:p>
          <a:p>
            <a:pPr marL="45720" indent="0">
              <a:buNone/>
            </a:pPr>
            <a:endParaRPr lang="en-IN" dirty="0" smtClean="0"/>
          </a:p>
          <a:p>
            <a:pPr marL="45720" indent="0">
              <a:buNone/>
            </a:pPr>
            <a:endParaRPr lang="en-IN" dirty="0"/>
          </a:p>
          <a:p>
            <a:pPr marL="45720" indent="0"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Cylindrical capacitor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318" y="1052736"/>
            <a:ext cx="203835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223949"/>
            <a:ext cx="1973957" cy="2219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1211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548680"/>
            <a:ext cx="7920880" cy="5832648"/>
          </a:xfrm>
        </p:spPr>
        <p:txBody>
          <a:bodyPr/>
          <a:lstStyle/>
          <a:p>
            <a:pPr marL="45720" indent="0" algn="ctr"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Capacitance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Ability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store charge.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capacitance is Farad(F).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Capacitance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values are normally smaller, such as µF,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pF.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C=Q/V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Capacitance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capacitor is directly proportional to Charge store on that capacitor and inversely proportional to Voltage.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239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136904" cy="5832648"/>
          </a:xfrm>
        </p:spPr>
        <p:txBody>
          <a:bodyPr/>
          <a:lstStyle/>
          <a:p>
            <a:pPr marL="45720" indent="0" algn="ctr">
              <a:lnSpc>
                <a:spcPct val="150000"/>
              </a:lnSpc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Basic Capacitor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Construction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Plates.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Dielectric(air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glass, paper or semi-conductor material).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dielectric charges store on capacitor plates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algn="just">
              <a:lnSpc>
                <a:spcPct val="150000"/>
              </a:lnSpc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212976"/>
            <a:ext cx="38100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8324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 marL="45720" indent="0" algn="ctr">
              <a:lnSpc>
                <a:spcPct val="150000"/>
              </a:lnSpc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Storing Charge 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Capacitor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Connect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a voltage source.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Positive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charges start flowing towards one plate of capacitor and negative towards other.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dielectric charges start accumulating on plate surface.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Potential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rises from zero.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Flow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charges stops when capacitor potential become equal to potential of battery.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case with negative charges.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charge store on the capacitor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345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7399710" cy="295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729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92888" cy="3474720"/>
          </a:xfrm>
        </p:spPr>
        <p:txBody>
          <a:bodyPr/>
          <a:lstStyle/>
          <a:p>
            <a:pPr marL="45720" indent="0" algn="ctr">
              <a:lnSpc>
                <a:spcPct val="150000"/>
              </a:lnSpc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Capacitors In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Parallel</a:t>
            </a: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Voltage remain same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equivalent capacitance of two capacitors connected in parallel is the sum of the individual capacitances.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31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5576" y="764704"/>
            <a:ext cx="7704856" cy="3960440"/>
          </a:xfrm>
        </p:spPr>
        <p:txBody>
          <a:bodyPr/>
          <a:lstStyle/>
          <a:p>
            <a:pPr marL="45720" indent="0" algn="ctr">
              <a:lnSpc>
                <a:spcPct val="150000"/>
              </a:lnSpc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Capacitor In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Series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Charge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remain same.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reciprocal of the equivalent capacitance of two capacitors connected in series is the sum of the reciprocals of the individual capacitances.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105275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1525</TotalTime>
  <Words>304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Slipstream</vt:lpstr>
      <vt:lpstr>CAPACITOR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CAPACITOR</dc:title>
  <dc:creator>Aakanksha Bajpai</dc:creator>
  <cp:lastModifiedBy>Aakanksha Bajpai</cp:lastModifiedBy>
  <cp:revision>9</cp:revision>
  <dcterms:created xsi:type="dcterms:W3CDTF">2022-01-12T04:58:51Z</dcterms:created>
  <dcterms:modified xsi:type="dcterms:W3CDTF">2022-01-13T06:24:06Z</dcterms:modified>
</cp:coreProperties>
</file>