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1" r:id="rId6"/>
    <p:sldId id="259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E61D4-E371-42A5-8DC4-3C5CB05DE124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8A29-452C-46D1-9CE6-508009D36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E61D4-E371-42A5-8DC4-3C5CB05DE124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8A29-452C-46D1-9CE6-508009D36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E61D4-E371-42A5-8DC4-3C5CB05DE124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8A29-452C-46D1-9CE6-508009D36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E61D4-E371-42A5-8DC4-3C5CB05DE124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8A29-452C-46D1-9CE6-508009D36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E61D4-E371-42A5-8DC4-3C5CB05DE124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8A29-452C-46D1-9CE6-508009D36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E61D4-E371-42A5-8DC4-3C5CB05DE124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8A29-452C-46D1-9CE6-508009D36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E61D4-E371-42A5-8DC4-3C5CB05DE124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8A29-452C-46D1-9CE6-508009D36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E61D4-E371-42A5-8DC4-3C5CB05DE124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8A29-452C-46D1-9CE6-508009D36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E61D4-E371-42A5-8DC4-3C5CB05DE124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8A29-452C-46D1-9CE6-508009D36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E61D4-E371-42A5-8DC4-3C5CB05DE124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8A29-452C-46D1-9CE6-508009D36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E61D4-E371-42A5-8DC4-3C5CB05DE124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38A29-452C-46D1-9CE6-508009D36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E61D4-E371-42A5-8DC4-3C5CB05DE124}" type="datetimeFigureOut">
              <a:rPr lang="en-US" smtClean="0"/>
              <a:pPr/>
              <a:t>5/4/2022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38A29-452C-46D1-9CE6-508009D36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</a:rPr>
              <a:t>ENVIRONMENTAL HAZARDS </a:t>
            </a:r>
            <a:r>
              <a:rPr lang="en-US" sz="8000" b="1" dirty="0" smtClean="0"/>
              <a:t/>
            </a:r>
            <a:br>
              <a:rPr lang="en-US" sz="8000" b="1" dirty="0" smtClean="0"/>
            </a:br>
            <a:r>
              <a:rPr lang="en-US" sz="8000" b="1" dirty="0" smtClean="0"/>
              <a:t>&amp; </a:t>
            </a:r>
            <a:br>
              <a:rPr lang="en-US" sz="8000" b="1" dirty="0" smtClean="0"/>
            </a:br>
            <a:r>
              <a:rPr lang="en-US" sz="8000" b="1" dirty="0" smtClean="0"/>
              <a:t>DISASTER</a:t>
            </a:r>
            <a:endParaRPr lang="en-US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HAZARD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/>
              <a:t> </a:t>
            </a:r>
            <a:r>
              <a:rPr lang="en-US" sz="5400" dirty="0" smtClean="0"/>
              <a:t>“</a:t>
            </a:r>
            <a:r>
              <a:rPr lang="en-US" sz="5400" b="1" dirty="0" smtClean="0">
                <a:solidFill>
                  <a:srgbClr val="00B0F0"/>
                </a:solidFill>
              </a:rPr>
              <a:t>AGENT </a:t>
            </a:r>
            <a:r>
              <a:rPr lang="en-US" sz="5400" b="1" dirty="0" smtClean="0">
                <a:solidFill>
                  <a:srgbClr val="00B0F0"/>
                </a:solidFill>
              </a:rPr>
              <a:t>THAT CAN CAUSE </a:t>
            </a:r>
            <a:r>
              <a:rPr lang="en-US" sz="5400" b="1" dirty="0" smtClean="0">
                <a:solidFill>
                  <a:srgbClr val="002060"/>
                </a:solidFill>
              </a:rPr>
              <a:t>HARM OR DAMAGE </a:t>
            </a:r>
            <a:r>
              <a:rPr lang="en-US" sz="5400" b="1" dirty="0" smtClean="0">
                <a:solidFill>
                  <a:srgbClr val="C00000"/>
                </a:solidFill>
              </a:rPr>
              <a:t>TO HUMANS BEINGS, </a:t>
            </a:r>
            <a:r>
              <a:rPr lang="en-US" sz="5400" b="1" dirty="0" smtClean="0">
                <a:solidFill>
                  <a:srgbClr val="FFC000"/>
                </a:solidFill>
              </a:rPr>
              <a:t>INFRASTRUCTURE, OR THE NATURE</a:t>
            </a:r>
            <a:r>
              <a:rPr lang="en-US" sz="5400" b="1" dirty="0" smtClean="0">
                <a:solidFill>
                  <a:srgbClr val="FFC000"/>
                </a:solidFill>
              </a:rPr>
              <a:t>.</a:t>
            </a:r>
            <a:r>
              <a:rPr lang="en-US" sz="5400" b="1" dirty="0" smtClean="0">
                <a:solidFill>
                  <a:srgbClr val="C00000"/>
                </a:solidFill>
              </a:rPr>
              <a:t>” </a:t>
            </a:r>
            <a:endParaRPr lang="en-US" sz="5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TYPES OF HAZARDS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686800" cy="4525963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4000" b="1" dirty="0" smtClean="0">
                <a:solidFill>
                  <a:srgbClr val="FF0000"/>
                </a:solidFill>
              </a:rPr>
              <a:t>NATURAL HAZARDS- 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pPr marL="1258888" indent="-404813" algn="just">
              <a:buFont typeface="Wingdings" pitchFamily="2" charset="2"/>
              <a:buChar char="Ø"/>
            </a:pPr>
            <a:r>
              <a:rPr lang="en-US" sz="4000" b="1" dirty="0" smtClean="0">
                <a:solidFill>
                  <a:srgbClr val="C00000"/>
                </a:solidFill>
              </a:rPr>
              <a:t>FLOODS</a:t>
            </a:r>
          </a:p>
          <a:p>
            <a:pPr marL="1258888" indent="-404813" algn="just">
              <a:buFont typeface="Wingdings" pitchFamily="2" charset="2"/>
              <a:buChar char="Ø"/>
            </a:pPr>
            <a:r>
              <a:rPr lang="en-US" sz="4000" b="1" dirty="0" smtClean="0"/>
              <a:t> </a:t>
            </a:r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</a:rPr>
              <a:t>DROUGHTS</a:t>
            </a:r>
          </a:p>
          <a:p>
            <a:pPr marL="1258888" indent="-404813" algn="just">
              <a:buFont typeface="Wingdings" pitchFamily="2" charset="2"/>
              <a:buChar char="Ø"/>
            </a:pPr>
            <a:r>
              <a:rPr lang="en-US" sz="4000" b="1" dirty="0" smtClean="0"/>
              <a:t> 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EARTHQUAKE 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258888" indent="-404813" algn="just">
              <a:buFont typeface="Wingdings" pitchFamily="2" charset="2"/>
              <a:buChar char="Ø"/>
            </a:pPr>
            <a:r>
              <a:rPr lang="en-US" sz="4000" b="1" dirty="0" smtClean="0">
                <a:solidFill>
                  <a:srgbClr val="0070C0"/>
                </a:solidFill>
              </a:rPr>
              <a:t>CYCLONES</a:t>
            </a:r>
          </a:p>
          <a:p>
            <a:pPr marL="1258888" indent="-404813" algn="just">
              <a:buFont typeface="Wingdings" pitchFamily="2" charset="2"/>
              <a:buChar char="Ø"/>
            </a:pPr>
            <a:r>
              <a:rPr lang="en-US" sz="4000" b="1" dirty="0" smtClean="0">
                <a:solidFill>
                  <a:srgbClr val="002060"/>
                </a:solidFill>
              </a:rPr>
              <a:t>TSUNAMI </a:t>
            </a:r>
          </a:p>
          <a:p>
            <a:pPr marL="1258888" indent="-404813" algn="just">
              <a:buFont typeface="Wingdings" pitchFamily="2" charset="2"/>
              <a:buChar char="Ø"/>
            </a:pPr>
            <a:r>
              <a:rPr lang="en-US" sz="4000" b="1" dirty="0" smtClean="0">
                <a:solidFill>
                  <a:srgbClr val="00B050"/>
                </a:solidFill>
              </a:rPr>
              <a:t>LANDSLIDES</a:t>
            </a:r>
            <a:r>
              <a:rPr lang="en-US" sz="4000" b="1" dirty="0" smtClean="0"/>
              <a:t> </a:t>
            </a:r>
            <a:r>
              <a:rPr lang="en-US" sz="4000" b="1" dirty="0" smtClean="0"/>
              <a:t>etc. </a:t>
            </a:r>
          </a:p>
          <a:p>
            <a:pPr algn="just">
              <a:buNone/>
            </a:pPr>
            <a:endParaRPr lang="en-US" sz="4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4000" b="1" dirty="0" smtClean="0">
                <a:solidFill>
                  <a:srgbClr val="FF0000"/>
                </a:solidFill>
              </a:rPr>
              <a:t>HUMAN INDUCED HAZARDS-</a:t>
            </a:r>
          </a:p>
          <a:p>
            <a:pPr marL="793750" indent="-44450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B050"/>
                </a:solidFill>
              </a:rPr>
              <a:t>INDUSTRIAL </a:t>
            </a:r>
            <a:r>
              <a:rPr lang="en-US" b="1" dirty="0" smtClean="0">
                <a:solidFill>
                  <a:srgbClr val="00B050"/>
                </a:solidFill>
              </a:rPr>
              <a:t>AND CHEMICAL </a:t>
            </a:r>
            <a:r>
              <a:rPr lang="en-US" b="1" dirty="0" smtClean="0">
                <a:solidFill>
                  <a:srgbClr val="00B050"/>
                </a:solidFill>
              </a:rPr>
              <a:t>ACCIDENT</a:t>
            </a:r>
          </a:p>
          <a:p>
            <a:pPr marL="793750" indent="-44450">
              <a:buFont typeface="Wingdings" pitchFamily="2" charset="2"/>
              <a:buChar char="Ø"/>
            </a:pPr>
            <a:r>
              <a:rPr lang="en-US" b="1" dirty="0" smtClean="0"/>
              <a:t> </a:t>
            </a:r>
            <a:r>
              <a:rPr lang="en-US" b="1" dirty="0" smtClean="0">
                <a:solidFill>
                  <a:srgbClr val="C00000"/>
                </a:solidFill>
              </a:rPr>
              <a:t>ROAD AND RAILWAY </a:t>
            </a:r>
            <a:r>
              <a:rPr lang="en-US" b="1" dirty="0" smtClean="0">
                <a:solidFill>
                  <a:srgbClr val="C00000"/>
                </a:solidFill>
              </a:rPr>
              <a:t>ACCIDENTS</a:t>
            </a:r>
          </a:p>
          <a:p>
            <a:pPr marL="793750" indent="-44450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AVIATION DISASTERS </a:t>
            </a:r>
          </a:p>
          <a:p>
            <a:pPr marL="793750" indent="-44450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FF0000"/>
                </a:solidFill>
              </a:rPr>
              <a:t>FIRE</a:t>
            </a:r>
          </a:p>
          <a:p>
            <a:pPr marL="793750" indent="-44450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BUILDING COLLAPSE </a:t>
            </a:r>
          </a:p>
          <a:p>
            <a:pPr marL="793750" indent="-44450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70C0"/>
                </a:solidFill>
              </a:rPr>
              <a:t>COMMUNAL VIOLENCE</a:t>
            </a:r>
          </a:p>
          <a:p>
            <a:pPr marL="793750" indent="-44450">
              <a:buFont typeface="Wingdings" pitchFamily="2" charset="2"/>
              <a:buChar char="Ø"/>
            </a:pPr>
            <a:r>
              <a:rPr lang="en-US" b="1" dirty="0" smtClean="0"/>
              <a:t>BOMB </a:t>
            </a:r>
            <a:r>
              <a:rPr lang="en-US" b="1" dirty="0" smtClean="0"/>
              <a:t>BLASTS etc.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TYPES OF HAZARDS</a:t>
            </a:r>
            <a:endParaRPr lang="en-US" sz="6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RISK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4800" b="1" dirty="0" smtClean="0">
                <a:solidFill>
                  <a:srgbClr val="002060"/>
                </a:solidFill>
              </a:rPr>
              <a:t>“IT </a:t>
            </a:r>
            <a:r>
              <a:rPr lang="en-US" sz="4800" b="1" dirty="0" smtClean="0">
                <a:solidFill>
                  <a:srgbClr val="002060"/>
                </a:solidFill>
              </a:rPr>
              <a:t>IS THE PROBABILITY THAT EXPOSURE TO A HAZARD WILL LEAD TO A NEGATIVE IMPACTS OR A HAZARD POSES NO RISK IF THERE IS NO EXPOSURE</a:t>
            </a:r>
            <a:r>
              <a:rPr lang="en-US" sz="4800" b="1" dirty="0" smtClean="0">
                <a:solidFill>
                  <a:srgbClr val="002060"/>
                </a:solidFill>
              </a:rPr>
              <a:t>.”</a:t>
            </a:r>
            <a:endParaRPr lang="en-US" sz="4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/>
              <a:t>VULNERABILITY 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</a:rPr>
              <a:t>“It 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</a:rPr>
              <a:t>is the inability to resist a hazard or to respond when a disaster has occurred. Public of plain areas are more  prone to floods than hills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</a:rPr>
              <a:t>.” </a:t>
            </a:r>
            <a:endParaRPr lang="en-US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DISASTER </a:t>
            </a:r>
            <a:endParaRPr lang="en-US" sz="9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smtClean="0"/>
              <a:t>“An </a:t>
            </a:r>
            <a:r>
              <a:rPr lang="en-US" sz="6600" b="1" dirty="0" smtClean="0"/>
              <a:t>event that causes a lot of harm or </a:t>
            </a:r>
            <a:r>
              <a:rPr lang="en-US" sz="6600" b="1" dirty="0" smtClean="0"/>
              <a:t>damage.”</a:t>
            </a:r>
            <a:endParaRPr lang="en-US" sz="6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101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ENVIRONMENTAL HAZARDS  &amp;  DISASTER</vt:lpstr>
      <vt:lpstr>HAZARD</vt:lpstr>
      <vt:lpstr>TYPES OF HAZARDS</vt:lpstr>
      <vt:lpstr>TYPES OF HAZARDS</vt:lpstr>
      <vt:lpstr>RISK</vt:lpstr>
      <vt:lpstr>VULNERABILITY </vt:lpstr>
      <vt:lpstr>DISASTER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ENVIRONMENTAL HAZARDS  AND  DISASTER</dc:title>
  <dc:creator>Dr. Droupti Yadav</dc:creator>
  <cp:lastModifiedBy>Dr. Droupti Yadav</cp:lastModifiedBy>
  <cp:revision>4</cp:revision>
  <dcterms:created xsi:type="dcterms:W3CDTF">2021-04-28T03:53:43Z</dcterms:created>
  <dcterms:modified xsi:type="dcterms:W3CDTF">2022-05-04T06:54:52Z</dcterms:modified>
</cp:coreProperties>
</file>