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9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703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422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736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8211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9179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292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275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9568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948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793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636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0579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129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30592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6643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98746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5089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29252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97195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235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3557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488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78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239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052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144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08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08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031D4C2-E16E-487B-B10A-7C3EFBDD3B7B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8BB0A-DB80-4BEF-8931-CC54EF9B764A}" type="slidenum">
              <a:rPr lang="en-IN" smtClean="0"/>
              <a:t>‹#›</a:t>
            </a:fld>
            <a:endParaRPr lang="en-IN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841520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B590-D701-4A03-81A4-70EBDD5C4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9195" y="1298358"/>
            <a:ext cx="6697240" cy="1258412"/>
          </a:xfrm>
        </p:spPr>
        <p:txBody>
          <a:bodyPr>
            <a:normAutofit/>
          </a:bodyPr>
          <a:lstStyle/>
          <a:p>
            <a:r>
              <a:rPr lang="en-US" sz="6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Supply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4F325-C555-447E-886E-EA5229DB8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373" y="3737654"/>
            <a:ext cx="6851120" cy="2630010"/>
          </a:xfrm>
        </p:spPr>
        <p:txBody>
          <a:bodyPr>
            <a:normAutofit/>
          </a:bodyPr>
          <a:lstStyle/>
          <a:p>
            <a:pPr algn="l"/>
            <a:r>
              <a:rPr lang="en-US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</a:t>
            </a:r>
            <a:br>
              <a:rPr lang="en-US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Professor,</a:t>
            </a:r>
            <a:br>
              <a:rPr lang="en-US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Department of Economics, </a:t>
            </a:r>
            <a:br>
              <a:rPr lang="en-US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br>
              <a:rPr lang="en-IN" sz="20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 b="1" i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2000" b="1" i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2000" b="1" i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4" name="Picture 2" descr="Economics | Kamaraj College">
            <a:extLst>
              <a:ext uri="{FF2B5EF4-FFF2-40B4-BE49-F238E27FC236}">
                <a16:creationId xmlns:a16="http://schemas.microsoft.com/office/drawing/2014/main" id="{B2C4CCED-9DB4-4378-9504-A7FC42DB5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570" y="0"/>
            <a:ext cx="32260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58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69121-41B4-4911-99A3-26A6A2015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0871" y="604822"/>
            <a:ext cx="3716045" cy="806727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Supply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87A405-E746-4A8D-B88D-9FD7686272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7729" y="1411550"/>
                <a:ext cx="11191413" cy="4358936"/>
              </a:xfrm>
            </p:spPr>
            <p:txBody>
              <a:bodyPr/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Elasticity of supply is defines as the responsiveness of the quantity supplied of a commodity to a change in its price. It can be measured by applying following formula-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I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%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𝐶h𝑎𝑛𝑔𝑒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𝑞𝑢𝑎𝑛𝑡𝑖𝑡𝑦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𝑠𝑢𝑝𝑝𝑙𝑖𝑒𝑑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%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𝐶h𝑎𝑛𝑔𝑒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𝑝𝑟𝑖𝑐𝑒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87A405-E746-4A8D-B88D-9FD7686272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7729" y="1411550"/>
                <a:ext cx="11191413" cy="4358936"/>
              </a:xfrm>
              <a:blipFill>
                <a:blip r:embed="rId2"/>
                <a:stretch>
                  <a:fillRect l="-763" t="-111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3F8A9E41-69EC-4011-99A2-E37CADF2EBBA}"/>
              </a:ext>
            </a:extLst>
          </p:cNvPr>
          <p:cNvSpPr/>
          <p:nvPr/>
        </p:nvSpPr>
        <p:spPr>
          <a:xfrm>
            <a:off x="3568660" y="3009705"/>
            <a:ext cx="6120000" cy="1620000"/>
          </a:xfrm>
          <a:prstGeom prst="rect">
            <a:avLst/>
          </a:prstGeom>
          <a:solidFill>
            <a:srgbClr val="000000">
              <a:alpha val="5000"/>
            </a:srgbClr>
          </a:solidFill>
          <a:ln w="36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4035DD-1AF9-489E-B936-968F25DE5446}"/>
              </a:ext>
            </a:extLst>
          </p:cNvPr>
          <p:cNvSpPr txBox="1"/>
          <p:nvPr/>
        </p:nvSpPr>
        <p:spPr>
          <a:xfrm>
            <a:off x="1" y="0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Supply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95A0E3E4-426E-402A-A11B-3696AE772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98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B1725-6169-49D3-A7BD-10BD8BBDC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157404" cy="877749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Degree of Elasticity of Supply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43FE79-6C89-4CC5-A357-56E0E287B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8539"/>
            <a:ext cx="10515600" cy="435133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IN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9292E8-54E6-49C2-B22F-22AE652F6742}"/>
              </a:ext>
            </a:extLst>
          </p:cNvPr>
          <p:cNvSpPr txBox="1">
            <a:spLocks/>
          </p:cNvSpPr>
          <p:nvPr/>
        </p:nvSpPr>
        <p:spPr>
          <a:xfrm>
            <a:off x="1060140" y="2929753"/>
            <a:ext cx="11288697" cy="4912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IN" dirty="0"/>
          </a:p>
        </p:txBody>
      </p:sp>
      <p:pic>
        <p:nvPicPr>
          <p:cNvPr id="7" name="Picture 2" descr="What does 'perfectly elastic supply' mean? What are some examples? - Quora">
            <a:extLst>
              <a:ext uri="{FF2B5EF4-FFF2-40B4-BE49-F238E27FC236}">
                <a16:creationId xmlns:a16="http://schemas.microsoft.com/office/drawing/2014/main" id="{04027E20-C448-4442-A7FD-51BF97124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604" y="1376780"/>
            <a:ext cx="2553581" cy="2453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ducation resources for teachers, schools &amp; students | EzyEducation">
            <a:extLst>
              <a:ext uri="{FF2B5EF4-FFF2-40B4-BE49-F238E27FC236}">
                <a16:creationId xmlns:a16="http://schemas.microsoft.com/office/drawing/2014/main" id="{446CF0F9-09E4-48CF-8612-141B29E60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614" y="4117587"/>
            <a:ext cx="21526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305BF79-D151-4B24-BF10-84C2EB623E57}"/>
              </a:ext>
            </a:extLst>
          </p:cNvPr>
          <p:cNvSpPr txBox="1"/>
          <p:nvPr/>
        </p:nvSpPr>
        <p:spPr>
          <a:xfrm>
            <a:off x="2583402" y="1649431"/>
            <a:ext cx="305391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Perfectly Elastic-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E=∞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 Perfectly Inelastic-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E=∞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A2FA00-05CC-4D62-BD12-AD9007395A59}"/>
              </a:ext>
            </a:extLst>
          </p:cNvPr>
          <p:cNvSpPr txBox="1"/>
          <p:nvPr/>
        </p:nvSpPr>
        <p:spPr>
          <a:xfrm>
            <a:off x="1" y="0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Supply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F6B7507C-1A24-40DB-9D70-9FAC62E5F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29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F0623-3990-4F0D-AAF9-13A0AB41A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7877" y="713172"/>
            <a:ext cx="10185754" cy="569650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Unitary Elastic Supply</a:t>
            </a: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E=1</a:t>
            </a:r>
          </a:p>
          <a:p>
            <a:pPr marL="0" indent="0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Highly Elastic Or Relatively Elastic</a:t>
            </a: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E&gt;1</a:t>
            </a:r>
          </a:p>
          <a:p>
            <a:pPr marL="0" indent="0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Inelastic Relatively Inelastic</a:t>
            </a: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E&lt;1</a:t>
            </a:r>
          </a:p>
          <a:p>
            <a:pPr marL="457200" indent="-457200">
              <a:buFont typeface="+mj-lt"/>
              <a:buAutoNum type="arabicPeriod" startAt="5"/>
            </a:pP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F52153-A153-4622-96AC-0CA16ABE17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8590" y="2131262"/>
            <a:ext cx="2952241" cy="23660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F3CC7E-B4F1-443C-B64C-6CF2C1194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907" y="3846240"/>
            <a:ext cx="2602683" cy="2563438"/>
          </a:xfrm>
          <a:prstGeom prst="rect">
            <a:avLst/>
          </a:prstGeom>
        </p:spPr>
      </p:pic>
      <p:pic>
        <p:nvPicPr>
          <p:cNvPr id="2052" name="Picture 4" descr="Education resources for teachers, schools &amp; students | EzyEducation">
            <a:extLst>
              <a:ext uri="{FF2B5EF4-FFF2-40B4-BE49-F238E27FC236}">
                <a16:creationId xmlns:a16="http://schemas.microsoft.com/office/drawing/2014/main" id="{08976F86-6568-43CB-A262-91E3CD019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451" y="58190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34C6F39-9FD2-431D-987A-11FBB45C9E68}"/>
              </a:ext>
            </a:extLst>
          </p:cNvPr>
          <p:cNvSpPr txBox="1"/>
          <p:nvPr/>
        </p:nvSpPr>
        <p:spPr>
          <a:xfrm>
            <a:off x="1" y="0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Supply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13AF0FDF-F8A5-41C9-B76A-E7979CC06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58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42CE5-D6F7-440A-B616-8343CE158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2165506" cy="707540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9D180-8287-4F6C-B648-3FEDF3B51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Dwivedi D N, Managerial Economics, Vikas Publishing House Pvt. Ltd, 2006</a:t>
            </a:r>
          </a:p>
          <a:p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CA02AF-B79A-43F9-82DB-86BCF60C4694}"/>
              </a:ext>
            </a:extLst>
          </p:cNvPr>
          <p:cNvSpPr txBox="1"/>
          <p:nvPr/>
        </p:nvSpPr>
        <p:spPr>
          <a:xfrm>
            <a:off x="1" y="0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Supply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4D86B182-29CB-407C-B67A-CE916E49B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3896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253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Cambria Math</vt:lpstr>
      <vt:lpstr>Century Gothic</vt:lpstr>
      <vt:lpstr>MS Shell Dlg 2</vt:lpstr>
      <vt:lpstr>Times New Roman</vt:lpstr>
      <vt:lpstr>Wingdings</vt:lpstr>
      <vt:lpstr>Wingdings 3</vt:lpstr>
      <vt:lpstr>Wisp</vt:lpstr>
      <vt:lpstr>Madison</vt:lpstr>
      <vt:lpstr>Elasticity of Supply</vt:lpstr>
      <vt:lpstr>Elasticity of Supply</vt:lpstr>
      <vt:lpstr>      Degree of Elasticity of Supply</vt:lpstr>
      <vt:lpstr>PowerPoint Presentation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 Pratap</dc:creator>
  <cp:lastModifiedBy>Ritishaa Singh</cp:lastModifiedBy>
  <cp:revision>16</cp:revision>
  <dcterms:created xsi:type="dcterms:W3CDTF">2021-12-05T19:51:12Z</dcterms:created>
  <dcterms:modified xsi:type="dcterms:W3CDTF">2021-12-16T18:01:45Z</dcterms:modified>
</cp:coreProperties>
</file>