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284F2D-06A1-4622-B5BD-4F8B037A2085}" type="datetimeFigureOut">
              <a:rPr lang="en-IN" smtClean="0"/>
              <a:t>15-01-2022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D1FE50-65FC-4882-A075-C4F10B98423A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252" y="723862"/>
            <a:ext cx="8458200" cy="122237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Electrode placement-tens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3886200"/>
            <a:ext cx="3979168" cy="1487016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Aakanksha Bajpai</a:t>
            </a:r>
          </a:p>
          <a:p>
            <a:pPr algn="ctr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150000"/>
              </a:lnSpc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School of Health Sciences 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0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40080" cy="52565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General rules for placements of electrodes for application of TENS: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Carbon rubber plate electrodes of equal sizes (2 cm × 3 cm) are commonly used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electrodes may have two or four pole arrangement, depending upon the extent of area to be covered and the type of equipment available.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3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4664"/>
            <a:ext cx="3905615" cy="608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5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768752" cy="483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88640"/>
            <a:ext cx="8424936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Specific placement of electrodes for application of TENS for various painful conditions on the posterior surface of the body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5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7362114" cy="438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948" y="88490"/>
            <a:ext cx="83485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Specific placement of electrodes for application of TENS for various painful conditions on the anterior surface of the body 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1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542784" cy="2350368"/>
          </a:xfrm>
        </p:spPr>
        <p:txBody>
          <a:bodyPr>
            <a:normAutofit/>
          </a:bodyPr>
          <a:lstStyle/>
          <a:p>
            <a:pPr algn="ctr"/>
            <a:r>
              <a:rPr lang="en-IN" sz="66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544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204</TotalTime>
  <Words>108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Electrode placement-tens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Electrode placement-tens</dc:title>
  <dc:creator>Aakanksha Bajpai</dc:creator>
  <cp:lastModifiedBy>Aakanksha Bajpai</cp:lastModifiedBy>
  <cp:revision>4</cp:revision>
  <dcterms:created xsi:type="dcterms:W3CDTF">2022-01-15T07:56:17Z</dcterms:created>
  <dcterms:modified xsi:type="dcterms:W3CDTF">2022-01-15T11:21:07Z</dcterms:modified>
</cp:coreProperties>
</file>