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3" r:id="rId4"/>
    <p:sldId id="262" r:id="rId5"/>
    <p:sldId id="259" r:id="rId6"/>
    <p:sldId id="264" r:id="rId7"/>
    <p:sldId id="283" r:id="rId8"/>
    <p:sldId id="266" r:id="rId9"/>
    <p:sldId id="267" r:id="rId10"/>
    <p:sldId id="268" r:id="rId11"/>
    <p:sldId id="269" r:id="rId12"/>
    <p:sldId id="271" r:id="rId13"/>
    <p:sldId id="272" r:id="rId14"/>
    <p:sldId id="290" r:id="rId15"/>
    <p:sldId id="291" r:id="rId16"/>
    <p:sldId id="292" r:id="rId17"/>
    <p:sldId id="293" r:id="rId18"/>
    <p:sldId id="275" r:id="rId19"/>
    <p:sldId id="284" r:id="rId20"/>
    <p:sldId id="285" r:id="rId21"/>
    <p:sldId id="286" r:id="rId22"/>
    <p:sldId id="287" r:id="rId23"/>
    <p:sldId id="288" r:id="rId24"/>
    <p:sldId id="276" r:id="rId25"/>
    <p:sldId id="261" r:id="rId26"/>
    <p:sldId id="294" r:id="rId27"/>
    <p:sldId id="289" r:id="rId28"/>
  </p:sldIdLst>
  <p:sldSz cx="12192000" cy="6858000"/>
  <p:notesSz cx="6858000" cy="9144000"/>
  <p:embeddedFontLst>
    <p:embeddedFont>
      <p:font typeface="Asap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Wingdings 3" pitchFamily="18" charset="2"/>
      <p:regular r:id="rId37"/>
    </p:embeddedFont>
    <p:embeddedFont>
      <p:font typeface="Century Gothic" pitchFamily="34" charset="0"/>
      <p:regular r:id="rId38"/>
      <p:bold r:id="rId39"/>
      <p:italic r:id="rId40"/>
      <p:boldItalic r:id="rId41"/>
    </p:embeddedFont>
    <p:embeddedFont>
      <p:font typeface="Britannic Bold" pitchFamily="34" charset="0"/>
      <p:regular r:id="rId42"/>
    </p:embeddedFont>
    <p:embeddedFont>
      <p:font typeface="Asap SemiBold" charset="0"/>
      <p:bold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6FEF7D-7AF1-4E5C-ADA8-B7A49722D695}">
          <p14:sldIdLst>
            <p14:sldId id="256"/>
            <p14:sldId id="257"/>
            <p14:sldId id="263"/>
            <p14:sldId id="262"/>
            <p14:sldId id="259"/>
            <p14:sldId id="264"/>
            <p14:sldId id="283"/>
            <p14:sldId id="266"/>
            <p14:sldId id="267"/>
            <p14:sldId id="268"/>
            <p14:sldId id="269"/>
            <p14:sldId id="271"/>
            <p14:sldId id="272"/>
            <p14:sldId id="290"/>
            <p14:sldId id="291"/>
            <p14:sldId id="292"/>
            <p14:sldId id="293"/>
            <p14:sldId id="275"/>
            <p14:sldId id="284"/>
            <p14:sldId id="285"/>
            <p14:sldId id="286"/>
            <p14:sldId id="287"/>
            <p14:sldId id="288"/>
            <p14:sldId id="276"/>
            <p14:sldId id="261"/>
            <p14:sldId id="294"/>
            <p14:sldId id="28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29DCE-E2B4-4289-A411-E4C2F9312682}" v="1030" dt="2021-11-14T06:23:30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2169" autoAdjust="0"/>
  </p:normalViewPr>
  <p:slideViewPr>
    <p:cSldViewPr snapToGrid="0">
      <p:cViewPr>
        <p:scale>
          <a:sx n="71" d="100"/>
          <a:sy n="71" d="100"/>
        </p:scale>
        <p:origin x="-62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6573F-98D2-4F50-ACE0-66235E42A9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32077-CE6D-44BB-8CBC-F48264249FFF}">
      <dgm:prSet phldrT="[Text]" phldr="0" custT="1"/>
      <dgm:spPr/>
      <dgm:t>
        <a:bodyPr/>
        <a:lstStyle/>
        <a:p>
          <a:r>
            <a:rPr lang="en-US" sz="1800" dirty="0">
              <a:latin typeface="Asap SemiBold" pitchFamily="2" charset="0"/>
            </a:rPr>
            <a:t>Gait</a:t>
          </a:r>
          <a:endParaRPr lang="en-US" sz="1500" dirty="0">
            <a:latin typeface="Asap SemiBold" pitchFamily="2" charset="0"/>
          </a:endParaRPr>
        </a:p>
      </dgm:t>
    </dgm:pt>
    <dgm:pt modelId="{23AE07A5-7941-4153-9DA3-3278A6E5EF2F}" type="parTrans" cxnId="{E07D20DA-0A46-4500-BC3D-84A86B0DE1F7}">
      <dgm:prSet/>
      <dgm:spPr/>
      <dgm:t>
        <a:bodyPr/>
        <a:lstStyle/>
        <a:p>
          <a:endParaRPr lang="en-US"/>
        </a:p>
      </dgm:t>
    </dgm:pt>
    <dgm:pt modelId="{93FD1F8D-33F9-4FB0-B9E4-65D651163DF4}" type="sibTrans" cxnId="{E07D20DA-0A46-4500-BC3D-84A86B0DE1F7}">
      <dgm:prSet/>
      <dgm:spPr/>
      <dgm:t>
        <a:bodyPr/>
        <a:lstStyle/>
        <a:p>
          <a:endParaRPr lang="en-US"/>
        </a:p>
      </dgm:t>
    </dgm:pt>
    <dgm:pt modelId="{D38A92E3-7AFE-4C1D-84AB-C33D4DE9C9BB}">
      <dgm:prSet phldrT="[Text]" phldr="0" custT="1"/>
      <dgm:spPr/>
      <dgm:t>
        <a:bodyPr/>
        <a:lstStyle/>
        <a:p>
          <a:pPr rtl="0"/>
          <a:r>
            <a:rPr lang="en-US" sz="1800" dirty="0">
              <a:latin typeface="Asap SemiBold" pitchFamily="2" charset="0"/>
            </a:rPr>
            <a:t>Stance (60%)</a:t>
          </a:r>
        </a:p>
      </dgm:t>
    </dgm:pt>
    <dgm:pt modelId="{978D5820-3002-45C2-B5EB-9CB2DE9C00C8}" type="parTrans" cxnId="{98EC644D-5D75-4714-8610-1CE2B3866FBB}">
      <dgm:prSet/>
      <dgm:spPr/>
      <dgm:t>
        <a:bodyPr/>
        <a:lstStyle/>
        <a:p>
          <a:endParaRPr lang="en-US">
            <a:latin typeface="Asap SemiBold" pitchFamily="2" charset="0"/>
          </a:endParaRPr>
        </a:p>
      </dgm:t>
    </dgm:pt>
    <dgm:pt modelId="{0E3ECB6B-9A92-4B6D-B834-70F66488CB73}" type="sibTrans" cxnId="{98EC644D-5D75-4714-8610-1CE2B3866FBB}">
      <dgm:prSet/>
      <dgm:spPr/>
      <dgm:t>
        <a:bodyPr/>
        <a:lstStyle/>
        <a:p>
          <a:endParaRPr lang="en-US"/>
        </a:p>
      </dgm:t>
    </dgm:pt>
    <dgm:pt modelId="{AF72A979-066E-41F7-8E66-38362BC85C19}">
      <dgm:prSet phldrT="[Text]" phldr="0" custT="1"/>
      <dgm:spPr/>
      <dgm:t>
        <a:bodyPr/>
        <a:lstStyle/>
        <a:p>
          <a:pPr rtl="0"/>
          <a:r>
            <a:rPr lang="en-US" sz="1800" dirty="0">
              <a:latin typeface="Asap SemiBold" pitchFamily="2" charset="0"/>
            </a:rPr>
            <a:t>Weight acceptance  </a:t>
          </a:r>
        </a:p>
      </dgm:t>
    </dgm:pt>
    <dgm:pt modelId="{9038CA1E-4724-4380-AE49-7BD6ADAA05FE}" type="parTrans" cxnId="{615750B2-454F-4CB8-A85B-FABD0F610955}">
      <dgm:prSet/>
      <dgm:spPr/>
      <dgm:t>
        <a:bodyPr/>
        <a:lstStyle/>
        <a:p>
          <a:endParaRPr lang="en-US">
            <a:latin typeface="Asap SemiBold" pitchFamily="2" charset="0"/>
          </a:endParaRPr>
        </a:p>
      </dgm:t>
    </dgm:pt>
    <dgm:pt modelId="{DB2DBDBF-2897-4783-8D98-F6E99383400D}" type="sibTrans" cxnId="{615750B2-454F-4CB8-A85B-FABD0F610955}">
      <dgm:prSet/>
      <dgm:spPr/>
      <dgm:t>
        <a:bodyPr/>
        <a:lstStyle/>
        <a:p>
          <a:endParaRPr lang="en-US"/>
        </a:p>
      </dgm:t>
    </dgm:pt>
    <dgm:pt modelId="{7529E744-A9A7-40EF-A2A9-A518107F12F8}">
      <dgm:prSet phldrT="[Text]" phldr="0" custT="1"/>
      <dgm:spPr/>
      <dgm:t>
        <a:bodyPr/>
        <a:lstStyle/>
        <a:p>
          <a:pPr rtl="0"/>
          <a:r>
            <a:rPr lang="en-US" sz="1800" dirty="0">
              <a:latin typeface="Asap SemiBold" pitchFamily="2" charset="0"/>
            </a:rPr>
            <a:t>Swing (40%)</a:t>
          </a:r>
        </a:p>
      </dgm:t>
    </dgm:pt>
    <dgm:pt modelId="{33219312-763E-4753-B160-8391B9233E92}" type="parTrans" cxnId="{BC6753C6-F71F-4F90-B99E-A58696D46318}">
      <dgm:prSet/>
      <dgm:spPr/>
      <dgm:t>
        <a:bodyPr/>
        <a:lstStyle/>
        <a:p>
          <a:endParaRPr lang="en-US">
            <a:latin typeface="Asap SemiBold" pitchFamily="2" charset="0"/>
          </a:endParaRPr>
        </a:p>
      </dgm:t>
    </dgm:pt>
    <dgm:pt modelId="{7A79B189-3064-4335-BE5D-3FC356647151}" type="sibTrans" cxnId="{BC6753C6-F71F-4F90-B99E-A58696D46318}">
      <dgm:prSet/>
      <dgm:spPr/>
      <dgm:t>
        <a:bodyPr/>
        <a:lstStyle/>
        <a:p>
          <a:endParaRPr lang="en-US"/>
        </a:p>
      </dgm:t>
    </dgm:pt>
    <dgm:pt modelId="{DB9BE446-CB02-449B-9206-82642CB666E4}">
      <dgm:prSet phldrT="[Text]" phldr="0" custT="1"/>
      <dgm:spPr/>
      <dgm:t>
        <a:bodyPr/>
        <a:lstStyle/>
        <a:p>
          <a:pPr rtl="0"/>
          <a:r>
            <a:rPr lang="en-US" sz="1800" dirty="0">
              <a:latin typeface="Asap SemiBold" pitchFamily="2" charset="0"/>
            </a:rPr>
            <a:t>Limb advancement</a:t>
          </a:r>
        </a:p>
      </dgm:t>
    </dgm:pt>
    <dgm:pt modelId="{2E2D6DED-EC1C-45D6-8E26-7A50B3D7FF1F}" type="parTrans" cxnId="{47A3D7B6-A76D-4FEE-9C08-53E01DE1AFC4}">
      <dgm:prSet/>
      <dgm:spPr/>
      <dgm:t>
        <a:bodyPr/>
        <a:lstStyle/>
        <a:p>
          <a:endParaRPr lang="en-US">
            <a:latin typeface="Asap SemiBold" pitchFamily="2" charset="0"/>
          </a:endParaRPr>
        </a:p>
      </dgm:t>
    </dgm:pt>
    <dgm:pt modelId="{D61BEFA7-6040-436B-90D5-790A1030195C}" type="sibTrans" cxnId="{47A3D7B6-A76D-4FEE-9C08-53E01DE1AFC4}">
      <dgm:prSet/>
      <dgm:spPr/>
      <dgm:t>
        <a:bodyPr/>
        <a:lstStyle/>
        <a:p>
          <a:endParaRPr lang="en-US"/>
        </a:p>
      </dgm:t>
    </dgm:pt>
    <dgm:pt modelId="{9A5C133D-E869-465D-BF6C-39EFE93BF52D}">
      <dgm:prSet phldr="0" custT="1"/>
      <dgm:spPr/>
      <dgm:t>
        <a:bodyPr/>
        <a:lstStyle/>
        <a:p>
          <a:r>
            <a:rPr lang="en-US" sz="1800" dirty="0">
              <a:latin typeface="Asap SemiBold" pitchFamily="2" charset="0"/>
            </a:rPr>
            <a:t> Single limb support</a:t>
          </a:r>
        </a:p>
      </dgm:t>
    </dgm:pt>
    <dgm:pt modelId="{47F68A94-81DF-4BD6-A129-35BC3A12009E}" type="parTrans" cxnId="{86E423A1-6BB7-4488-BF46-312AB59CC2A1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0E945BA1-9825-4B1B-8D65-DAF6AB4970C3}" type="sibTrans" cxnId="{86E423A1-6BB7-4488-BF46-312AB59CC2A1}">
      <dgm:prSet/>
      <dgm:spPr/>
      <dgm:t>
        <a:bodyPr/>
        <a:lstStyle/>
        <a:p>
          <a:endParaRPr lang="en-IN"/>
        </a:p>
      </dgm:t>
    </dgm:pt>
    <dgm:pt modelId="{2783980B-3AF1-40C7-A1DC-DB1ED4E0A2D9}">
      <dgm:prSet phldrT="[Text]" phldr="0" custT="1"/>
      <dgm:spPr/>
      <dgm:t>
        <a:bodyPr/>
        <a:lstStyle/>
        <a:p>
          <a:pPr rtl="0"/>
          <a:r>
            <a:rPr lang="en-US" sz="1800" dirty="0">
              <a:latin typeface="Asap SemiBold" pitchFamily="2" charset="0"/>
            </a:rPr>
            <a:t>Initial contact</a:t>
          </a:r>
        </a:p>
      </dgm:t>
    </dgm:pt>
    <dgm:pt modelId="{EB5A7B34-EC47-4711-A099-B7C3DF3C3F0C}" type="parTrans" cxnId="{97170F08-6E17-4E9B-8799-08F1834CDD96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0F44ABE8-00C8-46FA-990F-476C4C76E01A}" type="sibTrans" cxnId="{97170F08-6E17-4E9B-8799-08F1834CDD96}">
      <dgm:prSet/>
      <dgm:spPr/>
      <dgm:t>
        <a:bodyPr/>
        <a:lstStyle/>
        <a:p>
          <a:endParaRPr lang="en-IN"/>
        </a:p>
      </dgm:t>
    </dgm:pt>
    <dgm:pt modelId="{26344E6E-420A-4E28-AC16-574D9DAE442D}">
      <dgm:prSet phldrT="[Text]" phldr="0"/>
      <dgm:spPr/>
      <dgm:t>
        <a:bodyPr/>
        <a:lstStyle/>
        <a:p>
          <a:pPr rtl="0"/>
          <a:r>
            <a:rPr lang="en-US" dirty="0">
              <a:latin typeface="Asap SemiBold" pitchFamily="2" charset="0"/>
            </a:rPr>
            <a:t>Loading response</a:t>
          </a:r>
        </a:p>
      </dgm:t>
    </dgm:pt>
    <dgm:pt modelId="{17931F84-6F31-4BB5-BE8F-062A8075127A}" type="parTrans" cxnId="{31A9D577-F2A4-421E-BA9F-FA64CF65A821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1C3EC6F8-1AED-4FCD-AFE8-B6C31827333D}" type="sibTrans" cxnId="{31A9D577-F2A4-421E-BA9F-FA64CF65A821}">
      <dgm:prSet/>
      <dgm:spPr/>
      <dgm:t>
        <a:bodyPr/>
        <a:lstStyle/>
        <a:p>
          <a:endParaRPr lang="en-IN"/>
        </a:p>
      </dgm:t>
    </dgm:pt>
    <dgm:pt modelId="{09BE356A-429F-409B-AB19-541ACBF765A4}">
      <dgm:prSet phldr="0"/>
      <dgm:spPr/>
      <dgm:t>
        <a:bodyPr/>
        <a:lstStyle/>
        <a:p>
          <a:r>
            <a:rPr lang="en-US" dirty="0">
              <a:latin typeface="Asap SemiBold" pitchFamily="2" charset="0"/>
            </a:rPr>
            <a:t>Mid stance</a:t>
          </a:r>
        </a:p>
      </dgm:t>
    </dgm:pt>
    <dgm:pt modelId="{511FEDC5-44C1-4CFD-AFE2-592B6F3B2D0E}" type="parTrans" cxnId="{AFB54E36-14BF-409C-9431-239B8C2C31F5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C0385153-257A-4594-8758-0656714B8A91}" type="sibTrans" cxnId="{AFB54E36-14BF-409C-9431-239B8C2C31F5}">
      <dgm:prSet/>
      <dgm:spPr/>
      <dgm:t>
        <a:bodyPr/>
        <a:lstStyle/>
        <a:p>
          <a:endParaRPr lang="en-IN"/>
        </a:p>
      </dgm:t>
    </dgm:pt>
    <dgm:pt modelId="{CBCF373B-98D2-41C0-9C0A-AE8447C35DEC}">
      <dgm:prSet phldr="0"/>
      <dgm:spPr/>
      <dgm:t>
        <a:bodyPr/>
        <a:lstStyle/>
        <a:p>
          <a:r>
            <a:rPr lang="en-US" dirty="0">
              <a:latin typeface="Asap SemiBold" pitchFamily="2" charset="0"/>
            </a:rPr>
            <a:t>Terminal stance</a:t>
          </a:r>
        </a:p>
      </dgm:t>
    </dgm:pt>
    <dgm:pt modelId="{F0DFEB3B-F86C-404D-AE6A-5B009885CE85}" type="parTrans" cxnId="{79832E5C-0CAF-4E57-AEBA-41B3743C5853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9D420FF7-55BF-469E-8FD1-04536079A3E0}" type="sibTrans" cxnId="{79832E5C-0CAF-4E57-AEBA-41B3743C5853}">
      <dgm:prSet/>
      <dgm:spPr/>
      <dgm:t>
        <a:bodyPr/>
        <a:lstStyle/>
        <a:p>
          <a:endParaRPr lang="en-IN"/>
        </a:p>
      </dgm:t>
    </dgm:pt>
    <dgm:pt modelId="{391CF18E-BB6E-4392-B9DA-84D3C07A6DDB}">
      <dgm:prSet phldr="0"/>
      <dgm:spPr/>
      <dgm:t>
        <a:bodyPr/>
        <a:lstStyle/>
        <a:p>
          <a:r>
            <a:rPr lang="en-US" dirty="0">
              <a:latin typeface="Asap SemiBold" pitchFamily="2" charset="0"/>
            </a:rPr>
            <a:t>Pre swing</a:t>
          </a:r>
        </a:p>
      </dgm:t>
    </dgm:pt>
    <dgm:pt modelId="{4BB91ED8-B9A0-44CF-B412-D172CE2D2EFE}" type="parTrans" cxnId="{D79826B6-4B5E-4DBE-83DC-7229AE11112D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F26617B7-8AEE-4647-AB78-92785EFDAD03}" type="sibTrans" cxnId="{D79826B6-4B5E-4DBE-83DC-7229AE11112D}">
      <dgm:prSet/>
      <dgm:spPr/>
      <dgm:t>
        <a:bodyPr/>
        <a:lstStyle/>
        <a:p>
          <a:endParaRPr lang="en-IN"/>
        </a:p>
      </dgm:t>
    </dgm:pt>
    <dgm:pt modelId="{23AFAE9F-3FA2-4F34-B740-E22CAE32BADA}">
      <dgm:prSet phldrT="[Text]" phldr="0"/>
      <dgm:spPr/>
      <dgm:t>
        <a:bodyPr/>
        <a:lstStyle/>
        <a:p>
          <a:pPr rtl="0"/>
          <a:r>
            <a:rPr lang="en-US" dirty="0">
              <a:latin typeface="Asap SemiBold" pitchFamily="2" charset="0"/>
            </a:rPr>
            <a:t>Initial swing</a:t>
          </a:r>
        </a:p>
      </dgm:t>
    </dgm:pt>
    <dgm:pt modelId="{1D203DFF-DC10-43D5-A1D7-1458B4818D1E}" type="parTrans" cxnId="{DED9E6B6-0C02-4930-AA74-6A62F1FA1B42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7DDA4358-1DF1-4F5A-8A17-5907079741EE}" type="sibTrans" cxnId="{DED9E6B6-0C02-4930-AA74-6A62F1FA1B42}">
      <dgm:prSet/>
      <dgm:spPr/>
      <dgm:t>
        <a:bodyPr/>
        <a:lstStyle/>
        <a:p>
          <a:endParaRPr lang="en-IN"/>
        </a:p>
      </dgm:t>
    </dgm:pt>
    <dgm:pt modelId="{E5656689-98C3-400A-ABB4-F23D2ABB3315}">
      <dgm:prSet phldrT="[Text]" phldr="0"/>
      <dgm:spPr/>
      <dgm:t>
        <a:bodyPr/>
        <a:lstStyle/>
        <a:p>
          <a:pPr rtl="0"/>
          <a:r>
            <a:rPr lang="en-US" dirty="0">
              <a:latin typeface="Asap SemiBold" pitchFamily="2" charset="0"/>
            </a:rPr>
            <a:t>Mid swing</a:t>
          </a:r>
        </a:p>
      </dgm:t>
    </dgm:pt>
    <dgm:pt modelId="{6EE968F4-E33F-4238-96B8-BCBC385214BD}" type="parTrans" cxnId="{1D3EFC04-9493-4AB0-BF36-7118A01240CF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9B1927C6-0541-4D8E-BFB6-7232BD9BE62F}" type="sibTrans" cxnId="{1D3EFC04-9493-4AB0-BF36-7118A01240CF}">
      <dgm:prSet/>
      <dgm:spPr/>
      <dgm:t>
        <a:bodyPr/>
        <a:lstStyle/>
        <a:p>
          <a:endParaRPr lang="en-IN"/>
        </a:p>
      </dgm:t>
    </dgm:pt>
    <dgm:pt modelId="{A671D0F7-E19B-4AB7-9045-31365FDC9DD2}">
      <dgm:prSet phldrT="[Text]" phldr="0"/>
      <dgm:spPr/>
      <dgm:t>
        <a:bodyPr/>
        <a:lstStyle/>
        <a:p>
          <a:pPr rtl="0"/>
          <a:r>
            <a:rPr lang="en-US" dirty="0">
              <a:latin typeface="Asap SemiBold" pitchFamily="2" charset="0"/>
            </a:rPr>
            <a:t>Terminal swing</a:t>
          </a:r>
        </a:p>
      </dgm:t>
    </dgm:pt>
    <dgm:pt modelId="{EF7DB74B-DDF8-4F23-9B92-C620E7DB5608}" type="parTrans" cxnId="{12B89FC1-F4A8-4F95-8CF1-680939659C67}">
      <dgm:prSet/>
      <dgm:spPr/>
      <dgm:t>
        <a:bodyPr/>
        <a:lstStyle/>
        <a:p>
          <a:endParaRPr lang="en-IN">
            <a:latin typeface="Asap SemiBold" pitchFamily="2" charset="0"/>
          </a:endParaRPr>
        </a:p>
      </dgm:t>
    </dgm:pt>
    <dgm:pt modelId="{B2228134-E3C4-4731-87A8-D887132DDA66}" type="sibTrans" cxnId="{12B89FC1-F4A8-4F95-8CF1-680939659C67}">
      <dgm:prSet/>
      <dgm:spPr/>
      <dgm:t>
        <a:bodyPr/>
        <a:lstStyle/>
        <a:p>
          <a:endParaRPr lang="en-IN"/>
        </a:p>
      </dgm:t>
    </dgm:pt>
    <dgm:pt modelId="{B8154792-BCDB-4D87-A127-0B5A31702C40}" type="pres">
      <dgm:prSet presAssocID="{22A6573F-98D2-4F50-ACE0-66235E42A9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3E655B-5932-4F80-AA6E-716865C40ED3}" type="pres">
      <dgm:prSet presAssocID="{D6E32077-CE6D-44BB-8CBC-F48264249FFF}" presName="hierRoot1" presStyleCnt="0"/>
      <dgm:spPr/>
    </dgm:pt>
    <dgm:pt modelId="{5A67058F-65D9-4460-916F-E8899E98FE6D}" type="pres">
      <dgm:prSet presAssocID="{D6E32077-CE6D-44BB-8CBC-F48264249FFF}" presName="composite" presStyleCnt="0"/>
      <dgm:spPr/>
    </dgm:pt>
    <dgm:pt modelId="{C7E2893D-8AAF-4B43-B026-F41530BDFF6D}" type="pres">
      <dgm:prSet presAssocID="{D6E32077-CE6D-44BB-8CBC-F48264249FFF}" presName="background" presStyleLbl="node0" presStyleIdx="0" presStyleCnt="1"/>
      <dgm:spPr/>
    </dgm:pt>
    <dgm:pt modelId="{4144DCED-B41C-42E8-B18F-780D419BF126}" type="pres">
      <dgm:prSet presAssocID="{D6E32077-CE6D-44BB-8CBC-F48264249FFF}" presName="text" presStyleLbl="fgAcc0" presStyleIdx="0" presStyleCnt="1" custLinFactNeighborX="1584" custLinFactNeighborY="-41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E8E06-ABBE-4B4E-BA22-A22CF850B745}" type="pres">
      <dgm:prSet presAssocID="{D6E32077-CE6D-44BB-8CBC-F48264249FFF}" presName="hierChild2" presStyleCnt="0"/>
      <dgm:spPr/>
    </dgm:pt>
    <dgm:pt modelId="{35314E6B-9511-4ABB-A382-15AF5780DBE7}" type="pres">
      <dgm:prSet presAssocID="{978D5820-3002-45C2-B5EB-9CB2DE9C00C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F1E6DDC-4BFF-45C7-940E-326AF7319D3A}" type="pres">
      <dgm:prSet presAssocID="{D38A92E3-7AFE-4C1D-84AB-C33D4DE9C9BB}" presName="hierRoot2" presStyleCnt="0"/>
      <dgm:spPr/>
    </dgm:pt>
    <dgm:pt modelId="{108A49CF-930B-4F6E-9B0F-1E9A54599E54}" type="pres">
      <dgm:prSet presAssocID="{D38A92E3-7AFE-4C1D-84AB-C33D4DE9C9BB}" presName="composite2" presStyleCnt="0"/>
      <dgm:spPr/>
    </dgm:pt>
    <dgm:pt modelId="{E3582B5C-04B4-424B-8082-5839580CF139}" type="pres">
      <dgm:prSet presAssocID="{D38A92E3-7AFE-4C1D-84AB-C33D4DE9C9BB}" presName="background2" presStyleLbl="node2" presStyleIdx="0" presStyleCnt="2"/>
      <dgm:spPr/>
    </dgm:pt>
    <dgm:pt modelId="{FEAD7533-FD28-408B-BD6F-C50BA85F4A7F}" type="pres">
      <dgm:prSet presAssocID="{D38A92E3-7AFE-4C1D-84AB-C33D4DE9C9BB}" presName="text2" presStyleLbl="fgAcc2" presStyleIdx="0" presStyleCnt="2" custScaleX="167157" custScaleY="69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39FDA-7221-49AA-BC44-FB9D2C6FDB4F}" type="pres">
      <dgm:prSet presAssocID="{D38A92E3-7AFE-4C1D-84AB-C33D4DE9C9BB}" presName="hierChild3" presStyleCnt="0"/>
      <dgm:spPr/>
    </dgm:pt>
    <dgm:pt modelId="{6CC5074B-B8A1-4050-8A4D-C8BD66727F59}" type="pres">
      <dgm:prSet presAssocID="{9038CA1E-4724-4380-AE49-7BD6ADAA05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494388E7-E962-4898-8D16-B5CD6B3B0848}" type="pres">
      <dgm:prSet presAssocID="{AF72A979-066E-41F7-8E66-38362BC85C19}" presName="hierRoot3" presStyleCnt="0"/>
      <dgm:spPr/>
    </dgm:pt>
    <dgm:pt modelId="{BBB9D18E-033B-4B3F-9003-3366A88647D1}" type="pres">
      <dgm:prSet presAssocID="{AF72A979-066E-41F7-8E66-38362BC85C19}" presName="composite3" presStyleCnt="0"/>
      <dgm:spPr/>
    </dgm:pt>
    <dgm:pt modelId="{F5C2E82B-E589-4A8F-94C1-BAD3C2061C38}" type="pres">
      <dgm:prSet presAssocID="{AF72A979-066E-41F7-8E66-38362BC85C19}" presName="background3" presStyleLbl="node3" presStyleIdx="0" presStyleCnt="3"/>
      <dgm:spPr/>
    </dgm:pt>
    <dgm:pt modelId="{D23BEA5B-9A0E-4FC8-985F-AE14D7D906F2}" type="pres">
      <dgm:prSet presAssocID="{AF72A979-066E-41F7-8E66-38362BC85C19}" presName="text3" presStyleLbl="fgAcc3" presStyleIdx="0" presStyleCnt="3" custScaleX="148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648A4-906A-4482-A921-3F7D16C2B570}" type="pres">
      <dgm:prSet presAssocID="{AF72A979-066E-41F7-8E66-38362BC85C19}" presName="hierChild4" presStyleCnt="0"/>
      <dgm:spPr/>
    </dgm:pt>
    <dgm:pt modelId="{DCEE47C8-EC6E-4BBD-B0C1-7F3941703EF9}" type="pres">
      <dgm:prSet presAssocID="{EB5A7B34-EC47-4711-A099-B7C3DF3C3F0C}" presName="Name23" presStyleLbl="parChTrans1D4" presStyleIdx="0" presStyleCnt="8"/>
      <dgm:spPr/>
      <dgm:t>
        <a:bodyPr/>
        <a:lstStyle/>
        <a:p>
          <a:endParaRPr lang="en-US"/>
        </a:p>
      </dgm:t>
    </dgm:pt>
    <dgm:pt modelId="{DA7B294E-8ADF-419C-AF10-5FC7C9518F8C}" type="pres">
      <dgm:prSet presAssocID="{2783980B-3AF1-40C7-A1DC-DB1ED4E0A2D9}" presName="hierRoot4" presStyleCnt="0"/>
      <dgm:spPr/>
    </dgm:pt>
    <dgm:pt modelId="{6001CB0F-AC78-4474-B3D8-2C0B8E07E852}" type="pres">
      <dgm:prSet presAssocID="{2783980B-3AF1-40C7-A1DC-DB1ED4E0A2D9}" presName="composite4" presStyleCnt="0"/>
      <dgm:spPr/>
    </dgm:pt>
    <dgm:pt modelId="{B88A899A-C5A4-4B31-974F-C4A34D04F9E7}" type="pres">
      <dgm:prSet presAssocID="{2783980B-3AF1-40C7-A1DC-DB1ED4E0A2D9}" presName="background4" presStyleLbl="node4" presStyleIdx="0" presStyleCnt="8"/>
      <dgm:spPr/>
    </dgm:pt>
    <dgm:pt modelId="{5316AEAC-4268-4627-9A6B-15444FE6663F}" type="pres">
      <dgm:prSet presAssocID="{2783980B-3AF1-40C7-A1DC-DB1ED4E0A2D9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B1F74-5D54-475E-BAE0-ECD67A61F448}" type="pres">
      <dgm:prSet presAssocID="{2783980B-3AF1-40C7-A1DC-DB1ED4E0A2D9}" presName="hierChild5" presStyleCnt="0"/>
      <dgm:spPr/>
    </dgm:pt>
    <dgm:pt modelId="{AC020FB8-D80B-4D72-910B-645581FF4A79}" type="pres">
      <dgm:prSet presAssocID="{17931F84-6F31-4BB5-BE8F-062A8075127A}" presName="Name23" presStyleLbl="parChTrans1D4" presStyleIdx="1" presStyleCnt="8"/>
      <dgm:spPr/>
      <dgm:t>
        <a:bodyPr/>
        <a:lstStyle/>
        <a:p>
          <a:endParaRPr lang="en-US"/>
        </a:p>
      </dgm:t>
    </dgm:pt>
    <dgm:pt modelId="{327BEA4D-A252-437E-A686-954402D2F8D2}" type="pres">
      <dgm:prSet presAssocID="{26344E6E-420A-4E28-AC16-574D9DAE442D}" presName="hierRoot4" presStyleCnt="0"/>
      <dgm:spPr/>
    </dgm:pt>
    <dgm:pt modelId="{5CB8BEA2-A1AC-467F-AC8E-AE427DC67521}" type="pres">
      <dgm:prSet presAssocID="{26344E6E-420A-4E28-AC16-574D9DAE442D}" presName="composite4" presStyleCnt="0"/>
      <dgm:spPr/>
    </dgm:pt>
    <dgm:pt modelId="{2EF15E9E-3256-4E58-A1C7-08C4A41D16F4}" type="pres">
      <dgm:prSet presAssocID="{26344E6E-420A-4E28-AC16-574D9DAE442D}" presName="background4" presStyleLbl="node4" presStyleIdx="1" presStyleCnt="8"/>
      <dgm:spPr/>
    </dgm:pt>
    <dgm:pt modelId="{3187C956-A747-4CC0-948F-34FA1E8B5280}" type="pres">
      <dgm:prSet presAssocID="{26344E6E-420A-4E28-AC16-574D9DAE442D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DE13EA-77CD-4245-AAE3-E568F72477AF}" type="pres">
      <dgm:prSet presAssocID="{26344E6E-420A-4E28-AC16-574D9DAE442D}" presName="hierChild5" presStyleCnt="0"/>
      <dgm:spPr/>
    </dgm:pt>
    <dgm:pt modelId="{080EC46C-8137-48C7-B96B-013525C32DB2}" type="pres">
      <dgm:prSet presAssocID="{47F68A94-81DF-4BD6-A129-35BC3A12009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654135D-13D8-4999-9927-0D16DE890C50}" type="pres">
      <dgm:prSet presAssocID="{9A5C133D-E869-465D-BF6C-39EFE93BF52D}" presName="hierRoot3" presStyleCnt="0"/>
      <dgm:spPr/>
    </dgm:pt>
    <dgm:pt modelId="{D89313B1-E899-44AA-924B-5497351015B0}" type="pres">
      <dgm:prSet presAssocID="{9A5C133D-E869-465D-BF6C-39EFE93BF52D}" presName="composite3" presStyleCnt="0"/>
      <dgm:spPr/>
    </dgm:pt>
    <dgm:pt modelId="{64080845-CF88-4A2C-B9AB-9F93E8498F3E}" type="pres">
      <dgm:prSet presAssocID="{9A5C133D-E869-465D-BF6C-39EFE93BF52D}" presName="background3" presStyleLbl="node3" presStyleIdx="1" presStyleCnt="3"/>
      <dgm:spPr/>
    </dgm:pt>
    <dgm:pt modelId="{5CC476E1-A842-4D84-A1A2-5DCD71B5BFE8}" type="pres">
      <dgm:prSet presAssocID="{9A5C133D-E869-465D-BF6C-39EFE93BF52D}" presName="text3" presStyleLbl="fgAcc3" presStyleIdx="1" presStyleCnt="3" custScaleX="183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6F010F-F0F7-4D93-8BF7-DACA2A71127E}" type="pres">
      <dgm:prSet presAssocID="{9A5C133D-E869-465D-BF6C-39EFE93BF52D}" presName="hierChild4" presStyleCnt="0"/>
      <dgm:spPr/>
    </dgm:pt>
    <dgm:pt modelId="{B3D3FCC1-421E-4F21-9E1B-0FDAE292D215}" type="pres">
      <dgm:prSet presAssocID="{511FEDC5-44C1-4CFD-AFE2-592B6F3B2D0E}" presName="Name23" presStyleLbl="parChTrans1D4" presStyleIdx="2" presStyleCnt="8"/>
      <dgm:spPr/>
      <dgm:t>
        <a:bodyPr/>
        <a:lstStyle/>
        <a:p>
          <a:endParaRPr lang="en-US"/>
        </a:p>
      </dgm:t>
    </dgm:pt>
    <dgm:pt modelId="{9DFCCF1B-1073-452A-B98D-A64F0565C459}" type="pres">
      <dgm:prSet presAssocID="{09BE356A-429F-409B-AB19-541ACBF765A4}" presName="hierRoot4" presStyleCnt="0"/>
      <dgm:spPr/>
    </dgm:pt>
    <dgm:pt modelId="{C8754AEF-69FB-4DA8-9A7F-68CE2B970ED7}" type="pres">
      <dgm:prSet presAssocID="{09BE356A-429F-409B-AB19-541ACBF765A4}" presName="composite4" presStyleCnt="0"/>
      <dgm:spPr/>
    </dgm:pt>
    <dgm:pt modelId="{DCD455D3-F1B9-462F-9CBA-C1F89F8A8B5D}" type="pres">
      <dgm:prSet presAssocID="{09BE356A-429F-409B-AB19-541ACBF765A4}" presName="background4" presStyleLbl="node4" presStyleIdx="2" presStyleCnt="8"/>
      <dgm:spPr/>
    </dgm:pt>
    <dgm:pt modelId="{290E5336-D6C5-4EAA-A567-9BF3636DFE8B}" type="pres">
      <dgm:prSet presAssocID="{09BE356A-429F-409B-AB19-541ACBF765A4}" presName="text4" presStyleLbl="fgAcc4" presStyleIdx="2" presStyleCnt="8" custLinFactY="11035" custLinFactNeighborX="316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01AF3-54C4-4A15-89C8-4D3100458429}" type="pres">
      <dgm:prSet presAssocID="{09BE356A-429F-409B-AB19-541ACBF765A4}" presName="hierChild5" presStyleCnt="0"/>
      <dgm:spPr/>
    </dgm:pt>
    <dgm:pt modelId="{6CCEFFC7-5463-4F4F-ABF8-3BE1438EAFF9}" type="pres">
      <dgm:prSet presAssocID="{F0DFEB3B-F86C-404D-AE6A-5B009885CE85}" presName="Name23" presStyleLbl="parChTrans1D4" presStyleIdx="3" presStyleCnt="8"/>
      <dgm:spPr/>
      <dgm:t>
        <a:bodyPr/>
        <a:lstStyle/>
        <a:p>
          <a:endParaRPr lang="en-US"/>
        </a:p>
      </dgm:t>
    </dgm:pt>
    <dgm:pt modelId="{07A4DD82-2BC7-4263-9550-E1E4F04D4EF8}" type="pres">
      <dgm:prSet presAssocID="{CBCF373B-98D2-41C0-9C0A-AE8447C35DEC}" presName="hierRoot4" presStyleCnt="0"/>
      <dgm:spPr/>
    </dgm:pt>
    <dgm:pt modelId="{DD8A4673-2C1C-4FA2-BFA6-B39A0E0D0F68}" type="pres">
      <dgm:prSet presAssocID="{CBCF373B-98D2-41C0-9C0A-AE8447C35DEC}" presName="composite4" presStyleCnt="0"/>
      <dgm:spPr/>
    </dgm:pt>
    <dgm:pt modelId="{8D192F57-1225-43BB-B09B-D741AF91ABBB}" type="pres">
      <dgm:prSet presAssocID="{CBCF373B-98D2-41C0-9C0A-AE8447C35DEC}" presName="background4" presStyleLbl="node4" presStyleIdx="3" presStyleCnt="8"/>
      <dgm:spPr/>
    </dgm:pt>
    <dgm:pt modelId="{515FEE0D-82AE-4C44-A0FF-75956045CDEC}" type="pres">
      <dgm:prSet presAssocID="{CBCF373B-98D2-41C0-9C0A-AE8447C35DEC}" presName="text4" presStyleLbl="fgAcc4" presStyleIdx="3" presStyleCnt="8" custLinFactY="12282" custLinFactNeighborX="-79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7FE79-C0AF-46FC-A27C-E7EEB614E4E2}" type="pres">
      <dgm:prSet presAssocID="{CBCF373B-98D2-41C0-9C0A-AE8447C35DEC}" presName="hierChild5" presStyleCnt="0"/>
      <dgm:spPr/>
    </dgm:pt>
    <dgm:pt modelId="{2484EA4E-B13D-4869-8A09-C3305A137243}" type="pres">
      <dgm:prSet presAssocID="{4BB91ED8-B9A0-44CF-B412-D172CE2D2EFE}" presName="Name23" presStyleLbl="parChTrans1D4" presStyleIdx="4" presStyleCnt="8"/>
      <dgm:spPr/>
      <dgm:t>
        <a:bodyPr/>
        <a:lstStyle/>
        <a:p>
          <a:endParaRPr lang="en-US"/>
        </a:p>
      </dgm:t>
    </dgm:pt>
    <dgm:pt modelId="{443D2333-8324-4619-9F15-B8578667034A}" type="pres">
      <dgm:prSet presAssocID="{391CF18E-BB6E-4392-B9DA-84D3C07A6DDB}" presName="hierRoot4" presStyleCnt="0"/>
      <dgm:spPr/>
    </dgm:pt>
    <dgm:pt modelId="{6990ADA7-8B0F-42B1-903C-84634D68E187}" type="pres">
      <dgm:prSet presAssocID="{391CF18E-BB6E-4392-B9DA-84D3C07A6DDB}" presName="composite4" presStyleCnt="0"/>
      <dgm:spPr/>
    </dgm:pt>
    <dgm:pt modelId="{CC0E299C-BB50-4BCC-BF4D-2C7A90DAA405}" type="pres">
      <dgm:prSet presAssocID="{391CF18E-BB6E-4392-B9DA-84D3C07A6DDB}" presName="background4" presStyleLbl="node4" presStyleIdx="4" presStyleCnt="8"/>
      <dgm:spPr/>
    </dgm:pt>
    <dgm:pt modelId="{AC83249E-811D-4A31-A011-4AF2B2C59B47}" type="pres">
      <dgm:prSet presAssocID="{391CF18E-BB6E-4392-B9DA-84D3C07A6DDB}" presName="text4" presStyleLbl="fgAcc4" presStyleIdx="4" presStyleCnt="8" custLinFactY="11035" custLinFactNeighborX="-842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9133F9-3A26-433D-8908-728A5827C9E4}" type="pres">
      <dgm:prSet presAssocID="{391CF18E-BB6E-4392-B9DA-84D3C07A6DDB}" presName="hierChild5" presStyleCnt="0"/>
      <dgm:spPr/>
    </dgm:pt>
    <dgm:pt modelId="{C82BF74D-1524-4703-953F-B4BD0E6B7178}" type="pres">
      <dgm:prSet presAssocID="{33219312-763E-4753-B160-8391B9233E9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7D18D12-4568-4EB9-8E59-0DE502D8DC5D}" type="pres">
      <dgm:prSet presAssocID="{7529E744-A9A7-40EF-A2A9-A518107F12F8}" presName="hierRoot2" presStyleCnt="0"/>
      <dgm:spPr/>
    </dgm:pt>
    <dgm:pt modelId="{FA8CA952-8218-4EA0-9915-2C7C7F7E6825}" type="pres">
      <dgm:prSet presAssocID="{7529E744-A9A7-40EF-A2A9-A518107F12F8}" presName="composite2" presStyleCnt="0"/>
      <dgm:spPr/>
    </dgm:pt>
    <dgm:pt modelId="{C1C247D5-9A9A-434F-B982-45021D14F51C}" type="pres">
      <dgm:prSet presAssocID="{7529E744-A9A7-40EF-A2A9-A518107F12F8}" presName="background2" presStyleLbl="node2" presStyleIdx="1" presStyleCnt="2"/>
      <dgm:spPr/>
    </dgm:pt>
    <dgm:pt modelId="{751B93A3-07F3-44C5-A291-3CF3CD79FC9E}" type="pres">
      <dgm:prSet presAssocID="{7529E744-A9A7-40EF-A2A9-A518107F12F8}" presName="text2" presStyleLbl="fgAcc2" presStyleIdx="1" presStyleCnt="2" custScaleX="199739" custScaleY="74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EB07F-A09E-4B0F-83D9-321363E05F4D}" type="pres">
      <dgm:prSet presAssocID="{7529E744-A9A7-40EF-A2A9-A518107F12F8}" presName="hierChild3" presStyleCnt="0"/>
      <dgm:spPr/>
    </dgm:pt>
    <dgm:pt modelId="{399F0C9C-4A76-47A6-A296-9C1FDDDF2720}" type="pres">
      <dgm:prSet presAssocID="{2E2D6DED-EC1C-45D6-8E26-7A50B3D7FF1F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6918BF7-C8C7-4FDF-A8E5-AC114EAFEB4A}" type="pres">
      <dgm:prSet presAssocID="{DB9BE446-CB02-449B-9206-82642CB666E4}" presName="hierRoot3" presStyleCnt="0"/>
      <dgm:spPr/>
    </dgm:pt>
    <dgm:pt modelId="{CD3BB83A-CB05-4B2A-9AF3-FEE80145B63D}" type="pres">
      <dgm:prSet presAssocID="{DB9BE446-CB02-449B-9206-82642CB666E4}" presName="composite3" presStyleCnt="0"/>
      <dgm:spPr/>
    </dgm:pt>
    <dgm:pt modelId="{92707A0F-871D-4A6A-9245-DEB352269801}" type="pres">
      <dgm:prSet presAssocID="{DB9BE446-CB02-449B-9206-82642CB666E4}" presName="background3" presStyleLbl="node3" presStyleIdx="2" presStyleCnt="3"/>
      <dgm:spPr/>
    </dgm:pt>
    <dgm:pt modelId="{9FE73C7B-0222-49A3-A08A-3027FD14D8CB}" type="pres">
      <dgm:prSet presAssocID="{DB9BE446-CB02-449B-9206-82642CB666E4}" presName="text3" presStyleLbl="fgAcc3" presStyleIdx="2" presStyleCnt="3" custScaleX="232576" custScaleY="100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CAB14-0450-4ED1-8689-84480E0C2548}" type="pres">
      <dgm:prSet presAssocID="{DB9BE446-CB02-449B-9206-82642CB666E4}" presName="hierChild4" presStyleCnt="0"/>
      <dgm:spPr/>
    </dgm:pt>
    <dgm:pt modelId="{F615AD93-A58E-403F-B909-5B67F36D09E0}" type="pres">
      <dgm:prSet presAssocID="{1D203DFF-DC10-43D5-A1D7-1458B4818D1E}" presName="Name23" presStyleLbl="parChTrans1D4" presStyleIdx="5" presStyleCnt="8"/>
      <dgm:spPr/>
      <dgm:t>
        <a:bodyPr/>
        <a:lstStyle/>
        <a:p>
          <a:endParaRPr lang="en-US"/>
        </a:p>
      </dgm:t>
    </dgm:pt>
    <dgm:pt modelId="{33251369-32A9-48F4-9E0B-025B375CCE72}" type="pres">
      <dgm:prSet presAssocID="{23AFAE9F-3FA2-4F34-B740-E22CAE32BADA}" presName="hierRoot4" presStyleCnt="0"/>
      <dgm:spPr/>
    </dgm:pt>
    <dgm:pt modelId="{325EAB89-3504-4FDA-8130-D64B2B5A65DD}" type="pres">
      <dgm:prSet presAssocID="{23AFAE9F-3FA2-4F34-B740-E22CAE32BADA}" presName="composite4" presStyleCnt="0"/>
      <dgm:spPr/>
    </dgm:pt>
    <dgm:pt modelId="{E49785EF-E7A7-46E5-AA5F-691EEEE81761}" type="pres">
      <dgm:prSet presAssocID="{23AFAE9F-3FA2-4F34-B740-E22CAE32BADA}" presName="background4" presStyleLbl="node4" presStyleIdx="5" presStyleCnt="8"/>
      <dgm:spPr/>
    </dgm:pt>
    <dgm:pt modelId="{C623F79D-80A6-41FF-ADD2-EFA20035407B}" type="pres">
      <dgm:prSet presAssocID="{23AFAE9F-3FA2-4F34-B740-E22CAE32BADA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8CCF0-7F7C-4EE8-87F8-0FEE1C662A16}" type="pres">
      <dgm:prSet presAssocID="{23AFAE9F-3FA2-4F34-B740-E22CAE32BADA}" presName="hierChild5" presStyleCnt="0"/>
      <dgm:spPr/>
    </dgm:pt>
    <dgm:pt modelId="{59DB0D25-70B0-4C09-A92B-8D326DDA4382}" type="pres">
      <dgm:prSet presAssocID="{6EE968F4-E33F-4238-96B8-BCBC385214BD}" presName="Name23" presStyleLbl="parChTrans1D4" presStyleIdx="6" presStyleCnt="8"/>
      <dgm:spPr/>
      <dgm:t>
        <a:bodyPr/>
        <a:lstStyle/>
        <a:p>
          <a:endParaRPr lang="en-US"/>
        </a:p>
      </dgm:t>
    </dgm:pt>
    <dgm:pt modelId="{8070D232-5956-4DEF-B22A-AE6BEB02098F}" type="pres">
      <dgm:prSet presAssocID="{E5656689-98C3-400A-ABB4-F23D2ABB3315}" presName="hierRoot4" presStyleCnt="0"/>
      <dgm:spPr/>
    </dgm:pt>
    <dgm:pt modelId="{6886A07B-ACDD-4BBC-9682-3A92000C372A}" type="pres">
      <dgm:prSet presAssocID="{E5656689-98C3-400A-ABB4-F23D2ABB3315}" presName="composite4" presStyleCnt="0"/>
      <dgm:spPr/>
    </dgm:pt>
    <dgm:pt modelId="{1EC7E80A-429E-4E2A-A03D-179CE3E1A605}" type="pres">
      <dgm:prSet presAssocID="{E5656689-98C3-400A-ABB4-F23D2ABB3315}" presName="background4" presStyleLbl="node4" presStyleIdx="6" presStyleCnt="8"/>
      <dgm:spPr/>
    </dgm:pt>
    <dgm:pt modelId="{D6F22B14-1498-411C-A3E0-7FAC899F9E03}" type="pres">
      <dgm:prSet presAssocID="{E5656689-98C3-400A-ABB4-F23D2ABB3315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CFE50-ED57-42CB-9DE5-961C94AAF88D}" type="pres">
      <dgm:prSet presAssocID="{E5656689-98C3-400A-ABB4-F23D2ABB3315}" presName="hierChild5" presStyleCnt="0"/>
      <dgm:spPr/>
    </dgm:pt>
    <dgm:pt modelId="{2112F876-81E2-4205-9318-88B3BC26236C}" type="pres">
      <dgm:prSet presAssocID="{EF7DB74B-DDF8-4F23-9B92-C620E7DB5608}" presName="Name23" presStyleLbl="parChTrans1D4" presStyleIdx="7" presStyleCnt="8"/>
      <dgm:spPr/>
      <dgm:t>
        <a:bodyPr/>
        <a:lstStyle/>
        <a:p>
          <a:endParaRPr lang="en-US"/>
        </a:p>
      </dgm:t>
    </dgm:pt>
    <dgm:pt modelId="{1AF3E29D-D6EB-4A80-B635-03C9A045FCAC}" type="pres">
      <dgm:prSet presAssocID="{A671D0F7-E19B-4AB7-9045-31365FDC9DD2}" presName="hierRoot4" presStyleCnt="0"/>
      <dgm:spPr/>
    </dgm:pt>
    <dgm:pt modelId="{EC18B0CC-2E51-43B1-B79F-C1EF2A052C23}" type="pres">
      <dgm:prSet presAssocID="{A671D0F7-E19B-4AB7-9045-31365FDC9DD2}" presName="composite4" presStyleCnt="0"/>
      <dgm:spPr/>
    </dgm:pt>
    <dgm:pt modelId="{024A1996-7179-49EA-8A30-722646CB0CA0}" type="pres">
      <dgm:prSet presAssocID="{A671D0F7-E19B-4AB7-9045-31365FDC9DD2}" presName="background4" presStyleLbl="node4" presStyleIdx="7" presStyleCnt="8"/>
      <dgm:spPr/>
    </dgm:pt>
    <dgm:pt modelId="{964F2315-EE29-4EEE-B708-0ED050BE8989}" type="pres">
      <dgm:prSet presAssocID="{A671D0F7-E19B-4AB7-9045-31365FDC9DD2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66EDE3-3010-44AF-A9C4-983E498C7414}" type="pres">
      <dgm:prSet presAssocID="{A671D0F7-E19B-4AB7-9045-31365FDC9DD2}" presName="hierChild5" presStyleCnt="0"/>
      <dgm:spPr/>
    </dgm:pt>
  </dgm:ptLst>
  <dgm:cxnLst>
    <dgm:cxn modelId="{26B5814F-61D9-43CB-914D-F06F5D69468F}" type="presOf" srcId="{2E2D6DED-EC1C-45D6-8E26-7A50B3D7FF1F}" destId="{399F0C9C-4A76-47A6-A296-9C1FDDDF2720}" srcOrd="0" destOrd="0" presId="urn:microsoft.com/office/officeart/2005/8/layout/hierarchy1"/>
    <dgm:cxn modelId="{B3B1A435-6700-4E1B-AEE3-98D27F1616D1}" type="presOf" srcId="{22A6573F-98D2-4F50-ACE0-66235E42A9F5}" destId="{B8154792-BCDB-4D87-A127-0B5A31702C40}" srcOrd="0" destOrd="0" presId="urn:microsoft.com/office/officeart/2005/8/layout/hierarchy1"/>
    <dgm:cxn modelId="{1D3EFC04-9493-4AB0-BF36-7118A01240CF}" srcId="{DB9BE446-CB02-449B-9206-82642CB666E4}" destId="{E5656689-98C3-400A-ABB4-F23D2ABB3315}" srcOrd="1" destOrd="0" parTransId="{6EE968F4-E33F-4238-96B8-BCBC385214BD}" sibTransId="{9B1927C6-0541-4D8E-BFB6-7232BD9BE62F}"/>
    <dgm:cxn modelId="{28E232F1-83DC-4701-B734-9CCA263BFA3D}" type="presOf" srcId="{7529E744-A9A7-40EF-A2A9-A518107F12F8}" destId="{751B93A3-07F3-44C5-A291-3CF3CD79FC9E}" srcOrd="0" destOrd="0" presId="urn:microsoft.com/office/officeart/2005/8/layout/hierarchy1"/>
    <dgm:cxn modelId="{48FA11D4-0E11-4D46-A288-1CC680DDCA0A}" type="presOf" srcId="{09BE356A-429F-409B-AB19-541ACBF765A4}" destId="{290E5336-D6C5-4EAA-A567-9BF3636DFE8B}" srcOrd="0" destOrd="0" presId="urn:microsoft.com/office/officeart/2005/8/layout/hierarchy1"/>
    <dgm:cxn modelId="{6BCBDA86-37EC-409E-B797-EAD44805E85B}" type="presOf" srcId="{1D203DFF-DC10-43D5-A1D7-1458B4818D1E}" destId="{F615AD93-A58E-403F-B909-5B67F36D09E0}" srcOrd="0" destOrd="0" presId="urn:microsoft.com/office/officeart/2005/8/layout/hierarchy1"/>
    <dgm:cxn modelId="{17551DC3-561F-4558-944C-CF593D54CEDE}" type="presOf" srcId="{A671D0F7-E19B-4AB7-9045-31365FDC9DD2}" destId="{964F2315-EE29-4EEE-B708-0ED050BE8989}" srcOrd="0" destOrd="0" presId="urn:microsoft.com/office/officeart/2005/8/layout/hierarchy1"/>
    <dgm:cxn modelId="{31A9D577-F2A4-421E-BA9F-FA64CF65A821}" srcId="{AF72A979-066E-41F7-8E66-38362BC85C19}" destId="{26344E6E-420A-4E28-AC16-574D9DAE442D}" srcOrd="1" destOrd="0" parTransId="{17931F84-6F31-4BB5-BE8F-062A8075127A}" sibTransId="{1C3EC6F8-1AED-4FCD-AFE8-B6C31827333D}"/>
    <dgm:cxn modelId="{79832E5C-0CAF-4E57-AEBA-41B3743C5853}" srcId="{9A5C133D-E869-465D-BF6C-39EFE93BF52D}" destId="{CBCF373B-98D2-41C0-9C0A-AE8447C35DEC}" srcOrd="1" destOrd="0" parTransId="{F0DFEB3B-F86C-404D-AE6A-5B009885CE85}" sibTransId="{9D420FF7-55BF-469E-8FD1-04536079A3E0}"/>
    <dgm:cxn modelId="{98EC644D-5D75-4714-8610-1CE2B3866FBB}" srcId="{D6E32077-CE6D-44BB-8CBC-F48264249FFF}" destId="{D38A92E3-7AFE-4C1D-84AB-C33D4DE9C9BB}" srcOrd="0" destOrd="0" parTransId="{978D5820-3002-45C2-B5EB-9CB2DE9C00C8}" sibTransId="{0E3ECB6B-9A92-4B6D-B834-70F66488CB73}"/>
    <dgm:cxn modelId="{DED9E6B6-0C02-4930-AA74-6A62F1FA1B42}" srcId="{DB9BE446-CB02-449B-9206-82642CB666E4}" destId="{23AFAE9F-3FA2-4F34-B740-E22CAE32BADA}" srcOrd="0" destOrd="0" parTransId="{1D203DFF-DC10-43D5-A1D7-1458B4818D1E}" sibTransId="{7DDA4358-1DF1-4F5A-8A17-5907079741EE}"/>
    <dgm:cxn modelId="{E07D20DA-0A46-4500-BC3D-84A86B0DE1F7}" srcId="{22A6573F-98D2-4F50-ACE0-66235E42A9F5}" destId="{D6E32077-CE6D-44BB-8CBC-F48264249FFF}" srcOrd="0" destOrd="0" parTransId="{23AE07A5-7941-4153-9DA3-3278A6E5EF2F}" sibTransId="{93FD1F8D-33F9-4FB0-B9E4-65D651163DF4}"/>
    <dgm:cxn modelId="{27C5062D-CE47-4126-A99C-CC5BD4F1C867}" type="presOf" srcId="{E5656689-98C3-400A-ABB4-F23D2ABB3315}" destId="{D6F22B14-1498-411C-A3E0-7FAC899F9E03}" srcOrd="0" destOrd="0" presId="urn:microsoft.com/office/officeart/2005/8/layout/hierarchy1"/>
    <dgm:cxn modelId="{EBCE0977-6DD6-4694-B450-3B8EF6C78737}" type="presOf" srcId="{47F68A94-81DF-4BD6-A129-35BC3A12009E}" destId="{080EC46C-8137-48C7-B96B-013525C32DB2}" srcOrd="0" destOrd="0" presId="urn:microsoft.com/office/officeart/2005/8/layout/hierarchy1"/>
    <dgm:cxn modelId="{81DAE717-6E11-4324-A5D7-334B50C3BD06}" type="presOf" srcId="{9A5C133D-E869-465D-BF6C-39EFE93BF52D}" destId="{5CC476E1-A842-4D84-A1A2-5DCD71B5BFE8}" srcOrd="0" destOrd="0" presId="urn:microsoft.com/office/officeart/2005/8/layout/hierarchy1"/>
    <dgm:cxn modelId="{16AA23E8-F9A6-4D3E-8958-BD863E29D66D}" type="presOf" srcId="{9038CA1E-4724-4380-AE49-7BD6ADAA05FE}" destId="{6CC5074B-B8A1-4050-8A4D-C8BD66727F59}" srcOrd="0" destOrd="0" presId="urn:microsoft.com/office/officeart/2005/8/layout/hierarchy1"/>
    <dgm:cxn modelId="{1B7D19E7-0115-419E-91E9-8604734F7832}" type="presOf" srcId="{391CF18E-BB6E-4392-B9DA-84D3C07A6DDB}" destId="{AC83249E-811D-4A31-A011-4AF2B2C59B47}" srcOrd="0" destOrd="0" presId="urn:microsoft.com/office/officeart/2005/8/layout/hierarchy1"/>
    <dgm:cxn modelId="{AFB54E36-14BF-409C-9431-239B8C2C31F5}" srcId="{9A5C133D-E869-465D-BF6C-39EFE93BF52D}" destId="{09BE356A-429F-409B-AB19-541ACBF765A4}" srcOrd="0" destOrd="0" parTransId="{511FEDC5-44C1-4CFD-AFE2-592B6F3B2D0E}" sibTransId="{C0385153-257A-4594-8758-0656714B8A91}"/>
    <dgm:cxn modelId="{EB1DE998-7EF8-4DBE-81AC-798B813CBD55}" type="presOf" srcId="{17931F84-6F31-4BB5-BE8F-062A8075127A}" destId="{AC020FB8-D80B-4D72-910B-645581FF4A79}" srcOrd="0" destOrd="0" presId="urn:microsoft.com/office/officeart/2005/8/layout/hierarchy1"/>
    <dgm:cxn modelId="{7D0AE645-D6D5-429F-B193-15C24DB03FBB}" type="presOf" srcId="{EB5A7B34-EC47-4711-A099-B7C3DF3C3F0C}" destId="{DCEE47C8-EC6E-4BBD-B0C1-7F3941703EF9}" srcOrd="0" destOrd="0" presId="urn:microsoft.com/office/officeart/2005/8/layout/hierarchy1"/>
    <dgm:cxn modelId="{86E423A1-6BB7-4488-BF46-312AB59CC2A1}" srcId="{D38A92E3-7AFE-4C1D-84AB-C33D4DE9C9BB}" destId="{9A5C133D-E869-465D-BF6C-39EFE93BF52D}" srcOrd="1" destOrd="0" parTransId="{47F68A94-81DF-4BD6-A129-35BC3A12009E}" sibTransId="{0E945BA1-9825-4B1B-8D65-DAF6AB4970C3}"/>
    <dgm:cxn modelId="{615750B2-454F-4CB8-A85B-FABD0F610955}" srcId="{D38A92E3-7AFE-4C1D-84AB-C33D4DE9C9BB}" destId="{AF72A979-066E-41F7-8E66-38362BC85C19}" srcOrd="0" destOrd="0" parTransId="{9038CA1E-4724-4380-AE49-7BD6ADAA05FE}" sibTransId="{DB2DBDBF-2897-4783-8D98-F6E99383400D}"/>
    <dgm:cxn modelId="{BC6753C6-F71F-4F90-B99E-A58696D46318}" srcId="{D6E32077-CE6D-44BB-8CBC-F48264249FFF}" destId="{7529E744-A9A7-40EF-A2A9-A518107F12F8}" srcOrd="1" destOrd="0" parTransId="{33219312-763E-4753-B160-8391B9233E92}" sibTransId="{7A79B189-3064-4335-BE5D-3FC356647151}"/>
    <dgm:cxn modelId="{A9044F9F-6527-4088-93D1-7B86A5CE7DDA}" type="presOf" srcId="{26344E6E-420A-4E28-AC16-574D9DAE442D}" destId="{3187C956-A747-4CC0-948F-34FA1E8B5280}" srcOrd="0" destOrd="0" presId="urn:microsoft.com/office/officeart/2005/8/layout/hierarchy1"/>
    <dgm:cxn modelId="{EF8A70FD-A47A-42A9-B5E9-4CEAFB2D60DA}" type="presOf" srcId="{EF7DB74B-DDF8-4F23-9B92-C620E7DB5608}" destId="{2112F876-81E2-4205-9318-88B3BC26236C}" srcOrd="0" destOrd="0" presId="urn:microsoft.com/office/officeart/2005/8/layout/hierarchy1"/>
    <dgm:cxn modelId="{97170F08-6E17-4E9B-8799-08F1834CDD96}" srcId="{AF72A979-066E-41F7-8E66-38362BC85C19}" destId="{2783980B-3AF1-40C7-A1DC-DB1ED4E0A2D9}" srcOrd="0" destOrd="0" parTransId="{EB5A7B34-EC47-4711-A099-B7C3DF3C3F0C}" sibTransId="{0F44ABE8-00C8-46FA-990F-476C4C76E01A}"/>
    <dgm:cxn modelId="{6F0A9236-7589-4700-8358-AAF9D010B9DD}" type="presOf" srcId="{6EE968F4-E33F-4238-96B8-BCBC385214BD}" destId="{59DB0D25-70B0-4C09-A92B-8D326DDA4382}" srcOrd="0" destOrd="0" presId="urn:microsoft.com/office/officeart/2005/8/layout/hierarchy1"/>
    <dgm:cxn modelId="{DBE89965-C922-4E5E-A42E-3BBF44EF56EE}" type="presOf" srcId="{23AFAE9F-3FA2-4F34-B740-E22CAE32BADA}" destId="{C623F79D-80A6-41FF-ADD2-EFA20035407B}" srcOrd="0" destOrd="0" presId="urn:microsoft.com/office/officeart/2005/8/layout/hierarchy1"/>
    <dgm:cxn modelId="{2BF17D2C-E87C-47A5-B2CC-835201806F56}" type="presOf" srcId="{CBCF373B-98D2-41C0-9C0A-AE8447C35DEC}" destId="{515FEE0D-82AE-4C44-A0FF-75956045CDEC}" srcOrd="0" destOrd="0" presId="urn:microsoft.com/office/officeart/2005/8/layout/hierarchy1"/>
    <dgm:cxn modelId="{DE31617F-1A47-4F31-BB67-2ACBFAFE86BC}" type="presOf" srcId="{AF72A979-066E-41F7-8E66-38362BC85C19}" destId="{D23BEA5B-9A0E-4FC8-985F-AE14D7D906F2}" srcOrd="0" destOrd="0" presId="urn:microsoft.com/office/officeart/2005/8/layout/hierarchy1"/>
    <dgm:cxn modelId="{45B21F4C-D7F2-4CF6-BA81-2F0E8E545A31}" type="presOf" srcId="{2783980B-3AF1-40C7-A1DC-DB1ED4E0A2D9}" destId="{5316AEAC-4268-4627-9A6B-15444FE6663F}" srcOrd="0" destOrd="0" presId="urn:microsoft.com/office/officeart/2005/8/layout/hierarchy1"/>
    <dgm:cxn modelId="{3946D577-3FB8-403C-8511-7A79AE1D9884}" type="presOf" srcId="{978D5820-3002-45C2-B5EB-9CB2DE9C00C8}" destId="{35314E6B-9511-4ABB-A382-15AF5780DBE7}" srcOrd="0" destOrd="0" presId="urn:microsoft.com/office/officeart/2005/8/layout/hierarchy1"/>
    <dgm:cxn modelId="{FBA4E1CD-C29E-4685-9DED-E6C9A9700ED5}" type="presOf" srcId="{F0DFEB3B-F86C-404D-AE6A-5B009885CE85}" destId="{6CCEFFC7-5463-4F4F-ABF8-3BE1438EAFF9}" srcOrd="0" destOrd="0" presId="urn:microsoft.com/office/officeart/2005/8/layout/hierarchy1"/>
    <dgm:cxn modelId="{6CA392D5-C80C-43C7-8059-7F43248C485F}" type="presOf" srcId="{511FEDC5-44C1-4CFD-AFE2-592B6F3B2D0E}" destId="{B3D3FCC1-421E-4F21-9E1B-0FDAE292D215}" srcOrd="0" destOrd="0" presId="urn:microsoft.com/office/officeart/2005/8/layout/hierarchy1"/>
    <dgm:cxn modelId="{D79826B6-4B5E-4DBE-83DC-7229AE11112D}" srcId="{9A5C133D-E869-465D-BF6C-39EFE93BF52D}" destId="{391CF18E-BB6E-4392-B9DA-84D3C07A6DDB}" srcOrd="2" destOrd="0" parTransId="{4BB91ED8-B9A0-44CF-B412-D172CE2D2EFE}" sibTransId="{F26617B7-8AEE-4647-AB78-92785EFDAD03}"/>
    <dgm:cxn modelId="{7350E09D-1265-4404-87C1-1C084682B9FC}" type="presOf" srcId="{DB9BE446-CB02-449B-9206-82642CB666E4}" destId="{9FE73C7B-0222-49A3-A08A-3027FD14D8CB}" srcOrd="0" destOrd="0" presId="urn:microsoft.com/office/officeart/2005/8/layout/hierarchy1"/>
    <dgm:cxn modelId="{2BE135EF-387C-4F03-AD40-89CC91841F2F}" type="presOf" srcId="{D6E32077-CE6D-44BB-8CBC-F48264249FFF}" destId="{4144DCED-B41C-42E8-B18F-780D419BF126}" srcOrd="0" destOrd="0" presId="urn:microsoft.com/office/officeart/2005/8/layout/hierarchy1"/>
    <dgm:cxn modelId="{C75FE271-0891-4664-BBC0-DF4E23ACB2A0}" type="presOf" srcId="{33219312-763E-4753-B160-8391B9233E92}" destId="{C82BF74D-1524-4703-953F-B4BD0E6B7178}" srcOrd="0" destOrd="0" presId="urn:microsoft.com/office/officeart/2005/8/layout/hierarchy1"/>
    <dgm:cxn modelId="{7CBEF96C-FD17-4C1A-AB74-814B4CFC6781}" type="presOf" srcId="{4BB91ED8-B9A0-44CF-B412-D172CE2D2EFE}" destId="{2484EA4E-B13D-4869-8A09-C3305A137243}" srcOrd="0" destOrd="0" presId="urn:microsoft.com/office/officeart/2005/8/layout/hierarchy1"/>
    <dgm:cxn modelId="{47A3D7B6-A76D-4FEE-9C08-53E01DE1AFC4}" srcId="{7529E744-A9A7-40EF-A2A9-A518107F12F8}" destId="{DB9BE446-CB02-449B-9206-82642CB666E4}" srcOrd="0" destOrd="0" parTransId="{2E2D6DED-EC1C-45D6-8E26-7A50B3D7FF1F}" sibTransId="{D61BEFA7-6040-436B-90D5-790A1030195C}"/>
    <dgm:cxn modelId="{12B89FC1-F4A8-4F95-8CF1-680939659C67}" srcId="{DB9BE446-CB02-449B-9206-82642CB666E4}" destId="{A671D0F7-E19B-4AB7-9045-31365FDC9DD2}" srcOrd="2" destOrd="0" parTransId="{EF7DB74B-DDF8-4F23-9B92-C620E7DB5608}" sibTransId="{B2228134-E3C4-4731-87A8-D887132DDA66}"/>
    <dgm:cxn modelId="{5BC6C005-C1C8-4735-B4C2-D1D52206E7E3}" type="presOf" srcId="{D38A92E3-7AFE-4C1D-84AB-C33D4DE9C9BB}" destId="{FEAD7533-FD28-408B-BD6F-C50BA85F4A7F}" srcOrd="0" destOrd="0" presId="urn:microsoft.com/office/officeart/2005/8/layout/hierarchy1"/>
    <dgm:cxn modelId="{04F705CD-6511-42BE-A39F-677C3C361E43}" type="presParOf" srcId="{B8154792-BCDB-4D87-A127-0B5A31702C40}" destId="{8D3E655B-5932-4F80-AA6E-716865C40ED3}" srcOrd="0" destOrd="0" presId="urn:microsoft.com/office/officeart/2005/8/layout/hierarchy1"/>
    <dgm:cxn modelId="{9EB2F64C-58EF-4A26-891B-3A829F654F84}" type="presParOf" srcId="{8D3E655B-5932-4F80-AA6E-716865C40ED3}" destId="{5A67058F-65D9-4460-916F-E8899E98FE6D}" srcOrd="0" destOrd="0" presId="urn:microsoft.com/office/officeart/2005/8/layout/hierarchy1"/>
    <dgm:cxn modelId="{1D7F2DAA-8831-48BF-9C5E-AE5432E2A179}" type="presParOf" srcId="{5A67058F-65D9-4460-916F-E8899E98FE6D}" destId="{C7E2893D-8AAF-4B43-B026-F41530BDFF6D}" srcOrd="0" destOrd="0" presId="urn:microsoft.com/office/officeart/2005/8/layout/hierarchy1"/>
    <dgm:cxn modelId="{0A27E02F-C8B4-41C4-8309-03FC82AA2945}" type="presParOf" srcId="{5A67058F-65D9-4460-916F-E8899E98FE6D}" destId="{4144DCED-B41C-42E8-B18F-780D419BF126}" srcOrd="1" destOrd="0" presId="urn:microsoft.com/office/officeart/2005/8/layout/hierarchy1"/>
    <dgm:cxn modelId="{162E9067-1CA8-4AD0-9922-0FC0DA9DA892}" type="presParOf" srcId="{8D3E655B-5932-4F80-AA6E-716865C40ED3}" destId="{777E8E06-ABBE-4B4E-BA22-A22CF850B745}" srcOrd="1" destOrd="0" presId="urn:microsoft.com/office/officeart/2005/8/layout/hierarchy1"/>
    <dgm:cxn modelId="{B281D5C6-EF07-45F3-B550-EAA41814E83C}" type="presParOf" srcId="{777E8E06-ABBE-4B4E-BA22-A22CF850B745}" destId="{35314E6B-9511-4ABB-A382-15AF5780DBE7}" srcOrd="0" destOrd="0" presId="urn:microsoft.com/office/officeart/2005/8/layout/hierarchy1"/>
    <dgm:cxn modelId="{C30E4A51-7BFE-4F8D-9215-DFB1761C26FF}" type="presParOf" srcId="{777E8E06-ABBE-4B4E-BA22-A22CF850B745}" destId="{7F1E6DDC-4BFF-45C7-940E-326AF7319D3A}" srcOrd="1" destOrd="0" presId="urn:microsoft.com/office/officeart/2005/8/layout/hierarchy1"/>
    <dgm:cxn modelId="{077198AB-A177-4CBD-A8CE-8E70232A9825}" type="presParOf" srcId="{7F1E6DDC-4BFF-45C7-940E-326AF7319D3A}" destId="{108A49CF-930B-4F6E-9B0F-1E9A54599E54}" srcOrd="0" destOrd="0" presId="urn:microsoft.com/office/officeart/2005/8/layout/hierarchy1"/>
    <dgm:cxn modelId="{3E1E9C4D-1B30-42B8-9D92-FAB2EB8D13EF}" type="presParOf" srcId="{108A49CF-930B-4F6E-9B0F-1E9A54599E54}" destId="{E3582B5C-04B4-424B-8082-5839580CF139}" srcOrd="0" destOrd="0" presId="urn:microsoft.com/office/officeart/2005/8/layout/hierarchy1"/>
    <dgm:cxn modelId="{1C1B97BC-2ACE-4514-A093-EBD83D19A0F0}" type="presParOf" srcId="{108A49CF-930B-4F6E-9B0F-1E9A54599E54}" destId="{FEAD7533-FD28-408B-BD6F-C50BA85F4A7F}" srcOrd="1" destOrd="0" presId="urn:microsoft.com/office/officeart/2005/8/layout/hierarchy1"/>
    <dgm:cxn modelId="{1FFFD4AE-659D-4A83-B3CB-83B0891A4BC0}" type="presParOf" srcId="{7F1E6DDC-4BFF-45C7-940E-326AF7319D3A}" destId="{71F39FDA-7221-49AA-BC44-FB9D2C6FDB4F}" srcOrd="1" destOrd="0" presId="urn:microsoft.com/office/officeart/2005/8/layout/hierarchy1"/>
    <dgm:cxn modelId="{9E137DDB-38E2-4454-AA9F-67A9820B9978}" type="presParOf" srcId="{71F39FDA-7221-49AA-BC44-FB9D2C6FDB4F}" destId="{6CC5074B-B8A1-4050-8A4D-C8BD66727F59}" srcOrd="0" destOrd="0" presId="urn:microsoft.com/office/officeart/2005/8/layout/hierarchy1"/>
    <dgm:cxn modelId="{7144453E-1307-4828-AC6C-EBC7911304B2}" type="presParOf" srcId="{71F39FDA-7221-49AA-BC44-FB9D2C6FDB4F}" destId="{494388E7-E962-4898-8D16-B5CD6B3B0848}" srcOrd="1" destOrd="0" presId="urn:microsoft.com/office/officeart/2005/8/layout/hierarchy1"/>
    <dgm:cxn modelId="{C589283C-45F0-4E1E-AC37-05577516E158}" type="presParOf" srcId="{494388E7-E962-4898-8D16-B5CD6B3B0848}" destId="{BBB9D18E-033B-4B3F-9003-3366A88647D1}" srcOrd="0" destOrd="0" presId="urn:microsoft.com/office/officeart/2005/8/layout/hierarchy1"/>
    <dgm:cxn modelId="{4AB8377A-8DF2-46D7-AA7A-2EC11FB2BC9F}" type="presParOf" srcId="{BBB9D18E-033B-4B3F-9003-3366A88647D1}" destId="{F5C2E82B-E589-4A8F-94C1-BAD3C2061C38}" srcOrd="0" destOrd="0" presId="urn:microsoft.com/office/officeart/2005/8/layout/hierarchy1"/>
    <dgm:cxn modelId="{AFDCDCF6-E669-400C-AE85-152530D25322}" type="presParOf" srcId="{BBB9D18E-033B-4B3F-9003-3366A88647D1}" destId="{D23BEA5B-9A0E-4FC8-985F-AE14D7D906F2}" srcOrd="1" destOrd="0" presId="urn:microsoft.com/office/officeart/2005/8/layout/hierarchy1"/>
    <dgm:cxn modelId="{F2EFEDB9-B7D6-4F5A-A25F-CF0AF452D8B5}" type="presParOf" srcId="{494388E7-E962-4898-8D16-B5CD6B3B0848}" destId="{E24648A4-906A-4482-A921-3F7D16C2B570}" srcOrd="1" destOrd="0" presId="urn:microsoft.com/office/officeart/2005/8/layout/hierarchy1"/>
    <dgm:cxn modelId="{F7AAB47D-1A30-43BF-B0A2-0814D061FA1B}" type="presParOf" srcId="{E24648A4-906A-4482-A921-3F7D16C2B570}" destId="{DCEE47C8-EC6E-4BBD-B0C1-7F3941703EF9}" srcOrd="0" destOrd="0" presId="urn:microsoft.com/office/officeart/2005/8/layout/hierarchy1"/>
    <dgm:cxn modelId="{297835C3-D5A6-4B67-BEEC-7943125FA478}" type="presParOf" srcId="{E24648A4-906A-4482-A921-3F7D16C2B570}" destId="{DA7B294E-8ADF-419C-AF10-5FC7C9518F8C}" srcOrd="1" destOrd="0" presId="urn:microsoft.com/office/officeart/2005/8/layout/hierarchy1"/>
    <dgm:cxn modelId="{83F1E3A5-5DED-46DF-9622-6E7315121C00}" type="presParOf" srcId="{DA7B294E-8ADF-419C-AF10-5FC7C9518F8C}" destId="{6001CB0F-AC78-4474-B3D8-2C0B8E07E852}" srcOrd="0" destOrd="0" presId="urn:microsoft.com/office/officeart/2005/8/layout/hierarchy1"/>
    <dgm:cxn modelId="{63C11089-61B7-424D-B333-59C15EB2812E}" type="presParOf" srcId="{6001CB0F-AC78-4474-B3D8-2C0B8E07E852}" destId="{B88A899A-C5A4-4B31-974F-C4A34D04F9E7}" srcOrd="0" destOrd="0" presId="urn:microsoft.com/office/officeart/2005/8/layout/hierarchy1"/>
    <dgm:cxn modelId="{6BC94B66-3E6A-43B5-BDC4-7F1C4C8E78AE}" type="presParOf" srcId="{6001CB0F-AC78-4474-B3D8-2C0B8E07E852}" destId="{5316AEAC-4268-4627-9A6B-15444FE6663F}" srcOrd="1" destOrd="0" presId="urn:microsoft.com/office/officeart/2005/8/layout/hierarchy1"/>
    <dgm:cxn modelId="{FB98E688-7B2D-40DF-A983-C4AC5B3ABD94}" type="presParOf" srcId="{DA7B294E-8ADF-419C-AF10-5FC7C9518F8C}" destId="{984B1F74-5D54-475E-BAE0-ECD67A61F448}" srcOrd="1" destOrd="0" presId="urn:microsoft.com/office/officeart/2005/8/layout/hierarchy1"/>
    <dgm:cxn modelId="{A6D75E4C-4BAB-4F5D-9F89-B67BF8A5B58F}" type="presParOf" srcId="{E24648A4-906A-4482-A921-3F7D16C2B570}" destId="{AC020FB8-D80B-4D72-910B-645581FF4A79}" srcOrd="2" destOrd="0" presId="urn:microsoft.com/office/officeart/2005/8/layout/hierarchy1"/>
    <dgm:cxn modelId="{F741949C-9E21-47B9-B6C0-021084503F02}" type="presParOf" srcId="{E24648A4-906A-4482-A921-3F7D16C2B570}" destId="{327BEA4D-A252-437E-A686-954402D2F8D2}" srcOrd="3" destOrd="0" presId="urn:microsoft.com/office/officeart/2005/8/layout/hierarchy1"/>
    <dgm:cxn modelId="{CCBD5285-118B-40C7-A3B0-231A7BB4C2E5}" type="presParOf" srcId="{327BEA4D-A252-437E-A686-954402D2F8D2}" destId="{5CB8BEA2-A1AC-467F-AC8E-AE427DC67521}" srcOrd="0" destOrd="0" presId="urn:microsoft.com/office/officeart/2005/8/layout/hierarchy1"/>
    <dgm:cxn modelId="{4F0EAF74-F7E2-40F5-BB64-EC6B3300DADD}" type="presParOf" srcId="{5CB8BEA2-A1AC-467F-AC8E-AE427DC67521}" destId="{2EF15E9E-3256-4E58-A1C7-08C4A41D16F4}" srcOrd="0" destOrd="0" presId="urn:microsoft.com/office/officeart/2005/8/layout/hierarchy1"/>
    <dgm:cxn modelId="{0C8B25A6-25F2-44BF-BB5D-B246A678CC55}" type="presParOf" srcId="{5CB8BEA2-A1AC-467F-AC8E-AE427DC67521}" destId="{3187C956-A747-4CC0-948F-34FA1E8B5280}" srcOrd="1" destOrd="0" presId="urn:microsoft.com/office/officeart/2005/8/layout/hierarchy1"/>
    <dgm:cxn modelId="{CEB47FBB-94A2-46B7-A4A5-557BC373529A}" type="presParOf" srcId="{327BEA4D-A252-437E-A686-954402D2F8D2}" destId="{1DDE13EA-77CD-4245-AAE3-E568F72477AF}" srcOrd="1" destOrd="0" presId="urn:microsoft.com/office/officeart/2005/8/layout/hierarchy1"/>
    <dgm:cxn modelId="{91142B0A-CF3F-43F6-A0FF-F83218E6DE79}" type="presParOf" srcId="{71F39FDA-7221-49AA-BC44-FB9D2C6FDB4F}" destId="{080EC46C-8137-48C7-B96B-013525C32DB2}" srcOrd="2" destOrd="0" presId="urn:microsoft.com/office/officeart/2005/8/layout/hierarchy1"/>
    <dgm:cxn modelId="{30860C6E-4AE3-45BD-A1C3-C7EC5036A222}" type="presParOf" srcId="{71F39FDA-7221-49AA-BC44-FB9D2C6FDB4F}" destId="{E654135D-13D8-4999-9927-0D16DE890C50}" srcOrd="3" destOrd="0" presId="urn:microsoft.com/office/officeart/2005/8/layout/hierarchy1"/>
    <dgm:cxn modelId="{0C8E09AA-1DE3-4A12-BCC1-03DA04A9C3DD}" type="presParOf" srcId="{E654135D-13D8-4999-9927-0D16DE890C50}" destId="{D89313B1-E899-44AA-924B-5497351015B0}" srcOrd="0" destOrd="0" presId="urn:microsoft.com/office/officeart/2005/8/layout/hierarchy1"/>
    <dgm:cxn modelId="{F906614F-97B5-4A8E-BE17-E85486BD172C}" type="presParOf" srcId="{D89313B1-E899-44AA-924B-5497351015B0}" destId="{64080845-CF88-4A2C-B9AB-9F93E8498F3E}" srcOrd="0" destOrd="0" presId="urn:microsoft.com/office/officeart/2005/8/layout/hierarchy1"/>
    <dgm:cxn modelId="{0F85BA4A-82CB-4D70-8499-C58BCFAF59BE}" type="presParOf" srcId="{D89313B1-E899-44AA-924B-5497351015B0}" destId="{5CC476E1-A842-4D84-A1A2-5DCD71B5BFE8}" srcOrd="1" destOrd="0" presId="urn:microsoft.com/office/officeart/2005/8/layout/hierarchy1"/>
    <dgm:cxn modelId="{431196A0-BEA6-40FD-88B3-E1442FE0FBD8}" type="presParOf" srcId="{E654135D-13D8-4999-9927-0D16DE890C50}" destId="{E46F010F-F0F7-4D93-8BF7-DACA2A71127E}" srcOrd="1" destOrd="0" presId="urn:microsoft.com/office/officeart/2005/8/layout/hierarchy1"/>
    <dgm:cxn modelId="{A1EACD3F-D9DE-48D4-B732-ABBB10AD7449}" type="presParOf" srcId="{E46F010F-F0F7-4D93-8BF7-DACA2A71127E}" destId="{B3D3FCC1-421E-4F21-9E1B-0FDAE292D215}" srcOrd="0" destOrd="0" presId="urn:microsoft.com/office/officeart/2005/8/layout/hierarchy1"/>
    <dgm:cxn modelId="{3C6B7DD5-797A-4495-BE50-689511219C7E}" type="presParOf" srcId="{E46F010F-F0F7-4D93-8BF7-DACA2A71127E}" destId="{9DFCCF1B-1073-452A-B98D-A64F0565C459}" srcOrd="1" destOrd="0" presId="urn:microsoft.com/office/officeart/2005/8/layout/hierarchy1"/>
    <dgm:cxn modelId="{7A231336-68A3-45AA-9F1B-C4FFDF0DBCCA}" type="presParOf" srcId="{9DFCCF1B-1073-452A-B98D-A64F0565C459}" destId="{C8754AEF-69FB-4DA8-9A7F-68CE2B970ED7}" srcOrd="0" destOrd="0" presId="urn:microsoft.com/office/officeart/2005/8/layout/hierarchy1"/>
    <dgm:cxn modelId="{BBF8F80F-10E9-42E8-B4E2-3C6005557A17}" type="presParOf" srcId="{C8754AEF-69FB-4DA8-9A7F-68CE2B970ED7}" destId="{DCD455D3-F1B9-462F-9CBA-C1F89F8A8B5D}" srcOrd="0" destOrd="0" presId="urn:microsoft.com/office/officeart/2005/8/layout/hierarchy1"/>
    <dgm:cxn modelId="{30466ADD-D399-4BA8-A6B3-CEF54E9E602F}" type="presParOf" srcId="{C8754AEF-69FB-4DA8-9A7F-68CE2B970ED7}" destId="{290E5336-D6C5-4EAA-A567-9BF3636DFE8B}" srcOrd="1" destOrd="0" presId="urn:microsoft.com/office/officeart/2005/8/layout/hierarchy1"/>
    <dgm:cxn modelId="{0212FD12-1C4E-430E-9D94-31A74BC4AF3E}" type="presParOf" srcId="{9DFCCF1B-1073-452A-B98D-A64F0565C459}" destId="{CE601AF3-54C4-4A15-89C8-4D3100458429}" srcOrd="1" destOrd="0" presId="urn:microsoft.com/office/officeart/2005/8/layout/hierarchy1"/>
    <dgm:cxn modelId="{1C49E333-179E-43EF-AD23-21890DD97942}" type="presParOf" srcId="{E46F010F-F0F7-4D93-8BF7-DACA2A71127E}" destId="{6CCEFFC7-5463-4F4F-ABF8-3BE1438EAFF9}" srcOrd="2" destOrd="0" presId="urn:microsoft.com/office/officeart/2005/8/layout/hierarchy1"/>
    <dgm:cxn modelId="{AC60AE4C-6236-44E8-835B-107733A45459}" type="presParOf" srcId="{E46F010F-F0F7-4D93-8BF7-DACA2A71127E}" destId="{07A4DD82-2BC7-4263-9550-E1E4F04D4EF8}" srcOrd="3" destOrd="0" presId="urn:microsoft.com/office/officeart/2005/8/layout/hierarchy1"/>
    <dgm:cxn modelId="{060006B8-5F66-4616-8F24-CAA9E6AB5216}" type="presParOf" srcId="{07A4DD82-2BC7-4263-9550-E1E4F04D4EF8}" destId="{DD8A4673-2C1C-4FA2-BFA6-B39A0E0D0F68}" srcOrd="0" destOrd="0" presId="urn:microsoft.com/office/officeart/2005/8/layout/hierarchy1"/>
    <dgm:cxn modelId="{80F1BC82-5D36-4B1F-A856-7F068A887355}" type="presParOf" srcId="{DD8A4673-2C1C-4FA2-BFA6-B39A0E0D0F68}" destId="{8D192F57-1225-43BB-B09B-D741AF91ABBB}" srcOrd="0" destOrd="0" presId="urn:microsoft.com/office/officeart/2005/8/layout/hierarchy1"/>
    <dgm:cxn modelId="{76FEC371-DDD9-4FD9-8C23-32C7960C46F2}" type="presParOf" srcId="{DD8A4673-2C1C-4FA2-BFA6-B39A0E0D0F68}" destId="{515FEE0D-82AE-4C44-A0FF-75956045CDEC}" srcOrd="1" destOrd="0" presId="urn:microsoft.com/office/officeart/2005/8/layout/hierarchy1"/>
    <dgm:cxn modelId="{1E206F16-FF7A-413A-A719-A3869BBF1A75}" type="presParOf" srcId="{07A4DD82-2BC7-4263-9550-E1E4F04D4EF8}" destId="{78C7FE79-C0AF-46FC-A27C-E7EEB614E4E2}" srcOrd="1" destOrd="0" presId="urn:microsoft.com/office/officeart/2005/8/layout/hierarchy1"/>
    <dgm:cxn modelId="{87471C4F-56D1-4E52-8D29-4228E18508D0}" type="presParOf" srcId="{E46F010F-F0F7-4D93-8BF7-DACA2A71127E}" destId="{2484EA4E-B13D-4869-8A09-C3305A137243}" srcOrd="4" destOrd="0" presId="urn:microsoft.com/office/officeart/2005/8/layout/hierarchy1"/>
    <dgm:cxn modelId="{67ED4D67-2C4C-4E69-9827-94C62925BDCE}" type="presParOf" srcId="{E46F010F-F0F7-4D93-8BF7-DACA2A71127E}" destId="{443D2333-8324-4619-9F15-B8578667034A}" srcOrd="5" destOrd="0" presId="urn:microsoft.com/office/officeart/2005/8/layout/hierarchy1"/>
    <dgm:cxn modelId="{4B12F81E-A05D-400B-B279-919418B04F9C}" type="presParOf" srcId="{443D2333-8324-4619-9F15-B8578667034A}" destId="{6990ADA7-8B0F-42B1-903C-84634D68E187}" srcOrd="0" destOrd="0" presId="urn:microsoft.com/office/officeart/2005/8/layout/hierarchy1"/>
    <dgm:cxn modelId="{4EF1F228-76B6-41A7-93D4-DB72252F05D3}" type="presParOf" srcId="{6990ADA7-8B0F-42B1-903C-84634D68E187}" destId="{CC0E299C-BB50-4BCC-BF4D-2C7A90DAA405}" srcOrd="0" destOrd="0" presId="urn:microsoft.com/office/officeart/2005/8/layout/hierarchy1"/>
    <dgm:cxn modelId="{11E56130-07D7-4932-BFB2-10074D39BD8C}" type="presParOf" srcId="{6990ADA7-8B0F-42B1-903C-84634D68E187}" destId="{AC83249E-811D-4A31-A011-4AF2B2C59B47}" srcOrd="1" destOrd="0" presId="urn:microsoft.com/office/officeart/2005/8/layout/hierarchy1"/>
    <dgm:cxn modelId="{2E85F33E-E68C-4535-BC1B-94B6BB57EC4B}" type="presParOf" srcId="{443D2333-8324-4619-9F15-B8578667034A}" destId="{A59133F9-3A26-433D-8908-728A5827C9E4}" srcOrd="1" destOrd="0" presId="urn:microsoft.com/office/officeart/2005/8/layout/hierarchy1"/>
    <dgm:cxn modelId="{39DE3119-EFF5-4235-8059-A22321DCF6C1}" type="presParOf" srcId="{777E8E06-ABBE-4B4E-BA22-A22CF850B745}" destId="{C82BF74D-1524-4703-953F-B4BD0E6B7178}" srcOrd="2" destOrd="0" presId="urn:microsoft.com/office/officeart/2005/8/layout/hierarchy1"/>
    <dgm:cxn modelId="{CFF611BE-46CE-4436-825A-D081AB064FA9}" type="presParOf" srcId="{777E8E06-ABBE-4B4E-BA22-A22CF850B745}" destId="{07D18D12-4568-4EB9-8E59-0DE502D8DC5D}" srcOrd="3" destOrd="0" presId="urn:microsoft.com/office/officeart/2005/8/layout/hierarchy1"/>
    <dgm:cxn modelId="{6786C475-0BDC-4555-92F5-91B1E060C9A7}" type="presParOf" srcId="{07D18D12-4568-4EB9-8E59-0DE502D8DC5D}" destId="{FA8CA952-8218-4EA0-9915-2C7C7F7E6825}" srcOrd="0" destOrd="0" presId="urn:microsoft.com/office/officeart/2005/8/layout/hierarchy1"/>
    <dgm:cxn modelId="{9FA1AEE7-C9ED-4FAB-BE19-C268E88BC781}" type="presParOf" srcId="{FA8CA952-8218-4EA0-9915-2C7C7F7E6825}" destId="{C1C247D5-9A9A-434F-B982-45021D14F51C}" srcOrd="0" destOrd="0" presId="urn:microsoft.com/office/officeart/2005/8/layout/hierarchy1"/>
    <dgm:cxn modelId="{657FBDCC-10D4-40FC-B319-1E3131011FD2}" type="presParOf" srcId="{FA8CA952-8218-4EA0-9915-2C7C7F7E6825}" destId="{751B93A3-07F3-44C5-A291-3CF3CD79FC9E}" srcOrd="1" destOrd="0" presId="urn:microsoft.com/office/officeart/2005/8/layout/hierarchy1"/>
    <dgm:cxn modelId="{3FB440FB-94D2-4C34-9C62-8FF5007D08A7}" type="presParOf" srcId="{07D18D12-4568-4EB9-8E59-0DE502D8DC5D}" destId="{247EB07F-A09E-4B0F-83D9-321363E05F4D}" srcOrd="1" destOrd="0" presId="urn:microsoft.com/office/officeart/2005/8/layout/hierarchy1"/>
    <dgm:cxn modelId="{D589407F-7BF4-4C5D-AF48-FE32D09BE715}" type="presParOf" srcId="{247EB07F-A09E-4B0F-83D9-321363E05F4D}" destId="{399F0C9C-4A76-47A6-A296-9C1FDDDF2720}" srcOrd="0" destOrd="0" presId="urn:microsoft.com/office/officeart/2005/8/layout/hierarchy1"/>
    <dgm:cxn modelId="{02D91EFB-4217-42A0-A4FD-82A9D45073AD}" type="presParOf" srcId="{247EB07F-A09E-4B0F-83D9-321363E05F4D}" destId="{36918BF7-C8C7-4FDF-A8E5-AC114EAFEB4A}" srcOrd="1" destOrd="0" presId="urn:microsoft.com/office/officeart/2005/8/layout/hierarchy1"/>
    <dgm:cxn modelId="{7BA0DBDC-64C7-4731-A308-A91F14F16F3B}" type="presParOf" srcId="{36918BF7-C8C7-4FDF-A8E5-AC114EAFEB4A}" destId="{CD3BB83A-CB05-4B2A-9AF3-FEE80145B63D}" srcOrd="0" destOrd="0" presId="urn:microsoft.com/office/officeart/2005/8/layout/hierarchy1"/>
    <dgm:cxn modelId="{82717CE7-4567-4AC8-8E00-BA5A251951E4}" type="presParOf" srcId="{CD3BB83A-CB05-4B2A-9AF3-FEE80145B63D}" destId="{92707A0F-871D-4A6A-9245-DEB352269801}" srcOrd="0" destOrd="0" presId="urn:microsoft.com/office/officeart/2005/8/layout/hierarchy1"/>
    <dgm:cxn modelId="{DDCE0010-40B3-4599-995A-36356FE080B7}" type="presParOf" srcId="{CD3BB83A-CB05-4B2A-9AF3-FEE80145B63D}" destId="{9FE73C7B-0222-49A3-A08A-3027FD14D8CB}" srcOrd="1" destOrd="0" presId="urn:microsoft.com/office/officeart/2005/8/layout/hierarchy1"/>
    <dgm:cxn modelId="{31F6A3FD-849B-452E-8CA2-6C1E5626EEF5}" type="presParOf" srcId="{36918BF7-C8C7-4FDF-A8E5-AC114EAFEB4A}" destId="{848CAB14-0450-4ED1-8689-84480E0C2548}" srcOrd="1" destOrd="0" presId="urn:microsoft.com/office/officeart/2005/8/layout/hierarchy1"/>
    <dgm:cxn modelId="{33E5B93E-3788-415A-ADE6-F98BB68CBE4A}" type="presParOf" srcId="{848CAB14-0450-4ED1-8689-84480E0C2548}" destId="{F615AD93-A58E-403F-B909-5B67F36D09E0}" srcOrd="0" destOrd="0" presId="urn:microsoft.com/office/officeart/2005/8/layout/hierarchy1"/>
    <dgm:cxn modelId="{85981F07-8B77-413B-B755-B03FCBC8B487}" type="presParOf" srcId="{848CAB14-0450-4ED1-8689-84480E0C2548}" destId="{33251369-32A9-48F4-9E0B-025B375CCE72}" srcOrd="1" destOrd="0" presId="urn:microsoft.com/office/officeart/2005/8/layout/hierarchy1"/>
    <dgm:cxn modelId="{A7264497-5739-4C35-A720-758FFF2DA591}" type="presParOf" srcId="{33251369-32A9-48F4-9E0B-025B375CCE72}" destId="{325EAB89-3504-4FDA-8130-D64B2B5A65DD}" srcOrd="0" destOrd="0" presId="urn:microsoft.com/office/officeart/2005/8/layout/hierarchy1"/>
    <dgm:cxn modelId="{EC9450F5-955F-493E-907A-0651EF614EF1}" type="presParOf" srcId="{325EAB89-3504-4FDA-8130-D64B2B5A65DD}" destId="{E49785EF-E7A7-46E5-AA5F-691EEEE81761}" srcOrd="0" destOrd="0" presId="urn:microsoft.com/office/officeart/2005/8/layout/hierarchy1"/>
    <dgm:cxn modelId="{91BF9B67-3266-492D-998E-AB4E28BF6C6A}" type="presParOf" srcId="{325EAB89-3504-4FDA-8130-D64B2B5A65DD}" destId="{C623F79D-80A6-41FF-ADD2-EFA20035407B}" srcOrd="1" destOrd="0" presId="urn:microsoft.com/office/officeart/2005/8/layout/hierarchy1"/>
    <dgm:cxn modelId="{5B2D541B-17AF-455A-B152-C20BCE281D28}" type="presParOf" srcId="{33251369-32A9-48F4-9E0B-025B375CCE72}" destId="{0D68CCF0-7F7C-4EE8-87F8-0FEE1C662A16}" srcOrd="1" destOrd="0" presId="urn:microsoft.com/office/officeart/2005/8/layout/hierarchy1"/>
    <dgm:cxn modelId="{D40953AD-32C7-4AD8-B025-387034CE51E1}" type="presParOf" srcId="{848CAB14-0450-4ED1-8689-84480E0C2548}" destId="{59DB0D25-70B0-4C09-A92B-8D326DDA4382}" srcOrd="2" destOrd="0" presId="urn:microsoft.com/office/officeart/2005/8/layout/hierarchy1"/>
    <dgm:cxn modelId="{996D2047-7679-4A78-9B0C-E18B549F0BE2}" type="presParOf" srcId="{848CAB14-0450-4ED1-8689-84480E0C2548}" destId="{8070D232-5956-4DEF-B22A-AE6BEB02098F}" srcOrd="3" destOrd="0" presId="urn:microsoft.com/office/officeart/2005/8/layout/hierarchy1"/>
    <dgm:cxn modelId="{08A5C158-EE73-426C-B31D-43F345D67CA7}" type="presParOf" srcId="{8070D232-5956-4DEF-B22A-AE6BEB02098F}" destId="{6886A07B-ACDD-4BBC-9682-3A92000C372A}" srcOrd="0" destOrd="0" presId="urn:microsoft.com/office/officeart/2005/8/layout/hierarchy1"/>
    <dgm:cxn modelId="{67604434-4587-414E-9F19-E0AF06130798}" type="presParOf" srcId="{6886A07B-ACDD-4BBC-9682-3A92000C372A}" destId="{1EC7E80A-429E-4E2A-A03D-179CE3E1A605}" srcOrd="0" destOrd="0" presId="urn:microsoft.com/office/officeart/2005/8/layout/hierarchy1"/>
    <dgm:cxn modelId="{536E3F5B-5B19-4832-980C-B92DE8B4C420}" type="presParOf" srcId="{6886A07B-ACDD-4BBC-9682-3A92000C372A}" destId="{D6F22B14-1498-411C-A3E0-7FAC899F9E03}" srcOrd="1" destOrd="0" presId="urn:microsoft.com/office/officeart/2005/8/layout/hierarchy1"/>
    <dgm:cxn modelId="{94A1A36F-4E1B-4E4A-A412-C8C259D240AE}" type="presParOf" srcId="{8070D232-5956-4DEF-B22A-AE6BEB02098F}" destId="{38ECFE50-ED57-42CB-9DE5-961C94AAF88D}" srcOrd="1" destOrd="0" presId="urn:microsoft.com/office/officeart/2005/8/layout/hierarchy1"/>
    <dgm:cxn modelId="{54C98CBB-4D72-497E-A9AA-A3F16DE6BD08}" type="presParOf" srcId="{848CAB14-0450-4ED1-8689-84480E0C2548}" destId="{2112F876-81E2-4205-9318-88B3BC26236C}" srcOrd="4" destOrd="0" presId="urn:microsoft.com/office/officeart/2005/8/layout/hierarchy1"/>
    <dgm:cxn modelId="{46C4E5AA-CB4A-456A-BBF2-9129A98CAFDB}" type="presParOf" srcId="{848CAB14-0450-4ED1-8689-84480E0C2548}" destId="{1AF3E29D-D6EB-4A80-B635-03C9A045FCAC}" srcOrd="5" destOrd="0" presId="urn:microsoft.com/office/officeart/2005/8/layout/hierarchy1"/>
    <dgm:cxn modelId="{D5969450-6677-499B-85CA-6499DDEEB3D0}" type="presParOf" srcId="{1AF3E29D-D6EB-4A80-B635-03C9A045FCAC}" destId="{EC18B0CC-2E51-43B1-B79F-C1EF2A052C23}" srcOrd="0" destOrd="0" presId="urn:microsoft.com/office/officeart/2005/8/layout/hierarchy1"/>
    <dgm:cxn modelId="{2B54D1D8-F2E6-49E9-BC1A-01C9E0085721}" type="presParOf" srcId="{EC18B0CC-2E51-43B1-B79F-C1EF2A052C23}" destId="{024A1996-7179-49EA-8A30-722646CB0CA0}" srcOrd="0" destOrd="0" presId="urn:microsoft.com/office/officeart/2005/8/layout/hierarchy1"/>
    <dgm:cxn modelId="{165B7706-1E45-4CB5-B140-775745834DD3}" type="presParOf" srcId="{EC18B0CC-2E51-43B1-B79F-C1EF2A052C23}" destId="{964F2315-EE29-4EEE-B708-0ED050BE8989}" srcOrd="1" destOrd="0" presId="urn:microsoft.com/office/officeart/2005/8/layout/hierarchy1"/>
    <dgm:cxn modelId="{3D29785D-CCD9-45F6-9EFC-045BD35B9F98}" type="presParOf" srcId="{1AF3E29D-D6EB-4A80-B635-03C9A045FCAC}" destId="{B866EDE3-3010-44AF-A9C4-983E498C74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883AF-A6AB-4A08-AA84-DE0D839656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923E60-AED1-4545-B39D-51F66819490E}">
      <dgm:prSet phldrT="[Text]"/>
      <dgm:spPr/>
      <dgm:t>
        <a:bodyPr/>
        <a:lstStyle/>
        <a:p>
          <a:r>
            <a:rPr lang="en-US" dirty="0" smtClean="0">
              <a:latin typeface="Asap SemiBold" pitchFamily="2" charset="0"/>
            </a:rPr>
            <a:t>TRADITIONAL</a:t>
          </a:r>
          <a:endParaRPr lang="en-US" dirty="0">
            <a:latin typeface="Asap SemiBold" pitchFamily="2" charset="0"/>
          </a:endParaRPr>
        </a:p>
      </dgm:t>
    </dgm:pt>
    <dgm:pt modelId="{9F172EC8-C864-495D-B946-D99A46F7B2AF}" type="parTrans" cxnId="{A1A4AEC3-F295-4670-AB50-4FF042D77554}">
      <dgm:prSet/>
      <dgm:spPr/>
      <dgm:t>
        <a:bodyPr/>
        <a:lstStyle/>
        <a:p>
          <a:endParaRPr lang="en-US"/>
        </a:p>
      </dgm:t>
    </dgm:pt>
    <dgm:pt modelId="{02E2DF3B-6492-4CCF-B84D-634BDC8549D8}" type="sibTrans" cxnId="{A1A4AEC3-F295-4670-AB50-4FF042D77554}">
      <dgm:prSet/>
      <dgm:spPr/>
      <dgm:t>
        <a:bodyPr/>
        <a:lstStyle/>
        <a:p>
          <a:endParaRPr lang="en-US"/>
        </a:p>
      </dgm:t>
    </dgm:pt>
    <dgm:pt modelId="{B5A338F4-3CF1-437C-A1C8-64D1D3857563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Heel strike</a:t>
          </a:r>
          <a:endParaRPr lang="en-US" sz="2400" dirty="0">
            <a:latin typeface="Asap" pitchFamily="2" charset="0"/>
          </a:endParaRPr>
        </a:p>
      </dgm:t>
    </dgm:pt>
    <dgm:pt modelId="{8AA08219-B068-4CCD-AB50-683D0BC10596}" type="parTrans" cxnId="{FAE26853-74C9-48AE-B222-3B3297394E35}">
      <dgm:prSet/>
      <dgm:spPr/>
      <dgm:t>
        <a:bodyPr/>
        <a:lstStyle/>
        <a:p>
          <a:endParaRPr lang="en-US"/>
        </a:p>
      </dgm:t>
    </dgm:pt>
    <dgm:pt modelId="{01185073-ABBB-4EFB-AD41-C4FD3BE45C47}" type="sibTrans" cxnId="{FAE26853-74C9-48AE-B222-3B3297394E35}">
      <dgm:prSet/>
      <dgm:spPr/>
      <dgm:t>
        <a:bodyPr/>
        <a:lstStyle/>
        <a:p>
          <a:endParaRPr lang="en-US"/>
        </a:p>
      </dgm:t>
    </dgm:pt>
    <dgm:pt modelId="{A963451F-908C-4C6B-83C5-897357F47DDA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Foot flat</a:t>
          </a:r>
          <a:endParaRPr lang="en-US" sz="2400" dirty="0">
            <a:latin typeface="Asap" pitchFamily="2" charset="0"/>
          </a:endParaRPr>
        </a:p>
      </dgm:t>
    </dgm:pt>
    <dgm:pt modelId="{DAB1DF8F-8964-42F4-B555-F382F370F615}" type="parTrans" cxnId="{D01E561A-84E1-4048-A8AA-2F3F0C3F415E}">
      <dgm:prSet/>
      <dgm:spPr/>
      <dgm:t>
        <a:bodyPr/>
        <a:lstStyle/>
        <a:p>
          <a:endParaRPr lang="en-US"/>
        </a:p>
      </dgm:t>
    </dgm:pt>
    <dgm:pt modelId="{DF99B1C8-041F-49C3-B58A-A15DED754983}" type="sibTrans" cxnId="{D01E561A-84E1-4048-A8AA-2F3F0C3F415E}">
      <dgm:prSet/>
      <dgm:spPr/>
      <dgm:t>
        <a:bodyPr/>
        <a:lstStyle/>
        <a:p>
          <a:endParaRPr lang="en-US"/>
        </a:p>
      </dgm:t>
    </dgm:pt>
    <dgm:pt modelId="{274FBCC9-724A-4A6B-942F-839815770F28}">
      <dgm:prSet phldrT="[Text]"/>
      <dgm:spPr/>
      <dgm:t>
        <a:bodyPr/>
        <a:lstStyle/>
        <a:p>
          <a:r>
            <a:rPr lang="en-US" dirty="0" smtClean="0">
              <a:latin typeface="Asap SemiBold" pitchFamily="2" charset="0"/>
            </a:rPr>
            <a:t>RLS (RONCHO LOS AMIGOS SCALE)</a:t>
          </a:r>
          <a:endParaRPr lang="en-US" dirty="0">
            <a:latin typeface="Asap SemiBold" pitchFamily="2" charset="0"/>
          </a:endParaRPr>
        </a:p>
      </dgm:t>
    </dgm:pt>
    <dgm:pt modelId="{0683C7B7-76DE-4EAF-B334-7D92C44B1AFD}" type="parTrans" cxnId="{8105BC63-4FA5-4C8D-88F2-E79AA4F54A74}">
      <dgm:prSet/>
      <dgm:spPr/>
      <dgm:t>
        <a:bodyPr/>
        <a:lstStyle/>
        <a:p>
          <a:endParaRPr lang="en-US"/>
        </a:p>
      </dgm:t>
    </dgm:pt>
    <dgm:pt modelId="{C72269A7-83AC-40B5-8287-1344EDE8E8E7}" type="sibTrans" cxnId="{8105BC63-4FA5-4C8D-88F2-E79AA4F54A74}">
      <dgm:prSet/>
      <dgm:spPr/>
      <dgm:t>
        <a:bodyPr/>
        <a:lstStyle/>
        <a:p>
          <a:endParaRPr lang="en-US"/>
        </a:p>
      </dgm:t>
    </dgm:pt>
    <dgm:pt modelId="{319AD1A9-CB30-45C4-9E9A-16BDCE8DB609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Initial contact</a:t>
          </a:r>
          <a:endParaRPr lang="en-US" sz="2400" dirty="0">
            <a:latin typeface="Asap" pitchFamily="2" charset="0"/>
          </a:endParaRPr>
        </a:p>
      </dgm:t>
    </dgm:pt>
    <dgm:pt modelId="{A09C7A83-E5FB-458A-AB37-76C2D09568E4}" type="parTrans" cxnId="{779EB966-56AE-4B45-B264-EDA5D6B41313}">
      <dgm:prSet/>
      <dgm:spPr/>
      <dgm:t>
        <a:bodyPr/>
        <a:lstStyle/>
        <a:p>
          <a:endParaRPr lang="en-US"/>
        </a:p>
      </dgm:t>
    </dgm:pt>
    <dgm:pt modelId="{5698771E-560D-47AC-B1A8-3FCFC10CD3B4}" type="sibTrans" cxnId="{779EB966-56AE-4B45-B264-EDA5D6B41313}">
      <dgm:prSet/>
      <dgm:spPr/>
      <dgm:t>
        <a:bodyPr/>
        <a:lstStyle/>
        <a:p>
          <a:endParaRPr lang="en-US"/>
        </a:p>
      </dgm:t>
    </dgm:pt>
    <dgm:pt modelId="{5F8B446C-E816-4B38-A60C-134A629EF018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Mid stance</a:t>
          </a:r>
          <a:endParaRPr lang="en-US" sz="2400" dirty="0">
            <a:latin typeface="Asap" pitchFamily="2" charset="0"/>
          </a:endParaRPr>
        </a:p>
      </dgm:t>
    </dgm:pt>
    <dgm:pt modelId="{2024BC72-A4BE-499E-8F99-40206F6D9D6D}" type="parTrans" cxnId="{F232B3B5-61AD-4223-B8EC-00A9F0843332}">
      <dgm:prSet/>
      <dgm:spPr/>
      <dgm:t>
        <a:bodyPr/>
        <a:lstStyle/>
        <a:p>
          <a:endParaRPr lang="en-US"/>
        </a:p>
      </dgm:t>
    </dgm:pt>
    <dgm:pt modelId="{5ABA9F7E-87D1-4BE7-9BC9-49D8746659C0}" type="sibTrans" cxnId="{F232B3B5-61AD-4223-B8EC-00A9F0843332}">
      <dgm:prSet/>
      <dgm:spPr/>
      <dgm:t>
        <a:bodyPr/>
        <a:lstStyle/>
        <a:p>
          <a:endParaRPr lang="en-US"/>
        </a:p>
      </dgm:t>
    </dgm:pt>
    <dgm:pt modelId="{4755ADBA-3403-4F80-88AD-8BCA8633E43B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Mid stance</a:t>
          </a:r>
          <a:endParaRPr lang="en-US" sz="2400" dirty="0">
            <a:latin typeface="Asap" pitchFamily="2" charset="0"/>
          </a:endParaRPr>
        </a:p>
      </dgm:t>
    </dgm:pt>
    <dgm:pt modelId="{9BEE9F6A-1688-46F2-8EAB-183919AE376D}" type="parTrans" cxnId="{ACF2427F-342E-48F2-854F-A138C7532D7B}">
      <dgm:prSet/>
      <dgm:spPr/>
      <dgm:t>
        <a:bodyPr/>
        <a:lstStyle/>
        <a:p>
          <a:endParaRPr lang="en-US"/>
        </a:p>
      </dgm:t>
    </dgm:pt>
    <dgm:pt modelId="{F2E5EFA4-07A0-404F-8A2A-92FE7DA73B2C}" type="sibTrans" cxnId="{ACF2427F-342E-48F2-854F-A138C7532D7B}">
      <dgm:prSet/>
      <dgm:spPr/>
      <dgm:t>
        <a:bodyPr/>
        <a:lstStyle/>
        <a:p>
          <a:endParaRPr lang="en-US"/>
        </a:p>
      </dgm:t>
    </dgm:pt>
    <dgm:pt modelId="{5B9E5181-C416-4CF4-AC36-83A0F46B0359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Heel off</a:t>
          </a:r>
          <a:endParaRPr lang="en-US" sz="2400" dirty="0">
            <a:latin typeface="Asap" pitchFamily="2" charset="0"/>
          </a:endParaRPr>
        </a:p>
      </dgm:t>
    </dgm:pt>
    <dgm:pt modelId="{5A415544-7CBA-4880-B6D1-9AA6B0C09D82}" type="parTrans" cxnId="{2F82A438-763D-4392-B96B-2D4278058998}">
      <dgm:prSet/>
      <dgm:spPr/>
      <dgm:t>
        <a:bodyPr/>
        <a:lstStyle/>
        <a:p>
          <a:endParaRPr lang="en-US"/>
        </a:p>
      </dgm:t>
    </dgm:pt>
    <dgm:pt modelId="{3E89DA6D-8A3C-4945-90D1-050896CFAFD6}" type="sibTrans" cxnId="{2F82A438-763D-4392-B96B-2D4278058998}">
      <dgm:prSet/>
      <dgm:spPr/>
      <dgm:t>
        <a:bodyPr/>
        <a:lstStyle/>
        <a:p>
          <a:endParaRPr lang="en-US"/>
        </a:p>
      </dgm:t>
    </dgm:pt>
    <dgm:pt modelId="{B1EF3B68-CCA2-4D42-B22A-99089AE3A6E0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Toe off</a:t>
          </a:r>
          <a:endParaRPr lang="en-US" sz="2400" dirty="0">
            <a:latin typeface="Asap" pitchFamily="2" charset="0"/>
          </a:endParaRPr>
        </a:p>
      </dgm:t>
    </dgm:pt>
    <dgm:pt modelId="{1570C079-256C-4811-B70A-A59BCE6A10D3}" type="parTrans" cxnId="{9FB9AC51-8CA1-450A-8E87-D74A6F045400}">
      <dgm:prSet/>
      <dgm:spPr/>
      <dgm:t>
        <a:bodyPr/>
        <a:lstStyle/>
        <a:p>
          <a:endParaRPr lang="en-US"/>
        </a:p>
      </dgm:t>
    </dgm:pt>
    <dgm:pt modelId="{F57CE028-CEDC-4B9D-A199-DBD004AB9577}" type="sibTrans" cxnId="{9FB9AC51-8CA1-450A-8E87-D74A6F045400}">
      <dgm:prSet/>
      <dgm:spPr/>
      <dgm:t>
        <a:bodyPr/>
        <a:lstStyle/>
        <a:p>
          <a:endParaRPr lang="en-US"/>
        </a:p>
      </dgm:t>
    </dgm:pt>
    <dgm:pt modelId="{B4D7B497-D45C-4363-8209-78D29754FA68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Acceleration</a:t>
          </a:r>
          <a:endParaRPr lang="en-US" sz="2400" dirty="0">
            <a:latin typeface="Asap" pitchFamily="2" charset="0"/>
          </a:endParaRPr>
        </a:p>
      </dgm:t>
    </dgm:pt>
    <dgm:pt modelId="{17DEDC0E-DDAB-47D2-A460-EEE0B0C99233}" type="parTrans" cxnId="{77D50A2E-4CCC-4EC0-84A8-54E956BFBE58}">
      <dgm:prSet/>
      <dgm:spPr/>
      <dgm:t>
        <a:bodyPr/>
        <a:lstStyle/>
        <a:p>
          <a:endParaRPr lang="en-US"/>
        </a:p>
      </dgm:t>
    </dgm:pt>
    <dgm:pt modelId="{03CEC551-5395-4022-9867-F439D3A197E8}" type="sibTrans" cxnId="{77D50A2E-4CCC-4EC0-84A8-54E956BFBE58}">
      <dgm:prSet/>
      <dgm:spPr/>
      <dgm:t>
        <a:bodyPr/>
        <a:lstStyle/>
        <a:p>
          <a:endParaRPr lang="en-US"/>
        </a:p>
      </dgm:t>
    </dgm:pt>
    <dgm:pt modelId="{C5BD4521-74CF-4D1C-B779-3F6F7D538279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Mid swing</a:t>
          </a:r>
          <a:endParaRPr lang="en-US" sz="2400" dirty="0">
            <a:latin typeface="Asap" pitchFamily="2" charset="0"/>
          </a:endParaRPr>
        </a:p>
      </dgm:t>
    </dgm:pt>
    <dgm:pt modelId="{9C38BEA5-7B72-4490-9629-B8A8167BD554}" type="parTrans" cxnId="{3D281E11-3881-4EFA-9493-77DC2915CF93}">
      <dgm:prSet/>
      <dgm:spPr/>
      <dgm:t>
        <a:bodyPr/>
        <a:lstStyle/>
        <a:p>
          <a:endParaRPr lang="en-US"/>
        </a:p>
      </dgm:t>
    </dgm:pt>
    <dgm:pt modelId="{DE8797EE-063A-460B-8CD2-AE528BCE4B6A}" type="sibTrans" cxnId="{3D281E11-3881-4EFA-9493-77DC2915CF93}">
      <dgm:prSet/>
      <dgm:spPr/>
      <dgm:t>
        <a:bodyPr/>
        <a:lstStyle/>
        <a:p>
          <a:endParaRPr lang="en-US"/>
        </a:p>
      </dgm:t>
    </dgm:pt>
    <dgm:pt modelId="{2F433ABD-9CCD-48CC-B0AE-08F925FA12BE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Deceleration</a:t>
          </a:r>
          <a:endParaRPr lang="en-US" sz="2400" dirty="0">
            <a:latin typeface="Asap" pitchFamily="2" charset="0"/>
          </a:endParaRPr>
        </a:p>
      </dgm:t>
    </dgm:pt>
    <dgm:pt modelId="{142580EC-2C1D-4F46-9263-E9E366006E5B}" type="parTrans" cxnId="{31CE931F-527C-413B-A430-CD6E5AE28E31}">
      <dgm:prSet/>
      <dgm:spPr/>
      <dgm:t>
        <a:bodyPr/>
        <a:lstStyle/>
        <a:p>
          <a:endParaRPr lang="en-US"/>
        </a:p>
      </dgm:t>
    </dgm:pt>
    <dgm:pt modelId="{AC2A17EA-EBDA-4251-A774-A4B82DB5492C}" type="sibTrans" cxnId="{31CE931F-527C-413B-A430-CD6E5AE28E31}">
      <dgm:prSet/>
      <dgm:spPr/>
      <dgm:t>
        <a:bodyPr/>
        <a:lstStyle/>
        <a:p>
          <a:endParaRPr lang="en-US"/>
        </a:p>
      </dgm:t>
    </dgm:pt>
    <dgm:pt modelId="{F2CD70DD-382B-47FA-9E9C-5CE497A81F7E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Loading response</a:t>
          </a:r>
          <a:endParaRPr lang="en-US" sz="2400" dirty="0">
            <a:latin typeface="Asap" pitchFamily="2" charset="0"/>
          </a:endParaRPr>
        </a:p>
      </dgm:t>
    </dgm:pt>
    <dgm:pt modelId="{8B83BA6E-EC47-4A29-B7F8-86F2F8B3E63F}" type="parTrans" cxnId="{069C82F8-4AA2-4DC8-B9CD-AD5F67D0A500}">
      <dgm:prSet/>
      <dgm:spPr/>
      <dgm:t>
        <a:bodyPr/>
        <a:lstStyle/>
        <a:p>
          <a:endParaRPr lang="en-US"/>
        </a:p>
      </dgm:t>
    </dgm:pt>
    <dgm:pt modelId="{57B563D2-513B-4E1A-9D52-9D8E97955C92}" type="sibTrans" cxnId="{069C82F8-4AA2-4DC8-B9CD-AD5F67D0A500}">
      <dgm:prSet/>
      <dgm:spPr/>
      <dgm:t>
        <a:bodyPr/>
        <a:lstStyle/>
        <a:p>
          <a:endParaRPr lang="en-US"/>
        </a:p>
      </dgm:t>
    </dgm:pt>
    <dgm:pt modelId="{A9F1FA24-888D-4FA9-8728-E9AE81DE97E6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Pre swing</a:t>
          </a:r>
          <a:endParaRPr lang="en-US" sz="2400" dirty="0">
            <a:latin typeface="Asap" pitchFamily="2" charset="0"/>
          </a:endParaRPr>
        </a:p>
      </dgm:t>
    </dgm:pt>
    <dgm:pt modelId="{C632A442-ADD0-4D58-9D30-DE25E7528C19}" type="parTrans" cxnId="{867CDC55-BD1D-476D-98C5-D34391E96354}">
      <dgm:prSet/>
      <dgm:spPr/>
      <dgm:t>
        <a:bodyPr/>
        <a:lstStyle/>
        <a:p>
          <a:endParaRPr lang="en-US"/>
        </a:p>
      </dgm:t>
    </dgm:pt>
    <dgm:pt modelId="{54D7489B-1E71-4FF2-9C66-A64347619714}" type="sibTrans" cxnId="{867CDC55-BD1D-476D-98C5-D34391E96354}">
      <dgm:prSet/>
      <dgm:spPr/>
      <dgm:t>
        <a:bodyPr/>
        <a:lstStyle/>
        <a:p>
          <a:endParaRPr lang="en-US"/>
        </a:p>
      </dgm:t>
    </dgm:pt>
    <dgm:pt modelId="{F8F1989D-4577-4A30-A333-890A00393C3D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Terminal stance</a:t>
          </a:r>
          <a:endParaRPr lang="en-US" sz="2400" dirty="0">
            <a:latin typeface="Asap" pitchFamily="2" charset="0"/>
          </a:endParaRPr>
        </a:p>
      </dgm:t>
    </dgm:pt>
    <dgm:pt modelId="{ECBCB48F-1DF1-488A-AAB3-78B9AA767B64}" type="parTrans" cxnId="{0A5D08CC-3EBE-44F9-963B-7AF0625EC7E3}">
      <dgm:prSet/>
      <dgm:spPr/>
      <dgm:t>
        <a:bodyPr/>
        <a:lstStyle/>
        <a:p>
          <a:endParaRPr lang="en-US"/>
        </a:p>
      </dgm:t>
    </dgm:pt>
    <dgm:pt modelId="{1D69AD50-661F-48DA-AC9D-F8B577D123B2}" type="sibTrans" cxnId="{0A5D08CC-3EBE-44F9-963B-7AF0625EC7E3}">
      <dgm:prSet/>
      <dgm:spPr/>
      <dgm:t>
        <a:bodyPr/>
        <a:lstStyle/>
        <a:p>
          <a:endParaRPr lang="en-US"/>
        </a:p>
      </dgm:t>
    </dgm:pt>
    <dgm:pt modelId="{1BA09DC4-DF4B-4459-9C38-36025DDDE19F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Initial swing </a:t>
          </a:r>
          <a:endParaRPr lang="en-US" sz="2400" dirty="0">
            <a:latin typeface="Asap" pitchFamily="2" charset="0"/>
          </a:endParaRPr>
        </a:p>
      </dgm:t>
    </dgm:pt>
    <dgm:pt modelId="{0B1F01DC-8B01-45B1-8927-280745632040}" type="parTrans" cxnId="{40EECC02-52C7-4AEB-ABA1-3861F7C5A231}">
      <dgm:prSet/>
      <dgm:spPr/>
      <dgm:t>
        <a:bodyPr/>
        <a:lstStyle/>
        <a:p>
          <a:endParaRPr lang="en-US"/>
        </a:p>
      </dgm:t>
    </dgm:pt>
    <dgm:pt modelId="{D51464F6-521A-47CF-8607-CD5C321D6D5E}" type="sibTrans" cxnId="{40EECC02-52C7-4AEB-ABA1-3861F7C5A231}">
      <dgm:prSet/>
      <dgm:spPr/>
      <dgm:t>
        <a:bodyPr/>
        <a:lstStyle/>
        <a:p>
          <a:endParaRPr lang="en-US"/>
        </a:p>
      </dgm:t>
    </dgm:pt>
    <dgm:pt modelId="{222D624B-4D5A-415F-B08C-33EAA360BF50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Mid swing</a:t>
          </a:r>
          <a:endParaRPr lang="en-US" sz="2400" dirty="0">
            <a:latin typeface="Asap" pitchFamily="2" charset="0"/>
          </a:endParaRPr>
        </a:p>
      </dgm:t>
    </dgm:pt>
    <dgm:pt modelId="{8EB18ADC-2C60-4C64-9459-1A227AB29234}" type="parTrans" cxnId="{997FC3FF-149C-41D6-9B99-AB7B11F30BA4}">
      <dgm:prSet/>
      <dgm:spPr/>
      <dgm:t>
        <a:bodyPr/>
        <a:lstStyle/>
        <a:p>
          <a:endParaRPr lang="en-US"/>
        </a:p>
      </dgm:t>
    </dgm:pt>
    <dgm:pt modelId="{8009BA15-CB54-4EA3-9436-A2461D1EFF21}" type="sibTrans" cxnId="{997FC3FF-149C-41D6-9B99-AB7B11F30BA4}">
      <dgm:prSet/>
      <dgm:spPr/>
      <dgm:t>
        <a:bodyPr/>
        <a:lstStyle/>
        <a:p>
          <a:endParaRPr lang="en-US"/>
        </a:p>
      </dgm:t>
    </dgm:pt>
    <dgm:pt modelId="{D793B71C-3659-479F-B749-1FBE369E7DCA}">
      <dgm:prSet phldrT="[Text]" custT="1"/>
      <dgm:spPr/>
      <dgm:t>
        <a:bodyPr/>
        <a:lstStyle/>
        <a:p>
          <a:r>
            <a:rPr lang="en-US" sz="2400" dirty="0" smtClean="0">
              <a:latin typeface="Asap" pitchFamily="2" charset="0"/>
            </a:rPr>
            <a:t>Terminal swing</a:t>
          </a:r>
          <a:endParaRPr lang="en-US" sz="2400" dirty="0">
            <a:latin typeface="Asap" pitchFamily="2" charset="0"/>
          </a:endParaRPr>
        </a:p>
      </dgm:t>
    </dgm:pt>
    <dgm:pt modelId="{6D33EFC1-CC5C-4E92-A035-EB6DFF504B27}" type="parTrans" cxnId="{986831E3-9851-48FF-B36B-AB032417F11C}">
      <dgm:prSet/>
      <dgm:spPr/>
      <dgm:t>
        <a:bodyPr/>
        <a:lstStyle/>
        <a:p>
          <a:endParaRPr lang="en-US"/>
        </a:p>
      </dgm:t>
    </dgm:pt>
    <dgm:pt modelId="{0A3A9E42-09B8-4098-9023-7ABF842C94AE}" type="sibTrans" cxnId="{986831E3-9851-48FF-B36B-AB032417F11C}">
      <dgm:prSet/>
      <dgm:spPr/>
      <dgm:t>
        <a:bodyPr/>
        <a:lstStyle/>
        <a:p>
          <a:endParaRPr lang="en-US"/>
        </a:p>
      </dgm:t>
    </dgm:pt>
    <dgm:pt modelId="{37C61301-16A4-462F-BB80-099B09EC70F8}" type="pres">
      <dgm:prSet presAssocID="{7DE883AF-A6AB-4A08-AA84-DE0D839656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09BDB-D87C-428E-B96E-81121C7A858C}" type="pres">
      <dgm:prSet presAssocID="{8B923E60-AED1-4545-B39D-51F66819490E}" presName="composite" presStyleCnt="0"/>
      <dgm:spPr/>
    </dgm:pt>
    <dgm:pt modelId="{1310BCC7-A4D1-4423-8E39-271C26F67079}" type="pres">
      <dgm:prSet presAssocID="{8B923E60-AED1-4545-B39D-51F6681949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EFC98-7E6E-4D67-80E8-307F9B2D5638}" type="pres">
      <dgm:prSet presAssocID="{8B923E60-AED1-4545-B39D-51F66819490E}" presName="desTx" presStyleLbl="alignAccFollowNode1" presStyleIdx="0" presStyleCnt="2" custLinFactNeighborX="-685" custLinFactNeighborY="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07DF2-488E-4B6C-B8F2-973ABEBD141C}" type="pres">
      <dgm:prSet presAssocID="{02E2DF3B-6492-4CCF-B84D-634BDC8549D8}" presName="space" presStyleCnt="0"/>
      <dgm:spPr/>
    </dgm:pt>
    <dgm:pt modelId="{072E5CC6-7CC5-45AA-9FAE-A1BA01235014}" type="pres">
      <dgm:prSet presAssocID="{274FBCC9-724A-4A6B-942F-839815770F28}" presName="composite" presStyleCnt="0"/>
      <dgm:spPr/>
    </dgm:pt>
    <dgm:pt modelId="{924F61F7-D9B5-49CB-8191-A3905A7C40F5}" type="pres">
      <dgm:prSet presAssocID="{274FBCC9-724A-4A6B-942F-839815770F2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E5694-D729-4C69-AD4E-6DA0A7482799}" type="pres">
      <dgm:prSet presAssocID="{274FBCC9-724A-4A6B-942F-839815770F2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82A438-763D-4392-B96B-2D4278058998}" srcId="{8B923E60-AED1-4545-B39D-51F66819490E}" destId="{5B9E5181-C416-4CF4-AC36-83A0F46B0359}" srcOrd="3" destOrd="0" parTransId="{5A415544-7CBA-4880-B6D1-9AA6B0C09D82}" sibTransId="{3E89DA6D-8A3C-4945-90D1-050896CFAFD6}"/>
    <dgm:cxn modelId="{9FB9AC51-8CA1-450A-8E87-D74A6F045400}" srcId="{8B923E60-AED1-4545-B39D-51F66819490E}" destId="{B1EF3B68-CCA2-4D42-B22A-99089AE3A6E0}" srcOrd="4" destOrd="0" parTransId="{1570C079-256C-4811-B70A-A59BCE6A10D3}" sibTransId="{F57CE028-CEDC-4B9D-A199-DBD004AB9577}"/>
    <dgm:cxn modelId="{73085CD8-D990-4B33-B7B8-9FABE19F9BE0}" type="presOf" srcId="{274FBCC9-724A-4A6B-942F-839815770F28}" destId="{924F61F7-D9B5-49CB-8191-A3905A7C40F5}" srcOrd="0" destOrd="0" presId="urn:microsoft.com/office/officeart/2005/8/layout/hList1"/>
    <dgm:cxn modelId="{997FC3FF-149C-41D6-9B99-AB7B11F30BA4}" srcId="{274FBCC9-724A-4A6B-942F-839815770F28}" destId="{222D624B-4D5A-415F-B08C-33EAA360BF50}" srcOrd="6" destOrd="0" parTransId="{8EB18ADC-2C60-4C64-9459-1A227AB29234}" sibTransId="{8009BA15-CB54-4EA3-9436-A2461D1EFF21}"/>
    <dgm:cxn modelId="{6723176E-D42F-41AC-B89E-203A193B3B49}" type="presOf" srcId="{7DE883AF-A6AB-4A08-AA84-DE0D839656C6}" destId="{37C61301-16A4-462F-BB80-099B09EC70F8}" srcOrd="0" destOrd="0" presId="urn:microsoft.com/office/officeart/2005/8/layout/hList1"/>
    <dgm:cxn modelId="{867CDC55-BD1D-476D-98C5-D34391E96354}" srcId="{274FBCC9-724A-4A6B-942F-839815770F28}" destId="{A9F1FA24-888D-4FA9-8728-E9AE81DE97E6}" srcOrd="4" destOrd="0" parTransId="{C632A442-ADD0-4D58-9D30-DE25E7528C19}" sibTransId="{54D7489B-1E71-4FF2-9C66-A64347619714}"/>
    <dgm:cxn modelId="{ACDCC7CB-6246-48FD-91A7-1C93B00DE64F}" type="presOf" srcId="{D793B71C-3659-479F-B749-1FBE369E7DCA}" destId="{AEFE5694-D729-4C69-AD4E-6DA0A7482799}" srcOrd="0" destOrd="7" presId="urn:microsoft.com/office/officeart/2005/8/layout/hList1"/>
    <dgm:cxn modelId="{31CE931F-527C-413B-A430-CD6E5AE28E31}" srcId="{8B923E60-AED1-4545-B39D-51F66819490E}" destId="{2F433ABD-9CCD-48CC-B0AE-08F925FA12BE}" srcOrd="7" destOrd="0" parTransId="{142580EC-2C1D-4F46-9263-E9E366006E5B}" sibTransId="{AC2A17EA-EBDA-4251-A774-A4B82DB5492C}"/>
    <dgm:cxn modelId="{479B0A73-B03A-410D-AD1B-3E21A3915065}" type="presOf" srcId="{1BA09DC4-DF4B-4459-9C38-36025DDDE19F}" destId="{AEFE5694-D729-4C69-AD4E-6DA0A7482799}" srcOrd="0" destOrd="5" presId="urn:microsoft.com/office/officeart/2005/8/layout/hList1"/>
    <dgm:cxn modelId="{76FC2D8C-B66E-49B4-9DC9-669C6110244B}" type="presOf" srcId="{B4D7B497-D45C-4363-8209-78D29754FA68}" destId="{2C9EFC98-7E6E-4D67-80E8-307F9B2D5638}" srcOrd="0" destOrd="5" presId="urn:microsoft.com/office/officeart/2005/8/layout/hList1"/>
    <dgm:cxn modelId="{88B71CF9-AC09-4B2E-887B-A7B081E62FEA}" type="presOf" srcId="{A9F1FA24-888D-4FA9-8728-E9AE81DE97E6}" destId="{AEFE5694-D729-4C69-AD4E-6DA0A7482799}" srcOrd="0" destOrd="4" presId="urn:microsoft.com/office/officeart/2005/8/layout/hList1"/>
    <dgm:cxn modelId="{779EB966-56AE-4B45-B264-EDA5D6B41313}" srcId="{274FBCC9-724A-4A6B-942F-839815770F28}" destId="{319AD1A9-CB30-45C4-9E9A-16BDCE8DB609}" srcOrd="0" destOrd="0" parTransId="{A09C7A83-E5FB-458A-AB37-76C2D09568E4}" sibTransId="{5698771E-560D-47AC-B1A8-3FCFC10CD3B4}"/>
    <dgm:cxn modelId="{08F784F9-81C0-4CFF-B010-3DD98923A211}" type="presOf" srcId="{8B923E60-AED1-4545-B39D-51F66819490E}" destId="{1310BCC7-A4D1-4423-8E39-271C26F67079}" srcOrd="0" destOrd="0" presId="urn:microsoft.com/office/officeart/2005/8/layout/hList1"/>
    <dgm:cxn modelId="{986831E3-9851-48FF-B36B-AB032417F11C}" srcId="{274FBCC9-724A-4A6B-942F-839815770F28}" destId="{D793B71C-3659-479F-B749-1FBE369E7DCA}" srcOrd="7" destOrd="0" parTransId="{6D33EFC1-CC5C-4E92-A035-EB6DFF504B27}" sibTransId="{0A3A9E42-09B8-4098-9023-7ABF842C94AE}"/>
    <dgm:cxn modelId="{8A81C4FE-512B-4D82-A73D-F016F12479E8}" type="presOf" srcId="{222D624B-4D5A-415F-B08C-33EAA360BF50}" destId="{AEFE5694-D729-4C69-AD4E-6DA0A7482799}" srcOrd="0" destOrd="6" presId="urn:microsoft.com/office/officeart/2005/8/layout/hList1"/>
    <dgm:cxn modelId="{2222942C-1F90-4F15-8041-D2A3BDC03FF3}" type="presOf" srcId="{F8F1989D-4577-4A30-A333-890A00393C3D}" destId="{AEFE5694-D729-4C69-AD4E-6DA0A7482799}" srcOrd="0" destOrd="3" presId="urn:microsoft.com/office/officeart/2005/8/layout/hList1"/>
    <dgm:cxn modelId="{94A9D51F-4F38-4D95-ACFB-58B36DD5E4C1}" type="presOf" srcId="{4755ADBA-3403-4F80-88AD-8BCA8633E43B}" destId="{2C9EFC98-7E6E-4D67-80E8-307F9B2D5638}" srcOrd="0" destOrd="2" presId="urn:microsoft.com/office/officeart/2005/8/layout/hList1"/>
    <dgm:cxn modelId="{836DEC8A-6E30-476F-9294-9845FC4C5F2E}" type="presOf" srcId="{319AD1A9-CB30-45C4-9E9A-16BDCE8DB609}" destId="{AEFE5694-D729-4C69-AD4E-6DA0A7482799}" srcOrd="0" destOrd="0" presId="urn:microsoft.com/office/officeart/2005/8/layout/hList1"/>
    <dgm:cxn modelId="{ACF2427F-342E-48F2-854F-A138C7532D7B}" srcId="{8B923E60-AED1-4545-B39D-51F66819490E}" destId="{4755ADBA-3403-4F80-88AD-8BCA8633E43B}" srcOrd="2" destOrd="0" parTransId="{9BEE9F6A-1688-46F2-8EAB-183919AE376D}" sibTransId="{F2E5EFA4-07A0-404F-8A2A-92FE7DA73B2C}"/>
    <dgm:cxn modelId="{98CD96CD-87A8-4540-AA18-B8156B4F75A5}" type="presOf" srcId="{5B9E5181-C416-4CF4-AC36-83A0F46B0359}" destId="{2C9EFC98-7E6E-4D67-80E8-307F9B2D5638}" srcOrd="0" destOrd="3" presId="urn:microsoft.com/office/officeart/2005/8/layout/hList1"/>
    <dgm:cxn modelId="{A1A4AEC3-F295-4670-AB50-4FF042D77554}" srcId="{7DE883AF-A6AB-4A08-AA84-DE0D839656C6}" destId="{8B923E60-AED1-4545-B39D-51F66819490E}" srcOrd="0" destOrd="0" parTransId="{9F172EC8-C864-495D-B946-D99A46F7B2AF}" sibTransId="{02E2DF3B-6492-4CCF-B84D-634BDC8549D8}"/>
    <dgm:cxn modelId="{1DF20881-DAC4-4372-9C2D-F15D5F719A6E}" type="presOf" srcId="{F2CD70DD-382B-47FA-9E9C-5CE497A81F7E}" destId="{AEFE5694-D729-4C69-AD4E-6DA0A7482799}" srcOrd="0" destOrd="1" presId="urn:microsoft.com/office/officeart/2005/8/layout/hList1"/>
    <dgm:cxn modelId="{D01E561A-84E1-4048-A8AA-2F3F0C3F415E}" srcId="{8B923E60-AED1-4545-B39D-51F66819490E}" destId="{A963451F-908C-4C6B-83C5-897357F47DDA}" srcOrd="1" destOrd="0" parTransId="{DAB1DF8F-8964-42F4-B555-F382F370F615}" sibTransId="{DF99B1C8-041F-49C3-B58A-A15DED754983}"/>
    <dgm:cxn modelId="{CCA908D9-97E3-4F76-9B7B-EA1525BF868A}" type="presOf" srcId="{2F433ABD-9CCD-48CC-B0AE-08F925FA12BE}" destId="{2C9EFC98-7E6E-4D67-80E8-307F9B2D5638}" srcOrd="0" destOrd="7" presId="urn:microsoft.com/office/officeart/2005/8/layout/hList1"/>
    <dgm:cxn modelId="{069C82F8-4AA2-4DC8-B9CD-AD5F67D0A500}" srcId="{274FBCC9-724A-4A6B-942F-839815770F28}" destId="{F2CD70DD-382B-47FA-9E9C-5CE497A81F7E}" srcOrd="1" destOrd="0" parTransId="{8B83BA6E-EC47-4A29-B7F8-86F2F8B3E63F}" sibTransId="{57B563D2-513B-4E1A-9D52-9D8E97955C92}"/>
    <dgm:cxn modelId="{E20779FA-0F18-4BE7-BBB5-7B81738D6FA8}" type="presOf" srcId="{B1EF3B68-CCA2-4D42-B22A-99089AE3A6E0}" destId="{2C9EFC98-7E6E-4D67-80E8-307F9B2D5638}" srcOrd="0" destOrd="4" presId="urn:microsoft.com/office/officeart/2005/8/layout/hList1"/>
    <dgm:cxn modelId="{20A62FDD-F40A-4082-9FA2-DCEEF17E53F0}" type="presOf" srcId="{B5A338F4-3CF1-437C-A1C8-64D1D3857563}" destId="{2C9EFC98-7E6E-4D67-80E8-307F9B2D5638}" srcOrd="0" destOrd="0" presId="urn:microsoft.com/office/officeart/2005/8/layout/hList1"/>
    <dgm:cxn modelId="{898B78E9-F8AF-44CC-A839-4B057E5775BD}" type="presOf" srcId="{5F8B446C-E816-4B38-A60C-134A629EF018}" destId="{AEFE5694-D729-4C69-AD4E-6DA0A7482799}" srcOrd="0" destOrd="2" presId="urn:microsoft.com/office/officeart/2005/8/layout/hList1"/>
    <dgm:cxn modelId="{F232B3B5-61AD-4223-B8EC-00A9F0843332}" srcId="{274FBCC9-724A-4A6B-942F-839815770F28}" destId="{5F8B446C-E816-4B38-A60C-134A629EF018}" srcOrd="2" destOrd="0" parTransId="{2024BC72-A4BE-499E-8F99-40206F6D9D6D}" sibTransId="{5ABA9F7E-87D1-4BE7-9BC9-49D8746659C0}"/>
    <dgm:cxn modelId="{0A5D08CC-3EBE-44F9-963B-7AF0625EC7E3}" srcId="{274FBCC9-724A-4A6B-942F-839815770F28}" destId="{F8F1989D-4577-4A30-A333-890A00393C3D}" srcOrd="3" destOrd="0" parTransId="{ECBCB48F-1DF1-488A-AAB3-78B9AA767B64}" sibTransId="{1D69AD50-661F-48DA-AC9D-F8B577D123B2}"/>
    <dgm:cxn modelId="{8105BC63-4FA5-4C8D-88F2-E79AA4F54A74}" srcId="{7DE883AF-A6AB-4A08-AA84-DE0D839656C6}" destId="{274FBCC9-724A-4A6B-942F-839815770F28}" srcOrd="1" destOrd="0" parTransId="{0683C7B7-76DE-4EAF-B334-7D92C44B1AFD}" sibTransId="{C72269A7-83AC-40B5-8287-1344EDE8E8E7}"/>
    <dgm:cxn modelId="{AE401E3E-AFAC-4C3C-A731-F2E39FA9A8B8}" type="presOf" srcId="{A963451F-908C-4C6B-83C5-897357F47DDA}" destId="{2C9EFC98-7E6E-4D67-80E8-307F9B2D5638}" srcOrd="0" destOrd="1" presId="urn:microsoft.com/office/officeart/2005/8/layout/hList1"/>
    <dgm:cxn modelId="{77D50A2E-4CCC-4EC0-84A8-54E956BFBE58}" srcId="{8B923E60-AED1-4545-B39D-51F66819490E}" destId="{B4D7B497-D45C-4363-8209-78D29754FA68}" srcOrd="5" destOrd="0" parTransId="{17DEDC0E-DDAB-47D2-A460-EEE0B0C99233}" sibTransId="{03CEC551-5395-4022-9867-F439D3A197E8}"/>
    <dgm:cxn modelId="{40EECC02-52C7-4AEB-ABA1-3861F7C5A231}" srcId="{274FBCC9-724A-4A6B-942F-839815770F28}" destId="{1BA09DC4-DF4B-4459-9C38-36025DDDE19F}" srcOrd="5" destOrd="0" parTransId="{0B1F01DC-8B01-45B1-8927-280745632040}" sibTransId="{D51464F6-521A-47CF-8607-CD5C321D6D5E}"/>
    <dgm:cxn modelId="{3D281E11-3881-4EFA-9493-77DC2915CF93}" srcId="{8B923E60-AED1-4545-B39D-51F66819490E}" destId="{C5BD4521-74CF-4D1C-B779-3F6F7D538279}" srcOrd="6" destOrd="0" parTransId="{9C38BEA5-7B72-4490-9629-B8A8167BD554}" sibTransId="{DE8797EE-063A-460B-8CD2-AE528BCE4B6A}"/>
    <dgm:cxn modelId="{FAE26853-74C9-48AE-B222-3B3297394E35}" srcId="{8B923E60-AED1-4545-B39D-51F66819490E}" destId="{B5A338F4-3CF1-437C-A1C8-64D1D3857563}" srcOrd="0" destOrd="0" parTransId="{8AA08219-B068-4CCD-AB50-683D0BC10596}" sibTransId="{01185073-ABBB-4EFB-AD41-C4FD3BE45C47}"/>
    <dgm:cxn modelId="{6AA5280D-3126-4FEF-AB4F-64E5679751B2}" type="presOf" srcId="{C5BD4521-74CF-4D1C-B779-3F6F7D538279}" destId="{2C9EFC98-7E6E-4D67-80E8-307F9B2D5638}" srcOrd="0" destOrd="6" presId="urn:microsoft.com/office/officeart/2005/8/layout/hList1"/>
    <dgm:cxn modelId="{6C789B83-E5B5-4DA4-B457-E340569469D4}" type="presParOf" srcId="{37C61301-16A4-462F-BB80-099B09EC70F8}" destId="{66909BDB-D87C-428E-B96E-81121C7A858C}" srcOrd="0" destOrd="0" presId="urn:microsoft.com/office/officeart/2005/8/layout/hList1"/>
    <dgm:cxn modelId="{FFDA0096-19FB-4DD7-BF4C-12B6B7B097A3}" type="presParOf" srcId="{66909BDB-D87C-428E-B96E-81121C7A858C}" destId="{1310BCC7-A4D1-4423-8E39-271C26F67079}" srcOrd="0" destOrd="0" presId="urn:microsoft.com/office/officeart/2005/8/layout/hList1"/>
    <dgm:cxn modelId="{3A141427-37A1-4983-86DF-D73943D5E09D}" type="presParOf" srcId="{66909BDB-D87C-428E-B96E-81121C7A858C}" destId="{2C9EFC98-7E6E-4D67-80E8-307F9B2D5638}" srcOrd="1" destOrd="0" presId="urn:microsoft.com/office/officeart/2005/8/layout/hList1"/>
    <dgm:cxn modelId="{0A213102-2ECB-4A18-9A51-2AEECD42E7D2}" type="presParOf" srcId="{37C61301-16A4-462F-BB80-099B09EC70F8}" destId="{6CF07DF2-488E-4B6C-B8F2-973ABEBD141C}" srcOrd="1" destOrd="0" presId="urn:microsoft.com/office/officeart/2005/8/layout/hList1"/>
    <dgm:cxn modelId="{9E1FF24D-4ED5-4564-BFA8-EAA92B6368CE}" type="presParOf" srcId="{37C61301-16A4-462F-BB80-099B09EC70F8}" destId="{072E5CC6-7CC5-45AA-9FAE-A1BA01235014}" srcOrd="2" destOrd="0" presId="urn:microsoft.com/office/officeart/2005/8/layout/hList1"/>
    <dgm:cxn modelId="{A928D625-4386-490D-A0EE-C48929F9AD05}" type="presParOf" srcId="{072E5CC6-7CC5-45AA-9FAE-A1BA01235014}" destId="{924F61F7-D9B5-49CB-8191-A3905A7C40F5}" srcOrd="0" destOrd="0" presId="urn:microsoft.com/office/officeart/2005/8/layout/hList1"/>
    <dgm:cxn modelId="{69A302AE-F48E-454A-A4BD-9C2ADE8F35BD}" type="presParOf" srcId="{072E5CC6-7CC5-45AA-9FAE-A1BA01235014}" destId="{AEFE5694-D729-4C69-AD4E-6DA0A74827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4BD29-6478-4040-90FD-E8F5B96EAD76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1FE7519-CDB3-451A-AC93-405852275F01}">
      <dgm:prSet phldrT="[Text]" custT="1"/>
      <dgm:spPr/>
      <dgm:t>
        <a:bodyPr/>
        <a:lstStyle/>
        <a:p>
          <a:r>
            <a:rPr lang="en-US" sz="2800" b="0" dirty="0" smtClean="0">
              <a:latin typeface="Asap SemiBold" pitchFamily="2" charset="0"/>
            </a:rPr>
            <a:t>GAIT Analysis</a:t>
          </a:r>
          <a:endParaRPr lang="en-US" sz="1600" b="0" dirty="0">
            <a:latin typeface="Asap SemiBold" pitchFamily="2" charset="0"/>
          </a:endParaRPr>
        </a:p>
      </dgm:t>
    </dgm:pt>
    <dgm:pt modelId="{5E29D9C1-4757-4D06-97BF-26826C6A707A}" type="parTrans" cxnId="{81DAA19C-6540-4ACC-B756-F520BD6D93C0}">
      <dgm:prSet/>
      <dgm:spPr/>
      <dgm:t>
        <a:bodyPr/>
        <a:lstStyle/>
        <a:p>
          <a:endParaRPr lang="en-US"/>
        </a:p>
      </dgm:t>
    </dgm:pt>
    <dgm:pt modelId="{18DA61A0-C024-4B53-8F14-E3452DC38AF1}" type="sibTrans" cxnId="{81DAA19C-6540-4ACC-B756-F520BD6D93C0}">
      <dgm:prSet/>
      <dgm:spPr/>
      <dgm:t>
        <a:bodyPr/>
        <a:lstStyle/>
        <a:p>
          <a:endParaRPr lang="en-US"/>
        </a:p>
      </dgm:t>
    </dgm:pt>
    <dgm:pt modelId="{83245BE6-25F8-41BD-9BAF-2836060427B7}">
      <dgm:prSet phldrT="[Text]" custT="1"/>
      <dgm:spPr/>
      <dgm:t>
        <a:bodyPr/>
        <a:lstStyle/>
        <a:p>
          <a:r>
            <a:rPr lang="en-IN" sz="1800" b="0" dirty="0" smtClean="0">
              <a:latin typeface="Asap SemiBold" pitchFamily="2" charset="0"/>
            </a:rPr>
            <a:t>Kinematic Gait Analysis</a:t>
          </a:r>
          <a:endParaRPr lang="en-US" sz="1800" b="0" dirty="0">
            <a:latin typeface="Asap SemiBold" pitchFamily="2" charset="0"/>
          </a:endParaRPr>
        </a:p>
      </dgm:t>
    </dgm:pt>
    <dgm:pt modelId="{8E6AEF43-D0A2-462D-8609-82CFCC8EF2B1}" type="parTrans" cxnId="{212380D7-5057-40D1-89E5-A15A51E4F835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85F8762D-CD85-4AB4-BAE9-96364C30D110}" type="sibTrans" cxnId="{212380D7-5057-40D1-89E5-A15A51E4F835}">
      <dgm:prSet/>
      <dgm:spPr/>
      <dgm:t>
        <a:bodyPr/>
        <a:lstStyle/>
        <a:p>
          <a:endParaRPr lang="en-US"/>
        </a:p>
      </dgm:t>
    </dgm:pt>
    <dgm:pt modelId="{D6CB0994-E4AF-4D7A-9B75-26091AEC5F92}">
      <dgm:prSet phldrT="[Text]" custT="1"/>
      <dgm:spPr/>
      <dgm:t>
        <a:bodyPr/>
        <a:lstStyle/>
        <a:p>
          <a:r>
            <a:rPr lang="en-IN" sz="1100" dirty="0" smtClean="0">
              <a:latin typeface="Asap" pitchFamily="2" charset="0"/>
            </a:rPr>
            <a:t>Kinetic Variables</a:t>
          </a:r>
          <a:endParaRPr lang="en-US" sz="1100" dirty="0">
            <a:latin typeface="Asap" pitchFamily="2" charset="0"/>
          </a:endParaRPr>
        </a:p>
      </dgm:t>
    </dgm:pt>
    <dgm:pt modelId="{C97A75C1-DF32-4178-A886-8B7DCDAE2CE4}" type="parTrans" cxnId="{09AC3944-5C2E-4596-80D8-999C0F553BBF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B246C772-E4D0-4130-BB5E-BB5475F2B8F3}" type="sibTrans" cxnId="{09AC3944-5C2E-4596-80D8-999C0F553BBF}">
      <dgm:prSet/>
      <dgm:spPr/>
      <dgm:t>
        <a:bodyPr/>
        <a:lstStyle/>
        <a:p>
          <a:endParaRPr lang="en-US"/>
        </a:p>
      </dgm:t>
    </dgm:pt>
    <dgm:pt modelId="{B81CB118-0C47-4118-B876-20A5A0CAAB27}">
      <dgm:prSet phldrT="[Text]" custT="1"/>
      <dgm:spPr/>
      <dgm:t>
        <a:bodyPr/>
        <a:lstStyle/>
        <a:p>
          <a:r>
            <a:rPr lang="en-US" sz="1200" b="0" dirty="0" smtClean="0">
              <a:latin typeface="Asap SemiBold" pitchFamily="2" charset="0"/>
            </a:rPr>
            <a:t>Qualitative</a:t>
          </a:r>
          <a:endParaRPr lang="en-US" sz="1100" b="0" dirty="0">
            <a:latin typeface="Asap SemiBold" pitchFamily="2" charset="0"/>
          </a:endParaRPr>
        </a:p>
      </dgm:t>
    </dgm:pt>
    <dgm:pt modelId="{05426DD9-0C8B-4DE9-90E8-72B05D740D3F}" type="parTrans" cxnId="{7F018905-A783-4D07-8EAB-82B0AE845A0A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52C5BF3B-B9C6-4593-BE45-8A1876C61EB9}" type="sibTrans" cxnId="{7F018905-A783-4D07-8EAB-82B0AE845A0A}">
      <dgm:prSet/>
      <dgm:spPr/>
      <dgm:t>
        <a:bodyPr/>
        <a:lstStyle/>
        <a:p>
          <a:endParaRPr lang="en-US"/>
        </a:p>
      </dgm:t>
    </dgm:pt>
    <dgm:pt modelId="{EEA4CB0F-B844-4500-8244-F368B9B6ACB5}">
      <dgm:prSet phldrT="[Text]" custT="1"/>
      <dgm:spPr/>
      <dgm:t>
        <a:bodyPr/>
        <a:lstStyle/>
        <a:p>
          <a:r>
            <a:rPr lang="en-US" sz="1200" b="0" dirty="0" smtClean="0">
              <a:latin typeface="Asap SemiBold" pitchFamily="2" charset="0"/>
            </a:rPr>
            <a:t>Quantitative</a:t>
          </a:r>
          <a:endParaRPr lang="en-US" sz="900" b="0" dirty="0">
            <a:latin typeface="Asap SemiBold" pitchFamily="2" charset="0"/>
          </a:endParaRPr>
        </a:p>
      </dgm:t>
    </dgm:pt>
    <dgm:pt modelId="{5A83AE8E-AF9C-4F9B-9974-D954C15A1BD5}" type="parTrans" cxnId="{46C61DB5-B126-4668-8667-46690F0ABA5D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21EC6CFF-A180-494A-87F6-8223A3B09238}" type="sibTrans" cxnId="{46C61DB5-B126-4668-8667-46690F0ABA5D}">
      <dgm:prSet/>
      <dgm:spPr/>
      <dgm:t>
        <a:bodyPr/>
        <a:lstStyle/>
        <a:p>
          <a:endParaRPr lang="en-US"/>
        </a:p>
      </dgm:t>
    </dgm:pt>
    <dgm:pt modelId="{394109D7-8AA0-4BC0-86E8-52B1AEB7AC51}">
      <dgm:prSet phldrT="[Text]" custT="1"/>
      <dgm:spPr/>
      <dgm:t>
        <a:bodyPr/>
        <a:lstStyle/>
        <a:p>
          <a:r>
            <a:rPr lang="en-IN" sz="1050" dirty="0" smtClean="0">
              <a:latin typeface="Asap" pitchFamily="2" charset="0"/>
            </a:rPr>
            <a:t>Force Plate Technology</a:t>
          </a:r>
          <a:endParaRPr lang="en-US" sz="1050" dirty="0">
            <a:latin typeface="Asap" pitchFamily="2" charset="0"/>
          </a:endParaRPr>
        </a:p>
      </dgm:t>
    </dgm:pt>
    <dgm:pt modelId="{C5AEE92C-0F3F-45EB-BDE2-0E22CF1019DE}" type="parTrans" cxnId="{8A9D6EFE-376F-4F6F-AECB-817CAFA850F7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21A44810-3CD0-4805-B09B-016F3EFE98A5}" type="sibTrans" cxnId="{8A9D6EFE-376F-4F6F-AECB-817CAFA850F7}">
      <dgm:prSet/>
      <dgm:spPr/>
      <dgm:t>
        <a:bodyPr/>
        <a:lstStyle/>
        <a:p>
          <a:endParaRPr lang="en-US"/>
        </a:p>
      </dgm:t>
    </dgm:pt>
    <dgm:pt modelId="{C232BECE-7D5E-4CAA-9DA8-8B52811BBC17}">
      <dgm:prSet phldrT="[Text]" custT="1"/>
      <dgm:spPr/>
      <dgm:t>
        <a:bodyPr/>
        <a:lstStyle/>
        <a:p>
          <a:r>
            <a:rPr lang="en-IN" sz="1200" dirty="0" smtClean="0">
              <a:latin typeface="Asap" pitchFamily="2" charset="0"/>
            </a:rPr>
            <a:t>Plantar Pressure Measures</a:t>
          </a:r>
          <a:endParaRPr lang="en-US" sz="1200" dirty="0">
            <a:latin typeface="Asap" pitchFamily="2" charset="0"/>
          </a:endParaRPr>
        </a:p>
      </dgm:t>
    </dgm:pt>
    <dgm:pt modelId="{C4A6B568-51C9-46B8-9A3B-D4AAACB8D8CC}" type="parTrans" cxnId="{13E419D8-1619-4EDB-B167-7EC63C643EA4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F9E8E36E-8394-4B47-9AE9-BD094E8342C6}" type="sibTrans" cxnId="{13E419D8-1619-4EDB-B167-7EC63C643EA4}">
      <dgm:prSet/>
      <dgm:spPr/>
      <dgm:t>
        <a:bodyPr/>
        <a:lstStyle/>
        <a:p>
          <a:endParaRPr lang="en-US"/>
        </a:p>
      </dgm:t>
    </dgm:pt>
    <dgm:pt modelId="{1A6C6C05-1CC6-4195-9B10-AA01ACB40C7D}">
      <dgm:prSet phldrT="[Text]"/>
      <dgm:spPr/>
      <dgm:t>
        <a:bodyPr/>
        <a:lstStyle/>
        <a:p>
          <a:r>
            <a:rPr lang="en-IN" dirty="0" smtClean="0">
              <a:latin typeface="Asap" pitchFamily="2" charset="0"/>
            </a:rPr>
            <a:t>OGA*</a:t>
          </a:r>
          <a:endParaRPr lang="en-US" dirty="0">
            <a:latin typeface="Asap" pitchFamily="2" charset="0"/>
          </a:endParaRPr>
        </a:p>
      </dgm:t>
    </dgm:pt>
    <dgm:pt modelId="{7AD8B5B7-9948-4758-9E7A-CF319158751C}" type="parTrans" cxnId="{0E7ADDAB-BD67-462D-9A01-E4D22C0DFC82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DDF4BAC5-1F8B-4FA4-9BAD-465B8F9843B5}" type="sibTrans" cxnId="{0E7ADDAB-BD67-462D-9A01-E4D22C0DFC82}">
      <dgm:prSet/>
      <dgm:spPr/>
      <dgm:t>
        <a:bodyPr/>
        <a:lstStyle/>
        <a:p>
          <a:endParaRPr lang="en-US"/>
        </a:p>
      </dgm:t>
    </dgm:pt>
    <dgm:pt modelId="{8FE35151-0779-4603-9308-F30D1087A837}">
      <dgm:prSet phldrT="[Text]"/>
      <dgm:spPr/>
      <dgm:t>
        <a:bodyPr/>
        <a:lstStyle/>
        <a:p>
          <a:r>
            <a:rPr lang="en-US" dirty="0" smtClean="0">
              <a:latin typeface="Asap" pitchFamily="2" charset="0"/>
            </a:rPr>
            <a:t>Digital Video recording</a:t>
          </a:r>
          <a:endParaRPr lang="en-US" dirty="0">
            <a:latin typeface="Asap" pitchFamily="2" charset="0"/>
          </a:endParaRPr>
        </a:p>
      </dgm:t>
    </dgm:pt>
    <dgm:pt modelId="{B6CE4FFF-ECDD-49AF-A7ED-D2F645D36E75}" type="parTrans" cxnId="{FDF46598-4FF6-472B-A506-93812D69E40C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5EB80E24-7747-4DD3-801A-7F33618AE0DF}" type="sibTrans" cxnId="{FDF46598-4FF6-472B-A506-93812D69E40C}">
      <dgm:prSet/>
      <dgm:spPr/>
      <dgm:t>
        <a:bodyPr/>
        <a:lstStyle/>
        <a:p>
          <a:endParaRPr lang="en-US"/>
        </a:p>
      </dgm:t>
    </dgm:pt>
    <dgm:pt modelId="{C61FCE53-0735-425D-9599-14C775EAFB2C}">
      <dgm:prSet phldrT="[Text]"/>
      <dgm:spPr/>
      <dgm:t>
        <a:bodyPr/>
        <a:lstStyle/>
        <a:p>
          <a:r>
            <a:rPr lang="en-US" dirty="0" smtClean="0">
              <a:latin typeface="Asap" pitchFamily="2" charset="0"/>
            </a:rPr>
            <a:t>Functional Ambulation Profile &amp; Modification</a:t>
          </a:r>
          <a:endParaRPr lang="en-US" dirty="0">
            <a:latin typeface="Asap" pitchFamily="2" charset="0"/>
          </a:endParaRPr>
        </a:p>
      </dgm:t>
    </dgm:pt>
    <dgm:pt modelId="{52B89F94-D3CB-4765-A24A-606EDE7B6F8D}" type="parTrans" cxnId="{485A02C6-BB52-4925-9889-30ABADB29A10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DB702C90-11A8-4F4A-99C9-00B8641642DF}" type="sibTrans" cxnId="{485A02C6-BB52-4925-9889-30ABADB29A10}">
      <dgm:prSet/>
      <dgm:spPr/>
      <dgm:t>
        <a:bodyPr/>
        <a:lstStyle/>
        <a:p>
          <a:endParaRPr lang="en-US"/>
        </a:p>
      </dgm:t>
    </dgm:pt>
    <dgm:pt modelId="{F5D01F96-DE9A-483D-B33D-4918645EE4A3}">
      <dgm:prSet phldrT="[Text]"/>
      <dgm:spPr/>
      <dgm:t>
        <a:bodyPr/>
        <a:lstStyle/>
        <a:p>
          <a:r>
            <a:rPr lang="en-US" dirty="0" err="1" smtClean="0">
              <a:latin typeface="Asap" pitchFamily="2" charset="0"/>
            </a:rPr>
            <a:t>Lowa</a:t>
          </a:r>
          <a:r>
            <a:rPr lang="en-US" dirty="0" smtClean="0">
              <a:latin typeface="Asap" pitchFamily="2" charset="0"/>
            </a:rPr>
            <a:t> level of assistance</a:t>
          </a:r>
          <a:endParaRPr lang="en-US" dirty="0">
            <a:latin typeface="Asap" pitchFamily="2" charset="0"/>
          </a:endParaRPr>
        </a:p>
      </dgm:t>
    </dgm:pt>
    <dgm:pt modelId="{91246705-EBA7-469E-85E8-715296037E00}" type="parTrans" cxnId="{ACB61DFD-6DC6-40F8-AAE0-A384AEB40AB9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16FD6EA3-E818-4114-A83D-8B1D8EE773D1}" type="sibTrans" cxnId="{ACB61DFD-6DC6-40F8-AAE0-A384AEB40AB9}">
      <dgm:prSet/>
      <dgm:spPr/>
      <dgm:t>
        <a:bodyPr/>
        <a:lstStyle/>
        <a:p>
          <a:endParaRPr lang="en-US"/>
        </a:p>
      </dgm:t>
    </dgm:pt>
    <dgm:pt modelId="{4248AD61-AEF4-41CB-A63F-8D19AF0F47CC}">
      <dgm:prSet phldrT="[Text]"/>
      <dgm:spPr/>
      <dgm:t>
        <a:bodyPr/>
        <a:lstStyle/>
        <a:p>
          <a:r>
            <a:rPr lang="en-IN" dirty="0" smtClean="0">
              <a:latin typeface="Asap" pitchFamily="2" charset="0"/>
            </a:rPr>
            <a:t>Measurement of gait Spatial Temporal Variables</a:t>
          </a:r>
          <a:endParaRPr lang="en-US" dirty="0">
            <a:latin typeface="Asap" pitchFamily="2" charset="0"/>
          </a:endParaRPr>
        </a:p>
      </dgm:t>
    </dgm:pt>
    <dgm:pt modelId="{F6F322E1-F7F7-4A69-8E98-E1B3CCE9F10B}" type="parTrans" cxnId="{EDFC2332-C539-4955-8777-611291FD35C2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283CA79A-4547-420B-92C6-5179C0FF1DE6}" type="sibTrans" cxnId="{EDFC2332-C539-4955-8777-611291FD35C2}">
      <dgm:prSet/>
      <dgm:spPr/>
      <dgm:t>
        <a:bodyPr/>
        <a:lstStyle/>
        <a:p>
          <a:endParaRPr lang="en-US"/>
        </a:p>
      </dgm:t>
    </dgm:pt>
    <dgm:pt modelId="{E01DFFD5-5C3E-402D-849B-A4739811EDA2}">
      <dgm:prSet custT="1"/>
      <dgm:spPr/>
      <dgm:t>
        <a:bodyPr/>
        <a:lstStyle/>
        <a:p>
          <a:r>
            <a:rPr lang="en-US" sz="1800" b="0" dirty="0" smtClean="0">
              <a:latin typeface="Asap SemiBold" pitchFamily="2" charset="0"/>
            </a:rPr>
            <a:t>Kinetic Gait Analysis</a:t>
          </a:r>
          <a:endParaRPr lang="en-IN" sz="1800" b="0" dirty="0" smtClean="0">
            <a:latin typeface="Asap SemiBold" pitchFamily="2" charset="0"/>
          </a:endParaRPr>
        </a:p>
      </dgm:t>
    </dgm:pt>
    <dgm:pt modelId="{10176D88-92E4-4922-AC0F-63CB4011393E}" type="parTrans" cxnId="{FF3D9452-1BFA-4E8C-A829-C4860D79B0AA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CAAFD3B2-E875-4C4E-8458-0FC9EAC2E9CC}" type="sibTrans" cxnId="{FF3D9452-1BFA-4E8C-A829-C4860D79B0AA}">
      <dgm:prSet/>
      <dgm:spPr/>
      <dgm:t>
        <a:bodyPr/>
        <a:lstStyle/>
        <a:p>
          <a:endParaRPr lang="en-US"/>
        </a:p>
      </dgm:t>
    </dgm:pt>
    <dgm:pt modelId="{F2FAB686-9493-4032-9A45-98DA4F3699DA}">
      <dgm:prSet/>
      <dgm:spPr/>
      <dgm:t>
        <a:bodyPr/>
        <a:lstStyle/>
        <a:p>
          <a:r>
            <a:rPr lang="en-IN" dirty="0" smtClean="0">
              <a:latin typeface="Asap" pitchFamily="2" charset="0"/>
            </a:rPr>
            <a:t>Timed walk Tests (5, 10, 30)</a:t>
          </a:r>
        </a:p>
      </dgm:t>
    </dgm:pt>
    <dgm:pt modelId="{2074B8DD-3B0C-4DA3-8E94-F15F77BF4E38}" type="parTrans" cxnId="{ABB35181-1A3E-4CCA-96E9-7C8AD10849FB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A1558DC1-ECB8-4D95-9251-FE5EBD3D8700}" type="sibTrans" cxnId="{ABB35181-1A3E-4CCA-96E9-7C8AD10849FB}">
      <dgm:prSet/>
      <dgm:spPr/>
      <dgm:t>
        <a:bodyPr/>
        <a:lstStyle/>
        <a:p>
          <a:endParaRPr lang="en-US"/>
        </a:p>
      </dgm:t>
    </dgm:pt>
    <dgm:pt modelId="{BDBEA1A4-1D2C-4F95-9615-BB5AF9C7D28E}">
      <dgm:prSet/>
      <dgm:spPr/>
      <dgm:t>
        <a:bodyPr/>
        <a:lstStyle/>
        <a:p>
          <a:r>
            <a:rPr lang="en-IN" dirty="0" smtClean="0">
              <a:latin typeface="Asap" pitchFamily="2" charset="0"/>
            </a:rPr>
            <a:t>Accelerometers</a:t>
          </a:r>
        </a:p>
      </dgm:t>
    </dgm:pt>
    <dgm:pt modelId="{B6025182-C77A-4A14-A9BC-53EAE75AC5D7}" type="parTrans" cxnId="{FDD671EB-A0CF-4F09-8346-7BFE3AB95648}">
      <dgm:prSet/>
      <dgm:spPr/>
      <dgm:t>
        <a:bodyPr/>
        <a:lstStyle/>
        <a:p>
          <a:endParaRPr lang="en-US">
            <a:latin typeface="Asap" pitchFamily="2" charset="0"/>
          </a:endParaRPr>
        </a:p>
      </dgm:t>
    </dgm:pt>
    <dgm:pt modelId="{F20077F0-4634-4156-81A4-80E2279A8DEA}" type="sibTrans" cxnId="{FDD671EB-A0CF-4F09-8346-7BFE3AB95648}">
      <dgm:prSet/>
      <dgm:spPr/>
      <dgm:t>
        <a:bodyPr/>
        <a:lstStyle/>
        <a:p>
          <a:endParaRPr lang="en-US"/>
        </a:p>
      </dgm:t>
    </dgm:pt>
    <dgm:pt modelId="{EB10A46A-7157-4BEA-87A4-A6E26E40002B}">
      <dgm:prSet phldrT="[Text]"/>
      <dgm:spPr/>
      <dgm:t>
        <a:bodyPr/>
        <a:lstStyle/>
        <a:p>
          <a:r>
            <a:rPr lang="en-IN" dirty="0" smtClean="0">
              <a:latin typeface="Asap" pitchFamily="2" charset="0"/>
            </a:rPr>
            <a:t>FIM (Functional Independence Measure)</a:t>
          </a:r>
        </a:p>
      </dgm:t>
    </dgm:pt>
    <dgm:pt modelId="{A939E6DD-614E-4314-9CE3-5595F9428881}" type="parTrans" cxnId="{492141FB-6683-4E3C-A6CF-E35D1E1DCB99}">
      <dgm:prSet/>
      <dgm:spPr/>
      <dgm:t>
        <a:bodyPr/>
        <a:lstStyle/>
        <a:p>
          <a:endParaRPr lang="en-US"/>
        </a:p>
      </dgm:t>
    </dgm:pt>
    <dgm:pt modelId="{0AD6E048-6C9C-4831-8336-259158867DDD}" type="sibTrans" cxnId="{492141FB-6683-4E3C-A6CF-E35D1E1DCB99}">
      <dgm:prSet/>
      <dgm:spPr/>
      <dgm:t>
        <a:bodyPr/>
        <a:lstStyle/>
        <a:p>
          <a:endParaRPr lang="en-US"/>
        </a:p>
      </dgm:t>
    </dgm:pt>
    <dgm:pt modelId="{EAA08415-B42D-4AF0-82B6-529D5554B7E5}">
      <dgm:prSet phldrT="[Text]"/>
      <dgm:spPr/>
      <dgm:t>
        <a:bodyPr/>
        <a:lstStyle/>
        <a:p>
          <a:r>
            <a:rPr lang="en-IN" dirty="0" smtClean="0">
              <a:latin typeface="Asap" pitchFamily="2" charset="0"/>
            </a:rPr>
            <a:t>FAM (Functional Assessment Measure)</a:t>
          </a:r>
          <a:endParaRPr lang="en-US" dirty="0">
            <a:latin typeface="Asap" pitchFamily="2" charset="0"/>
          </a:endParaRPr>
        </a:p>
      </dgm:t>
    </dgm:pt>
    <dgm:pt modelId="{8443B3DB-9549-4492-9082-78F5718FAC77}" type="parTrans" cxnId="{D6D1E900-3B0C-465B-B9C3-23373BF79E09}">
      <dgm:prSet/>
      <dgm:spPr/>
      <dgm:t>
        <a:bodyPr/>
        <a:lstStyle/>
        <a:p>
          <a:endParaRPr lang="en-US"/>
        </a:p>
      </dgm:t>
    </dgm:pt>
    <dgm:pt modelId="{0399997F-2A8A-44A5-86BC-A27E910FBA05}" type="sibTrans" cxnId="{D6D1E900-3B0C-465B-B9C3-23373BF79E09}">
      <dgm:prSet/>
      <dgm:spPr/>
      <dgm:t>
        <a:bodyPr/>
        <a:lstStyle/>
        <a:p>
          <a:endParaRPr lang="en-US"/>
        </a:p>
      </dgm:t>
    </dgm:pt>
    <dgm:pt modelId="{08B372A3-EBC7-497A-A1BA-C95C3118A61A}">
      <dgm:prSet phldrT="[Text]"/>
      <dgm:spPr/>
      <dgm:t>
        <a:bodyPr/>
        <a:lstStyle/>
        <a:p>
          <a:r>
            <a:rPr lang="en-IN" dirty="0" smtClean="0">
              <a:latin typeface="Asap" pitchFamily="2" charset="0"/>
            </a:rPr>
            <a:t>Community and balance scale</a:t>
          </a:r>
          <a:endParaRPr lang="en-US" dirty="0">
            <a:latin typeface="Asap" pitchFamily="2" charset="0"/>
          </a:endParaRPr>
        </a:p>
      </dgm:t>
    </dgm:pt>
    <dgm:pt modelId="{0D2D0DA3-EC07-4FBE-B13E-CEF3A85B9F60}" type="parTrans" cxnId="{99E1711F-B809-4FB4-9FAE-8695E05F412B}">
      <dgm:prSet/>
      <dgm:spPr/>
      <dgm:t>
        <a:bodyPr/>
        <a:lstStyle/>
        <a:p>
          <a:endParaRPr lang="en-US"/>
        </a:p>
      </dgm:t>
    </dgm:pt>
    <dgm:pt modelId="{7DC17985-E7AA-49BF-AAC7-159278716F17}" type="sibTrans" cxnId="{99E1711F-B809-4FB4-9FAE-8695E05F412B}">
      <dgm:prSet/>
      <dgm:spPr/>
      <dgm:t>
        <a:bodyPr/>
        <a:lstStyle/>
        <a:p>
          <a:endParaRPr lang="en-US"/>
        </a:p>
      </dgm:t>
    </dgm:pt>
    <dgm:pt modelId="{A503655A-1D59-464F-92C1-911F708B16EB}">
      <dgm:prSet phldrT="[Text]"/>
      <dgm:spPr/>
      <dgm:t>
        <a:bodyPr/>
        <a:lstStyle/>
        <a:p>
          <a:r>
            <a:rPr lang="en-IN" dirty="0" smtClean="0">
              <a:latin typeface="Asap" pitchFamily="2" charset="0"/>
            </a:rPr>
            <a:t>Dynamic Gait Index</a:t>
          </a:r>
          <a:endParaRPr lang="en-US" dirty="0">
            <a:latin typeface="Asap" pitchFamily="2" charset="0"/>
          </a:endParaRPr>
        </a:p>
      </dgm:t>
    </dgm:pt>
    <dgm:pt modelId="{CBE3A1C4-D6E4-486D-8B35-4D00B350D11E}" type="parTrans" cxnId="{B778C4E5-315A-47BB-8DB9-3880805EE949}">
      <dgm:prSet/>
      <dgm:spPr/>
      <dgm:t>
        <a:bodyPr/>
        <a:lstStyle/>
        <a:p>
          <a:endParaRPr lang="en-US"/>
        </a:p>
      </dgm:t>
    </dgm:pt>
    <dgm:pt modelId="{5F874355-B0D0-41DE-87D7-257004CD7064}" type="sibTrans" cxnId="{B778C4E5-315A-47BB-8DB9-3880805EE949}">
      <dgm:prSet/>
      <dgm:spPr/>
      <dgm:t>
        <a:bodyPr/>
        <a:lstStyle/>
        <a:p>
          <a:endParaRPr lang="en-US"/>
        </a:p>
      </dgm:t>
    </dgm:pt>
    <dgm:pt modelId="{234B17A8-756B-4975-B658-0EC502E56851}">
      <dgm:prSet phldrT="[Text]"/>
      <dgm:spPr/>
      <dgm:t>
        <a:bodyPr/>
        <a:lstStyle/>
        <a:p>
          <a:r>
            <a:rPr lang="en-IN" dirty="0" smtClean="0">
              <a:latin typeface="Asap" pitchFamily="2" charset="0"/>
            </a:rPr>
            <a:t>Functional Gait Assessment</a:t>
          </a:r>
          <a:endParaRPr lang="en-US" dirty="0">
            <a:latin typeface="Asap" pitchFamily="2" charset="0"/>
          </a:endParaRPr>
        </a:p>
      </dgm:t>
    </dgm:pt>
    <dgm:pt modelId="{05F998BD-9DEA-42E1-A353-2835F6C65DFF}" type="parTrans" cxnId="{12834376-A6C1-4E67-A8AF-FEBC65089F8E}">
      <dgm:prSet/>
      <dgm:spPr/>
      <dgm:t>
        <a:bodyPr/>
        <a:lstStyle/>
        <a:p>
          <a:endParaRPr lang="en-US"/>
        </a:p>
      </dgm:t>
    </dgm:pt>
    <dgm:pt modelId="{D59DD49C-B9E9-4755-80DF-97E4EBFFC851}" type="sibTrans" cxnId="{12834376-A6C1-4E67-A8AF-FEBC65089F8E}">
      <dgm:prSet/>
      <dgm:spPr/>
      <dgm:t>
        <a:bodyPr/>
        <a:lstStyle/>
        <a:p>
          <a:endParaRPr lang="en-US"/>
        </a:p>
      </dgm:t>
    </dgm:pt>
    <dgm:pt modelId="{21ED45B3-ADD8-4916-ABED-7D6052584B02}">
      <dgm:prSet/>
      <dgm:spPr/>
      <dgm:t>
        <a:bodyPr/>
        <a:lstStyle/>
        <a:p>
          <a:r>
            <a:rPr lang="en-IN" dirty="0" smtClean="0"/>
            <a:t>Walkways</a:t>
          </a:r>
          <a:endParaRPr lang="en-IN" dirty="0" smtClean="0">
            <a:latin typeface="Asap" pitchFamily="2" charset="0"/>
          </a:endParaRPr>
        </a:p>
      </dgm:t>
    </dgm:pt>
    <dgm:pt modelId="{87BEFC5E-75AF-4132-B92E-CC58C3388484}" type="parTrans" cxnId="{93E63763-FD20-4FEC-8809-ADCE5798612B}">
      <dgm:prSet/>
      <dgm:spPr/>
      <dgm:t>
        <a:bodyPr/>
        <a:lstStyle/>
        <a:p>
          <a:endParaRPr lang="en-US"/>
        </a:p>
      </dgm:t>
    </dgm:pt>
    <dgm:pt modelId="{9B11ADD0-D10E-45C5-B9EC-B0C2E370C882}" type="sibTrans" cxnId="{93E63763-FD20-4FEC-8809-ADCE5798612B}">
      <dgm:prSet/>
      <dgm:spPr/>
      <dgm:t>
        <a:bodyPr/>
        <a:lstStyle/>
        <a:p>
          <a:endParaRPr lang="en-US"/>
        </a:p>
      </dgm:t>
    </dgm:pt>
    <dgm:pt modelId="{8A110DD9-A49B-4EE9-94FB-A92FEE82820F}">
      <dgm:prSet/>
      <dgm:spPr/>
      <dgm:t>
        <a:bodyPr/>
        <a:lstStyle/>
        <a:p>
          <a:r>
            <a:rPr lang="en-IN" dirty="0" smtClean="0"/>
            <a:t>Footswitches and Footswitches system</a:t>
          </a:r>
          <a:endParaRPr lang="en-IN" dirty="0" smtClean="0">
            <a:latin typeface="Asap" pitchFamily="2" charset="0"/>
          </a:endParaRPr>
        </a:p>
      </dgm:t>
    </dgm:pt>
    <dgm:pt modelId="{953A79CE-5A6D-4AF3-9DD9-D42A56AAAE90}" type="parTrans" cxnId="{58AC4C02-689C-48E2-BB0A-B70E0BE2CD58}">
      <dgm:prSet/>
      <dgm:spPr/>
      <dgm:t>
        <a:bodyPr/>
        <a:lstStyle/>
        <a:p>
          <a:endParaRPr lang="en-US"/>
        </a:p>
      </dgm:t>
    </dgm:pt>
    <dgm:pt modelId="{C103F245-80BE-4C4F-AAC6-027F15C34BE1}" type="sibTrans" cxnId="{58AC4C02-689C-48E2-BB0A-B70E0BE2CD58}">
      <dgm:prSet/>
      <dgm:spPr/>
      <dgm:t>
        <a:bodyPr/>
        <a:lstStyle/>
        <a:p>
          <a:endParaRPr lang="en-US"/>
        </a:p>
      </dgm:t>
    </dgm:pt>
    <dgm:pt modelId="{72A4E8BB-61C7-44C5-9B68-F6070E433773}">
      <dgm:prSet/>
      <dgm:spPr/>
      <dgm:t>
        <a:bodyPr/>
        <a:lstStyle/>
        <a:p>
          <a:r>
            <a:rPr lang="en-IN" dirty="0" smtClean="0"/>
            <a:t>Video Based Motion Analysis System</a:t>
          </a:r>
          <a:endParaRPr lang="en-IN" dirty="0" smtClean="0">
            <a:latin typeface="Asap" pitchFamily="2" charset="0"/>
          </a:endParaRPr>
        </a:p>
      </dgm:t>
    </dgm:pt>
    <dgm:pt modelId="{90243A74-624B-4FDB-8728-149BC497699F}" type="parTrans" cxnId="{F22C0A54-489A-40A0-A7FF-2D74380E8C2A}">
      <dgm:prSet/>
      <dgm:spPr/>
      <dgm:t>
        <a:bodyPr/>
        <a:lstStyle/>
        <a:p>
          <a:endParaRPr lang="en-US"/>
        </a:p>
      </dgm:t>
    </dgm:pt>
    <dgm:pt modelId="{7A6F4408-3258-4611-9B9E-B82A51642C42}" type="sibTrans" cxnId="{F22C0A54-489A-40A0-A7FF-2D74380E8C2A}">
      <dgm:prSet/>
      <dgm:spPr/>
      <dgm:t>
        <a:bodyPr/>
        <a:lstStyle/>
        <a:p>
          <a:endParaRPr lang="en-US"/>
        </a:p>
      </dgm:t>
    </dgm:pt>
    <dgm:pt modelId="{3AE39D53-F84E-4037-B11C-1E0F60789308}">
      <dgm:prSet/>
      <dgm:spPr/>
      <dgm:t>
        <a:bodyPr/>
        <a:lstStyle/>
        <a:p>
          <a:r>
            <a:rPr lang="en-IN" dirty="0" smtClean="0"/>
            <a:t>Electromagnetic Motion Analysis System</a:t>
          </a:r>
          <a:endParaRPr lang="en-IN" dirty="0" smtClean="0">
            <a:latin typeface="Asap" pitchFamily="2" charset="0"/>
          </a:endParaRPr>
        </a:p>
      </dgm:t>
    </dgm:pt>
    <dgm:pt modelId="{87A151DF-8B00-4ABC-B71C-32558B2326AE}" type="parTrans" cxnId="{58638B88-297C-4321-9281-5A9EDC856B74}">
      <dgm:prSet/>
      <dgm:spPr/>
      <dgm:t>
        <a:bodyPr/>
        <a:lstStyle/>
        <a:p>
          <a:endParaRPr lang="en-US"/>
        </a:p>
      </dgm:t>
    </dgm:pt>
    <dgm:pt modelId="{9684B559-0D07-4B47-9F01-FA098AFD417C}" type="sibTrans" cxnId="{58638B88-297C-4321-9281-5A9EDC856B74}">
      <dgm:prSet/>
      <dgm:spPr/>
      <dgm:t>
        <a:bodyPr/>
        <a:lstStyle/>
        <a:p>
          <a:endParaRPr lang="en-US"/>
        </a:p>
      </dgm:t>
    </dgm:pt>
    <dgm:pt modelId="{4F83CED5-27BC-486C-B11D-1170D8DB8474}">
      <dgm:prSet/>
      <dgm:spPr/>
      <dgm:t>
        <a:bodyPr/>
        <a:lstStyle/>
        <a:p>
          <a:r>
            <a:rPr lang="en-IN" dirty="0" smtClean="0">
              <a:latin typeface="Asap" pitchFamily="2" charset="0"/>
            </a:rPr>
            <a:t>6 – Minute Walk Test</a:t>
          </a:r>
        </a:p>
      </dgm:t>
    </dgm:pt>
    <dgm:pt modelId="{DA69C9DB-C82A-45FB-BB5C-C33CB18D6CEE}" type="parTrans" cxnId="{FD2A9FFD-F583-49C3-BCE4-ED92B80E9768}">
      <dgm:prSet/>
      <dgm:spPr/>
      <dgm:t>
        <a:bodyPr/>
        <a:lstStyle/>
        <a:p>
          <a:endParaRPr lang="en-US"/>
        </a:p>
      </dgm:t>
    </dgm:pt>
    <dgm:pt modelId="{065D9F17-15ED-4D9C-B8DF-5DB3EE2961EE}" type="sibTrans" cxnId="{FD2A9FFD-F583-49C3-BCE4-ED92B80E9768}">
      <dgm:prSet/>
      <dgm:spPr/>
      <dgm:t>
        <a:bodyPr/>
        <a:lstStyle/>
        <a:p>
          <a:endParaRPr lang="en-US"/>
        </a:p>
      </dgm:t>
    </dgm:pt>
    <dgm:pt modelId="{97678E14-C819-4157-8CE7-5B210031FFCA}" type="pres">
      <dgm:prSet presAssocID="{9114BD29-6478-4040-90FD-E8F5B96EAD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AA5898-3F53-4D9F-BA3C-7D4BA4B8B51B}" type="pres">
      <dgm:prSet presAssocID="{D1FE7519-CDB3-451A-AC93-405852275F01}" presName="hierRoot1" presStyleCnt="0">
        <dgm:presLayoutVars>
          <dgm:hierBranch val="init"/>
        </dgm:presLayoutVars>
      </dgm:prSet>
      <dgm:spPr/>
    </dgm:pt>
    <dgm:pt modelId="{D8D50FB5-52F1-4D1C-942F-DD67B09FD6C3}" type="pres">
      <dgm:prSet presAssocID="{D1FE7519-CDB3-451A-AC93-405852275F01}" presName="rootComposite1" presStyleCnt="0"/>
      <dgm:spPr/>
    </dgm:pt>
    <dgm:pt modelId="{A70E17D3-0BC3-493A-8F53-E72C4C1F58D3}" type="pres">
      <dgm:prSet presAssocID="{D1FE7519-CDB3-451A-AC93-405852275F01}" presName="rootText1" presStyleLbl="node0" presStyleIdx="0" presStyleCnt="1" custScaleX="324873" custScaleY="58718" custLinFactNeighborX="-3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D151DA-5986-47BB-9670-C50F0EDB308A}" type="pres">
      <dgm:prSet presAssocID="{D1FE7519-CDB3-451A-AC93-405852275F0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B346A0C-5B1A-446B-AD10-802A4C204849}" type="pres">
      <dgm:prSet presAssocID="{D1FE7519-CDB3-451A-AC93-405852275F01}" presName="hierChild2" presStyleCnt="0"/>
      <dgm:spPr/>
    </dgm:pt>
    <dgm:pt modelId="{C151988B-5ADE-4AC5-A121-D9EBE78DAA73}" type="pres">
      <dgm:prSet presAssocID="{8E6AEF43-D0A2-462D-8609-82CFCC8EF2B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1C40674-41E3-42AB-8AFB-B04B76E99EF8}" type="pres">
      <dgm:prSet presAssocID="{83245BE6-25F8-41BD-9BAF-2836060427B7}" presName="hierRoot2" presStyleCnt="0">
        <dgm:presLayoutVars>
          <dgm:hierBranch val="init"/>
        </dgm:presLayoutVars>
      </dgm:prSet>
      <dgm:spPr/>
    </dgm:pt>
    <dgm:pt modelId="{B32FA3AD-8DC0-4B02-BA13-558186F92422}" type="pres">
      <dgm:prSet presAssocID="{83245BE6-25F8-41BD-9BAF-2836060427B7}" presName="rootComposite" presStyleCnt="0"/>
      <dgm:spPr/>
    </dgm:pt>
    <dgm:pt modelId="{9A419527-43C0-49A3-BA4B-297773D715B9}" type="pres">
      <dgm:prSet presAssocID="{83245BE6-25F8-41BD-9BAF-2836060427B7}" presName="rootText" presStyleLbl="node2" presStyleIdx="0" presStyleCnt="2" custScaleX="250104" custLinFactNeighborX="-57882" custLinFactNeighborY="11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1BB16-90CC-4CBB-A9B7-1DD3E6D96B17}" type="pres">
      <dgm:prSet presAssocID="{83245BE6-25F8-41BD-9BAF-2836060427B7}" presName="rootConnector" presStyleLbl="node2" presStyleIdx="0" presStyleCnt="2"/>
      <dgm:spPr/>
      <dgm:t>
        <a:bodyPr/>
        <a:lstStyle/>
        <a:p>
          <a:endParaRPr lang="en-US"/>
        </a:p>
      </dgm:t>
    </dgm:pt>
    <dgm:pt modelId="{82B843FD-CF13-49F6-B358-9BC706EB1D71}" type="pres">
      <dgm:prSet presAssocID="{83245BE6-25F8-41BD-9BAF-2836060427B7}" presName="hierChild4" presStyleCnt="0"/>
      <dgm:spPr/>
    </dgm:pt>
    <dgm:pt modelId="{FC993631-2459-4EBD-9842-1FBFCC18A0A7}" type="pres">
      <dgm:prSet presAssocID="{05426DD9-0C8B-4DE9-90E8-72B05D740D3F}" presName="Name37" presStyleLbl="parChTrans1D3" presStyleIdx="0" presStyleCnt="5"/>
      <dgm:spPr/>
      <dgm:t>
        <a:bodyPr/>
        <a:lstStyle/>
        <a:p>
          <a:endParaRPr lang="en-US"/>
        </a:p>
      </dgm:t>
    </dgm:pt>
    <dgm:pt modelId="{A12039B9-0AC7-4548-AABC-6F2C2F82FFC5}" type="pres">
      <dgm:prSet presAssocID="{B81CB118-0C47-4118-B876-20A5A0CAAB27}" presName="hierRoot2" presStyleCnt="0">
        <dgm:presLayoutVars>
          <dgm:hierBranch val="init"/>
        </dgm:presLayoutVars>
      </dgm:prSet>
      <dgm:spPr/>
    </dgm:pt>
    <dgm:pt modelId="{A2BEEEB2-D00A-453E-8828-24D1D1E82D94}" type="pres">
      <dgm:prSet presAssocID="{B81CB118-0C47-4118-B876-20A5A0CAAB27}" presName="rootComposite" presStyleCnt="0"/>
      <dgm:spPr/>
    </dgm:pt>
    <dgm:pt modelId="{A078444D-08C4-4349-8F77-E21421CE2E56}" type="pres">
      <dgm:prSet presAssocID="{B81CB118-0C47-4118-B876-20A5A0CAAB27}" presName="rootText" presStyleLbl="node3" presStyleIdx="0" presStyleCnt="5" custScaleX="115619" custScaleY="57951" custLinFactNeighborX="-96944" custLinFactNeighborY="9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D83459-5EDA-48C8-A913-2EBDCF7B3942}" type="pres">
      <dgm:prSet presAssocID="{B81CB118-0C47-4118-B876-20A5A0CAAB27}" presName="rootConnector" presStyleLbl="node3" presStyleIdx="0" presStyleCnt="5"/>
      <dgm:spPr/>
      <dgm:t>
        <a:bodyPr/>
        <a:lstStyle/>
        <a:p>
          <a:endParaRPr lang="en-US"/>
        </a:p>
      </dgm:t>
    </dgm:pt>
    <dgm:pt modelId="{4EC64EFE-E1AC-434F-9D89-75D8CA8C2E3A}" type="pres">
      <dgm:prSet presAssocID="{B81CB118-0C47-4118-B876-20A5A0CAAB27}" presName="hierChild4" presStyleCnt="0"/>
      <dgm:spPr/>
    </dgm:pt>
    <dgm:pt modelId="{9E0C01F1-402C-4CF9-8179-1B9EEF1E2857}" type="pres">
      <dgm:prSet presAssocID="{7AD8B5B7-9948-4758-9E7A-CF319158751C}" presName="Name37" presStyleLbl="parChTrans1D4" presStyleIdx="0" presStyleCnt="17"/>
      <dgm:spPr/>
      <dgm:t>
        <a:bodyPr/>
        <a:lstStyle/>
        <a:p>
          <a:endParaRPr lang="en-US"/>
        </a:p>
      </dgm:t>
    </dgm:pt>
    <dgm:pt modelId="{5D58AA4B-7444-4BB8-928B-A41A5B8480D8}" type="pres">
      <dgm:prSet presAssocID="{1A6C6C05-1CC6-4195-9B10-AA01ACB40C7D}" presName="hierRoot2" presStyleCnt="0">
        <dgm:presLayoutVars>
          <dgm:hierBranch val="init"/>
        </dgm:presLayoutVars>
      </dgm:prSet>
      <dgm:spPr/>
    </dgm:pt>
    <dgm:pt modelId="{3DC7C8C1-80B8-434D-B4C1-6E871B8E9D22}" type="pres">
      <dgm:prSet presAssocID="{1A6C6C05-1CC6-4195-9B10-AA01ACB40C7D}" presName="rootComposite" presStyleCnt="0"/>
      <dgm:spPr/>
    </dgm:pt>
    <dgm:pt modelId="{AAE66518-9FBD-4077-8690-7DE505F8BF31}" type="pres">
      <dgm:prSet presAssocID="{1A6C6C05-1CC6-4195-9B10-AA01ACB40C7D}" presName="rootText" presStyleLbl="node4" presStyleIdx="0" presStyleCnt="17" custScaleX="237518" custScaleY="35832" custLinFactNeighborX="-88577" custLinFactNeighborY="-7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6C207-C736-44ED-871B-B2336B38C6F9}" type="pres">
      <dgm:prSet presAssocID="{1A6C6C05-1CC6-4195-9B10-AA01ACB40C7D}" presName="rootConnector" presStyleLbl="node4" presStyleIdx="0" presStyleCnt="17"/>
      <dgm:spPr/>
      <dgm:t>
        <a:bodyPr/>
        <a:lstStyle/>
        <a:p>
          <a:endParaRPr lang="en-US"/>
        </a:p>
      </dgm:t>
    </dgm:pt>
    <dgm:pt modelId="{B690F449-7E3A-41C5-8409-222C87E27AA2}" type="pres">
      <dgm:prSet presAssocID="{1A6C6C05-1CC6-4195-9B10-AA01ACB40C7D}" presName="hierChild4" presStyleCnt="0"/>
      <dgm:spPr/>
    </dgm:pt>
    <dgm:pt modelId="{14921282-93C2-4883-B04F-92BDEB5B3481}" type="pres">
      <dgm:prSet presAssocID="{1A6C6C05-1CC6-4195-9B10-AA01ACB40C7D}" presName="hierChild5" presStyleCnt="0"/>
      <dgm:spPr/>
    </dgm:pt>
    <dgm:pt modelId="{1D294E6E-BBBC-4EC3-9D66-1D8FFAC54918}" type="pres">
      <dgm:prSet presAssocID="{B6CE4FFF-ECDD-49AF-A7ED-D2F645D36E75}" presName="Name37" presStyleLbl="parChTrans1D4" presStyleIdx="1" presStyleCnt="17"/>
      <dgm:spPr/>
      <dgm:t>
        <a:bodyPr/>
        <a:lstStyle/>
        <a:p>
          <a:endParaRPr lang="en-US"/>
        </a:p>
      </dgm:t>
    </dgm:pt>
    <dgm:pt modelId="{52FC5468-BAB2-4991-877E-66240160079A}" type="pres">
      <dgm:prSet presAssocID="{8FE35151-0779-4603-9308-F30D1087A837}" presName="hierRoot2" presStyleCnt="0">
        <dgm:presLayoutVars>
          <dgm:hierBranch val="init"/>
        </dgm:presLayoutVars>
      </dgm:prSet>
      <dgm:spPr/>
    </dgm:pt>
    <dgm:pt modelId="{4E17FACF-33D3-43CE-8E28-C9A458023A5E}" type="pres">
      <dgm:prSet presAssocID="{8FE35151-0779-4603-9308-F30D1087A837}" presName="rootComposite" presStyleCnt="0"/>
      <dgm:spPr/>
    </dgm:pt>
    <dgm:pt modelId="{4AB57CA6-5A81-41A4-B9CE-BD35DC6E7645}" type="pres">
      <dgm:prSet presAssocID="{8FE35151-0779-4603-9308-F30D1087A837}" presName="rootText" presStyleLbl="node4" presStyleIdx="1" presStyleCnt="17" custScaleX="234382" custScaleY="35388" custLinFactNeighborX="-84301" custLinFactNeighborY="-20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EDA8C1-9A62-447F-8A22-23DD494C6C2D}" type="pres">
      <dgm:prSet presAssocID="{8FE35151-0779-4603-9308-F30D1087A837}" presName="rootConnector" presStyleLbl="node4" presStyleIdx="1" presStyleCnt="17"/>
      <dgm:spPr/>
      <dgm:t>
        <a:bodyPr/>
        <a:lstStyle/>
        <a:p>
          <a:endParaRPr lang="en-US"/>
        </a:p>
      </dgm:t>
    </dgm:pt>
    <dgm:pt modelId="{F827C1D2-3B8E-4D3F-93A9-9D7935187004}" type="pres">
      <dgm:prSet presAssocID="{8FE35151-0779-4603-9308-F30D1087A837}" presName="hierChild4" presStyleCnt="0"/>
      <dgm:spPr/>
    </dgm:pt>
    <dgm:pt modelId="{03E75161-D21E-487B-AD56-DB13C0EB3AD5}" type="pres">
      <dgm:prSet presAssocID="{8FE35151-0779-4603-9308-F30D1087A837}" presName="hierChild5" presStyleCnt="0"/>
      <dgm:spPr/>
    </dgm:pt>
    <dgm:pt modelId="{99EAF6DA-1D63-49D8-9AD7-98FA37C40AD5}" type="pres">
      <dgm:prSet presAssocID="{52B89F94-D3CB-4765-A24A-606EDE7B6F8D}" presName="Name37" presStyleLbl="parChTrans1D4" presStyleIdx="2" presStyleCnt="17"/>
      <dgm:spPr/>
      <dgm:t>
        <a:bodyPr/>
        <a:lstStyle/>
        <a:p>
          <a:endParaRPr lang="en-US"/>
        </a:p>
      </dgm:t>
    </dgm:pt>
    <dgm:pt modelId="{74CA10E6-D955-492B-8752-21997B560087}" type="pres">
      <dgm:prSet presAssocID="{C61FCE53-0735-425D-9599-14C775EAFB2C}" presName="hierRoot2" presStyleCnt="0">
        <dgm:presLayoutVars>
          <dgm:hierBranch val="init"/>
        </dgm:presLayoutVars>
      </dgm:prSet>
      <dgm:spPr/>
    </dgm:pt>
    <dgm:pt modelId="{A1B2A50D-A078-4EB7-AA35-FDC95B2AC168}" type="pres">
      <dgm:prSet presAssocID="{C61FCE53-0735-425D-9599-14C775EAFB2C}" presName="rootComposite" presStyleCnt="0"/>
      <dgm:spPr/>
    </dgm:pt>
    <dgm:pt modelId="{659F0791-49D3-406F-9DFB-CEB313EB9483}" type="pres">
      <dgm:prSet presAssocID="{C61FCE53-0735-425D-9599-14C775EAFB2C}" presName="rootText" presStyleLbl="node4" presStyleIdx="2" presStyleCnt="17" custScaleX="235679" custScaleY="36207" custLinFactNeighborX="-86335" custLinFactNeighborY="-482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B9672-446B-4E50-BD9C-99C2B4F13FF8}" type="pres">
      <dgm:prSet presAssocID="{C61FCE53-0735-425D-9599-14C775EAFB2C}" presName="rootConnector" presStyleLbl="node4" presStyleIdx="2" presStyleCnt="17"/>
      <dgm:spPr/>
      <dgm:t>
        <a:bodyPr/>
        <a:lstStyle/>
        <a:p>
          <a:endParaRPr lang="en-US"/>
        </a:p>
      </dgm:t>
    </dgm:pt>
    <dgm:pt modelId="{94E8EEBD-4B04-4A1B-9427-A27E757B43F4}" type="pres">
      <dgm:prSet presAssocID="{C61FCE53-0735-425D-9599-14C775EAFB2C}" presName="hierChild4" presStyleCnt="0"/>
      <dgm:spPr/>
    </dgm:pt>
    <dgm:pt modelId="{5C7D134B-E430-48FE-8C30-9BCEB9BD15F5}" type="pres">
      <dgm:prSet presAssocID="{C61FCE53-0735-425D-9599-14C775EAFB2C}" presName="hierChild5" presStyleCnt="0"/>
      <dgm:spPr/>
    </dgm:pt>
    <dgm:pt modelId="{0088B312-19F5-4655-A5DF-74B20AE18287}" type="pres">
      <dgm:prSet presAssocID="{91246705-EBA7-469E-85E8-715296037E00}" presName="Name37" presStyleLbl="parChTrans1D4" presStyleIdx="3" presStyleCnt="17"/>
      <dgm:spPr/>
      <dgm:t>
        <a:bodyPr/>
        <a:lstStyle/>
        <a:p>
          <a:endParaRPr lang="en-US"/>
        </a:p>
      </dgm:t>
    </dgm:pt>
    <dgm:pt modelId="{50EC7A20-C624-4D4A-9D52-16EF87259743}" type="pres">
      <dgm:prSet presAssocID="{F5D01F96-DE9A-483D-B33D-4918645EE4A3}" presName="hierRoot2" presStyleCnt="0">
        <dgm:presLayoutVars>
          <dgm:hierBranch val="init"/>
        </dgm:presLayoutVars>
      </dgm:prSet>
      <dgm:spPr/>
    </dgm:pt>
    <dgm:pt modelId="{27A36021-64BD-4C15-83B9-D64442241E3A}" type="pres">
      <dgm:prSet presAssocID="{F5D01F96-DE9A-483D-B33D-4918645EE4A3}" presName="rootComposite" presStyleCnt="0"/>
      <dgm:spPr/>
    </dgm:pt>
    <dgm:pt modelId="{B2F79A95-9AD1-43DD-B2F4-88A62FE6C738}" type="pres">
      <dgm:prSet presAssocID="{F5D01F96-DE9A-483D-B33D-4918645EE4A3}" presName="rootText" presStyleLbl="node4" presStyleIdx="3" presStyleCnt="17" custScaleX="237919" custScaleY="35699" custLinFactNeighborX="-88942" custLinFactNeighborY="-65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DE5B04-C729-4E82-A8A1-66DA2515FD32}" type="pres">
      <dgm:prSet presAssocID="{F5D01F96-DE9A-483D-B33D-4918645EE4A3}" presName="rootConnector" presStyleLbl="node4" presStyleIdx="3" presStyleCnt="17"/>
      <dgm:spPr/>
      <dgm:t>
        <a:bodyPr/>
        <a:lstStyle/>
        <a:p>
          <a:endParaRPr lang="en-US"/>
        </a:p>
      </dgm:t>
    </dgm:pt>
    <dgm:pt modelId="{7B32DC14-E8D1-4D99-BAB4-D765C5416B4A}" type="pres">
      <dgm:prSet presAssocID="{F5D01F96-DE9A-483D-B33D-4918645EE4A3}" presName="hierChild4" presStyleCnt="0"/>
      <dgm:spPr/>
    </dgm:pt>
    <dgm:pt modelId="{5FD31046-BE8C-4470-931F-05A0A61FCBDE}" type="pres">
      <dgm:prSet presAssocID="{F5D01F96-DE9A-483D-B33D-4918645EE4A3}" presName="hierChild5" presStyleCnt="0"/>
      <dgm:spPr/>
    </dgm:pt>
    <dgm:pt modelId="{D058CE54-6EBE-4D79-A4B0-70EA29E5A276}" type="pres">
      <dgm:prSet presAssocID="{A939E6DD-614E-4314-9CE3-5595F9428881}" presName="Name37" presStyleLbl="parChTrans1D4" presStyleIdx="4" presStyleCnt="17"/>
      <dgm:spPr/>
      <dgm:t>
        <a:bodyPr/>
        <a:lstStyle/>
        <a:p>
          <a:endParaRPr lang="en-US"/>
        </a:p>
      </dgm:t>
    </dgm:pt>
    <dgm:pt modelId="{AB259580-E544-4806-AF7C-CBE49D95AD0E}" type="pres">
      <dgm:prSet presAssocID="{EB10A46A-7157-4BEA-87A4-A6E26E40002B}" presName="hierRoot2" presStyleCnt="0">
        <dgm:presLayoutVars>
          <dgm:hierBranch val="init"/>
        </dgm:presLayoutVars>
      </dgm:prSet>
      <dgm:spPr/>
    </dgm:pt>
    <dgm:pt modelId="{EB232E25-CEBE-4BAF-B081-B700517B1C1B}" type="pres">
      <dgm:prSet presAssocID="{EB10A46A-7157-4BEA-87A4-A6E26E40002B}" presName="rootComposite" presStyleCnt="0"/>
      <dgm:spPr/>
    </dgm:pt>
    <dgm:pt modelId="{C5F7FF58-6D38-4AE3-BD2F-A867B33D5A1F}" type="pres">
      <dgm:prSet presAssocID="{EB10A46A-7157-4BEA-87A4-A6E26E40002B}" presName="rootText" presStyleLbl="node4" presStyleIdx="4" presStyleCnt="17" custScaleX="235161" custScaleY="41554" custLinFactNeighborX="-85956" custLinFactNeighborY="-74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623A7-9C32-4177-82E4-F095C67CF854}" type="pres">
      <dgm:prSet presAssocID="{EB10A46A-7157-4BEA-87A4-A6E26E40002B}" presName="rootConnector" presStyleLbl="node4" presStyleIdx="4" presStyleCnt="17"/>
      <dgm:spPr/>
      <dgm:t>
        <a:bodyPr/>
        <a:lstStyle/>
        <a:p>
          <a:endParaRPr lang="en-US"/>
        </a:p>
      </dgm:t>
    </dgm:pt>
    <dgm:pt modelId="{052FD235-56BB-4485-946C-912377C3C8AC}" type="pres">
      <dgm:prSet presAssocID="{EB10A46A-7157-4BEA-87A4-A6E26E40002B}" presName="hierChild4" presStyleCnt="0"/>
      <dgm:spPr/>
    </dgm:pt>
    <dgm:pt modelId="{9FACF40F-F992-466B-B7FC-3EDDC3877B01}" type="pres">
      <dgm:prSet presAssocID="{EB10A46A-7157-4BEA-87A4-A6E26E40002B}" presName="hierChild5" presStyleCnt="0"/>
      <dgm:spPr/>
    </dgm:pt>
    <dgm:pt modelId="{C0E26CE2-679D-4924-BEF8-950B23DF53FD}" type="pres">
      <dgm:prSet presAssocID="{8443B3DB-9549-4492-9082-78F5718FAC77}" presName="Name37" presStyleLbl="parChTrans1D4" presStyleIdx="5" presStyleCnt="17"/>
      <dgm:spPr/>
      <dgm:t>
        <a:bodyPr/>
        <a:lstStyle/>
        <a:p>
          <a:endParaRPr lang="en-US"/>
        </a:p>
      </dgm:t>
    </dgm:pt>
    <dgm:pt modelId="{00DDC2E1-B09F-4C35-9DEF-9E3DC9479C70}" type="pres">
      <dgm:prSet presAssocID="{EAA08415-B42D-4AF0-82B6-529D5554B7E5}" presName="hierRoot2" presStyleCnt="0">
        <dgm:presLayoutVars>
          <dgm:hierBranch val="init"/>
        </dgm:presLayoutVars>
      </dgm:prSet>
      <dgm:spPr/>
    </dgm:pt>
    <dgm:pt modelId="{53E3B8EB-B8CB-4453-9564-C3A0D70D7AD5}" type="pres">
      <dgm:prSet presAssocID="{EAA08415-B42D-4AF0-82B6-529D5554B7E5}" presName="rootComposite" presStyleCnt="0"/>
      <dgm:spPr/>
    </dgm:pt>
    <dgm:pt modelId="{2A5E69BA-AF5B-4B0C-B711-297938CD046C}" type="pres">
      <dgm:prSet presAssocID="{EAA08415-B42D-4AF0-82B6-529D5554B7E5}" presName="rootText" presStyleLbl="node4" presStyleIdx="5" presStyleCnt="17" custScaleX="227645" custScaleY="29373" custLinFactNeighborX="-81899" custLinFactNeighborY="-78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DD7D3B-5C47-4A8C-9480-4CF5A576ACD3}" type="pres">
      <dgm:prSet presAssocID="{EAA08415-B42D-4AF0-82B6-529D5554B7E5}" presName="rootConnector" presStyleLbl="node4" presStyleIdx="5" presStyleCnt="17"/>
      <dgm:spPr/>
      <dgm:t>
        <a:bodyPr/>
        <a:lstStyle/>
        <a:p>
          <a:endParaRPr lang="en-US"/>
        </a:p>
      </dgm:t>
    </dgm:pt>
    <dgm:pt modelId="{A03DE3D8-49B1-4F86-AD56-CABCBEA8135E}" type="pres">
      <dgm:prSet presAssocID="{EAA08415-B42D-4AF0-82B6-529D5554B7E5}" presName="hierChild4" presStyleCnt="0"/>
      <dgm:spPr/>
    </dgm:pt>
    <dgm:pt modelId="{261F6DCC-6A76-4A02-955D-4F05A7014726}" type="pres">
      <dgm:prSet presAssocID="{EAA08415-B42D-4AF0-82B6-529D5554B7E5}" presName="hierChild5" presStyleCnt="0"/>
      <dgm:spPr/>
    </dgm:pt>
    <dgm:pt modelId="{E2AA91A5-93C1-4A74-8178-5654E3CAE753}" type="pres">
      <dgm:prSet presAssocID="{0D2D0DA3-EC07-4FBE-B13E-CEF3A85B9F60}" presName="Name37" presStyleLbl="parChTrans1D4" presStyleIdx="6" presStyleCnt="17"/>
      <dgm:spPr/>
      <dgm:t>
        <a:bodyPr/>
        <a:lstStyle/>
        <a:p>
          <a:endParaRPr lang="en-US"/>
        </a:p>
      </dgm:t>
    </dgm:pt>
    <dgm:pt modelId="{DA870203-82CA-40A8-945D-EADD57FB3E30}" type="pres">
      <dgm:prSet presAssocID="{08B372A3-EBC7-497A-A1BA-C95C3118A61A}" presName="hierRoot2" presStyleCnt="0">
        <dgm:presLayoutVars>
          <dgm:hierBranch val="init"/>
        </dgm:presLayoutVars>
      </dgm:prSet>
      <dgm:spPr/>
    </dgm:pt>
    <dgm:pt modelId="{60AD8D1D-CE76-4E32-B33C-7275F7C9FAC6}" type="pres">
      <dgm:prSet presAssocID="{08B372A3-EBC7-497A-A1BA-C95C3118A61A}" presName="rootComposite" presStyleCnt="0"/>
      <dgm:spPr/>
    </dgm:pt>
    <dgm:pt modelId="{BEE2BCA8-EEB2-4C2F-8070-EA737638157A}" type="pres">
      <dgm:prSet presAssocID="{08B372A3-EBC7-497A-A1BA-C95C3118A61A}" presName="rootText" presStyleLbl="node4" presStyleIdx="6" presStyleCnt="17" custScaleX="225384" custScaleY="41072" custLinFactNeighborX="-77992" custLinFactNeighborY="-85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2829D6-4240-4BB8-94AF-8AB9C4F83296}" type="pres">
      <dgm:prSet presAssocID="{08B372A3-EBC7-497A-A1BA-C95C3118A61A}" presName="rootConnector" presStyleLbl="node4" presStyleIdx="6" presStyleCnt="17"/>
      <dgm:spPr/>
      <dgm:t>
        <a:bodyPr/>
        <a:lstStyle/>
        <a:p>
          <a:endParaRPr lang="en-US"/>
        </a:p>
      </dgm:t>
    </dgm:pt>
    <dgm:pt modelId="{87ADD01D-50E1-4DBF-998A-64296A5D3F91}" type="pres">
      <dgm:prSet presAssocID="{08B372A3-EBC7-497A-A1BA-C95C3118A61A}" presName="hierChild4" presStyleCnt="0"/>
      <dgm:spPr/>
    </dgm:pt>
    <dgm:pt modelId="{5A2FFA05-24BE-487D-BEE3-A6D457FBBFEF}" type="pres">
      <dgm:prSet presAssocID="{08B372A3-EBC7-497A-A1BA-C95C3118A61A}" presName="hierChild5" presStyleCnt="0"/>
      <dgm:spPr/>
    </dgm:pt>
    <dgm:pt modelId="{6364F2DB-BBDC-4E41-AFDE-54276BA5D8A2}" type="pres">
      <dgm:prSet presAssocID="{CBE3A1C4-D6E4-486D-8B35-4D00B350D11E}" presName="Name37" presStyleLbl="parChTrans1D4" presStyleIdx="7" presStyleCnt="17"/>
      <dgm:spPr/>
      <dgm:t>
        <a:bodyPr/>
        <a:lstStyle/>
        <a:p>
          <a:endParaRPr lang="en-US"/>
        </a:p>
      </dgm:t>
    </dgm:pt>
    <dgm:pt modelId="{194EA27A-07AA-41C2-9C4A-2654EA4A4807}" type="pres">
      <dgm:prSet presAssocID="{A503655A-1D59-464F-92C1-911F708B16EB}" presName="hierRoot2" presStyleCnt="0">
        <dgm:presLayoutVars>
          <dgm:hierBranch val="init"/>
        </dgm:presLayoutVars>
      </dgm:prSet>
      <dgm:spPr/>
    </dgm:pt>
    <dgm:pt modelId="{179B8200-CBB9-426B-B273-62592549B5A5}" type="pres">
      <dgm:prSet presAssocID="{A503655A-1D59-464F-92C1-911F708B16EB}" presName="rootComposite" presStyleCnt="0"/>
      <dgm:spPr/>
    </dgm:pt>
    <dgm:pt modelId="{52E37BF3-B234-41BB-ADF4-F5D084E91D2B}" type="pres">
      <dgm:prSet presAssocID="{A503655A-1D59-464F-92C1-911F708B16EB}" presName="rootText" presStyleLbl="node4" presStyleIdx="7" presStyleCnt="17" custScaleX="228057" custScaleY="42813" custLinFactNeighborX="-79143" custLinFactNeighborY="-93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F04AA-9F0F-4DD7-A577-244740FE76AC}" type="pres">
      <dgm:prSet presAssocID="{A503655A-1D59-464F-92C1-911F708B16EB}" presName="rootConnector" presStyleLbl="node4" presStyleIdx="7" presStyleCnt="17"/>
      <dgm:spPr/>
      <dgm:t>
        <a:bodyPr/>
        <a:lstStyle/>
        <a:p>
          <a:endParaRPr lang="en-US"/>
        </a:p>
      </dgm:t>
    </dgm:pt>
    <dgm:pt modelId="{E173AA28-A6AE-4D47-BA90-A7B17D13A6D7}" type="pres">
      <dgm:prSet presAssocID="{A503655A-1D59-464F-92C1-911F708B16EB}" presName="hierChild4" presStyleCnt="0"/>
      <dgm:spPr/>
    </dgm:pt>
    <dgm:pt modelId="{83A4CF2E-A72B-4977-8B1B-7EEB8D5EE185}" type="pres">
      <dgm:prSet presAssocID="{A503655A-1D59-464F-92C1-911F708B16EB}" presName="hierChild5" presStyleCnt="0"/>
      <dgm:spPr/>
    </dgm:pt>
    <dgm:pt modelId="{23ABED52-C635-40B2-AAB0-6DB6CC1DAC59}" type="pres">
      <dgm:prSet presAssocID="{05F998BD-9DEA-42E1-A353-2835F6C65DFF}" presName="Name37" presStyleLbl="parChTrans1D4" presStyleIdx="8" presStyleCnt="17"/>
      <dgm:spPr/>
      <dgm:t>
        <a:bodyPr/>
        <a:lstStyle/>
        <a:p>
          <a:endParaRPr lang="en-US"/>
        </a:p>
      </dgm:t>
    </dgm:pt>
    <dgm:pt modelId="{766C6AA5-8A9B-4D79-AA52-F5321CB08ADB}" type="pres">
      <dgm:prSet presAssocID="{234B17A8-756B-4975-B658-0EC502E56851}" presName="hierRoot2" presStyleCnt="0">
        <dgm:presLayoutVars>
          <dgm:hierBranch val="init"/>
        </dgm:presLayoutVars>
      </dgm:prSet>
      <dgm:spPr/>
    </dgm:pt>
    <dgm:pt modelId="{29465766-E31F-40BF-966C-7483B0180873}" type="pres">
      <dgm:prSet presAssocID="{234B17A8-756B-4975-B658-0EC502E56851}" presName="rootComposite" presStyleCnt="0"/>
      <dgm:spPr/>
    </dgm:pt>
    <dgm:pt modelId="{AF1329B0-0E67-47E5-B9E5-B3B87AED1540}" type="pres">
      <dgm:prSet presAssocID="{234B17A8-756B-4975-B658-0EC502E56851}" presName="rootText" presStyleLbl="node4" presStyleIdx="8" presStyleCnt="17" custScaleX="226153" custScaleY="46439" custLinFactY="-9439" custLinFactNeighborX="-773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CDF98C-E373-476A-8D66-810955BC50FA}" type="pres">
      <dgm:prSet presAssocID="{234B17A8-756B-4975-B658-0EC502E56851}" presName="rootConnector" presStyleLbl="node4" presStyleIdx="8" presStyleCnt="17"/>
      <dgm:spPr/>
      <dgm:t>
        <a:bodyPr/>
        <a:lstStyle/>
        <a:p>
          <a:endParaRPr lang="en-US"/>
        </a:p>
      </dgm:t>
    </dgm:pt>
    <dgm:pt modelId="{C5AC079F-35C7-4AA3-BF34-2153191903B7}" type="pres">
      <dgm:prSet presAssocID="{234B17A8-756B-4975-B658-0EC502E56851}" presName="hierChild4" presStyleCnt="0"/>
      <dgm:spPr/>
    </dgm:pt>
    <dgm:pt modelId="{6D3A9678-70FC-4AFD-B074-7B9F7D44573E}" type="pres">
      <dgm:prSet presAssocID="{234B17A8-756B-4975-B658-0EC502E56851}" presName="hierChild5" presStyleCnt="0"/>
      <dgm:spPr/>
    </dgm:pt>
    <dgm:pt modelId="{E192473F-629A-4B06-88F6-A720E943ED53}" type="pres">
      <dgm:prSet presAssocID="{B81CB118-0C47-4118-B876-20A5A0CAAB27}" presName="hierChild5" presStyleCnt="0"/>
      <dgm:spPr/>
    </dgm:pt>
    <dgm:pt modelId="{B0EE391B-98A1-4F52-97B5-A5539E933165}" type="pres">
      <dgm:prSet presAssocID="{5A83AE8E-AF9C-4F9B-9974-D954C15A1BD5}" presName="Name37" presStyleLbl="parChTrans1D3" presStyleIdx="1" presStyleCnt="5"/>
      <dgm:spPr/>
      <dgm:t>
        <a:bodyPr/>
        <a:lstStyle/>
        <a:p>
          <a:endParaRPr lang="en-US"/>
        </a:p>
      </dgm:t>
    </dgm:pt>
    <dgm:pt modelId="{13A9BA7B-68DB-45B0-AF8F-B22EFE045482}" type="pres">
      <dgm:prSet presAssocID="{EEA4CB0F-B844-4500-8244-F368B9B6ACB5}" presName="hierRoot2" presStyleCnt="0">
        <dgm:presLayoutVars>
          <dgm:hierBranch val="init"/>
        </dgm:presLayoutVars>
      </dgm:prSet>
      <dgm:spPr/>
    </dgm:pt>
    <dgm:pt modelId="{1234F1BB-DB37-4FCA-98CA-1278414949A3}" type="pres">
      <dgm:prSet presAssocID="{EEA4CB0F-B844-4500-8244-F368B9B6ACB5}" presName="rootComposite" presStyleCnt="0"/>
      <dgm:spPr/>
    </dgm:pt>
    <dgm:pt modelId="{899568BA-E54A-4359-8A88-5C3197A08FD5}" type="pres">
      <dgm:prSet presAssocID="{EEA4CB0F-B844-4500-8244-F368B9B6ACB5}" presName="rootText" presStyleLbl="node3" presStyleIdx="1" presStyleCnt="5" custScaleX="129099" custScaleY="66943" custLinFactNeighborX="1493" custLinFactNeighborY="10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6FAD4-AF30-4F82-A1C1-BD1341A3DD43}" type="pres">
      <dgm:prSet presAssocID="{EEA4CB0F-B844-4500-8244-F368B9B6ACB5}" presName="rootConnector" presStyleLbl="node3" presStyleIdx="1" presStyleCnt="5"/>
      <dgm:spPr/>
      <dgm:t>
        <a:bodyPr/>
        <a:lstStyle/>
        <a:p>
          <a:endParaRPr lang="en-US"/>
        </a:p>
      </dgm:t>
    </dgm:pt>
    <dgm:pt modelId="{6CB181DE-8287-4A08-B840-56594C25A6D1}" type="pres">
      <dgm:prSet presAssocID="{EEA4CB0F-B844-4500-8244-F368B9B6ACB5}" presName="hierChild4" presStyleCnt="0"/>
      <dgm:spPr/>
    </dgm:pt>
    <dgm:pt modelId="{89CC8691-C3CD-428D-831F-9AD615A5754C}" type="pres">
      <dgm:prSet presAssocID="{F6F322E1-F7F7-4A69-8E98-E1B3CCE9F10B}" presName="Name37" presStyleLbl="parChTrans1D4" presStyleIdx="9" presStyleCnt="17"/>
      <dgm:spPr/>
      <dgm:t>
        <a:bodyPr/>
        <a:lstStyle/>
        <a:p>
          <a:endParaRPr lang="en-US"/>
        </a:p>
      </dgm:t>
    </dgm:pt>
    <dgm:pt modelId="{7C14E6CD-2A36-4B30-BEC2-566145F05E6C}" type="pres">
      <dgm:prSet presAssocID="{4248AD61-AEF4-41CB-A63F-8D19AF0F47CC}" presName="hierRoot2" presStyleCnt="0">
        <dgm:presLayoutVars>
          <dgm:hierBranch val="init"/>
        </dgm:presLayoutVars>
      </dgm:prSet>
      <dgm:spPr/>
    </dgm:pt>
    <dgm:pt modelId="{2EA07BC9-FCD5-4DC2-A477-6A04A77C8EF9}" type="pres">
      <dgm:prSet presAssocID="{4248AD61-AEF4-41CB-A63F-8D19AF0F47CC}" presName="rootComposite" presStyleCnt="0"/>
      <dgm:spPr/>
    </dgm:pt>
    <dgm:pt modelId="{CB42DFF4-41F4-48CB-8ED6-459B457BC827}" type="pres">
      <dgm:prSet presAssocID="{4248AD61-AEF4-41CB-A63F-8D19AF0F47CC}" presName="rootText" presStyleLbl="node4" presStyleIdx="9" presStyleCnt="17" custScaleX="195105" custScaleY="44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FE568-812E-4791-867C-9FAEB2C42555}" type="pres">
      <dgm:prSet presAssocID="{4248AD61-AEF4-41CB-A63F-8D19AF0F47CC}" presName="rootConnector" presStyleLbl="node4" presStyleIdx="9" presStyleCnt="17"/>
      <dgm:spPr/>
      <dgm:t>
        <a:bodyPr/>
        <a:lstStyle/>
        <a:p>
          <a:endParaRPr lang="en-US"/>
        </a:p>
      </dgm:t>
    </dgm:pt>
    <dgm:pt modelId="{18116792-72E5-4A5A-B7E3-09A1EAAA7F13}" type="pres">
      <dgm:prSet presAssocID="{4248AD61-AEF4-41CB-A63F-8D19AF0F47CC}" presName="hierChild4" presStyleCnt="0"/>
      <dgm:spPr/>
    </dgm:pt>
    <dgm:pt modelId="{EB1CE0D8-5152-45CF-9E7D-B11EF5765433}" type="pres">
      <dgm:prSet presAssocID="{4248AD61-AEF4-41CB-A63F-8D19AF0F47CC}" presName="hierChild5" presStyleCnt="0"/>
      <dgm:spPr/>
    </dgm:pt>
    <dgm:pt modelId="{A14C9E49-2843-40B3-B22B-AEC5DA706EBD}" type="pres">
      <dgm:prSet presAssocID="{DA69C9DB-C82A-45FB-BB5C-C33CB18D6CEE}" presName="Name37" presStyleLbl="parChTrans1D4" presStyleIdx="10" presStyleCnt="17"/>
      <dgm:spPr/>
      <dgm:t>
        <a:bodyPr/>
        <a:lstStyle/>
        <a:p>
          <a:endParaRPr lang="en-US"/>
        </a:p>
      </dgm:t>
    </dgm:pt>
    <dgm:pt modelId="{7B14B886-EF07-41A5-BF46-A1A34E9BBD23}" type="pres">
      <dgm:prSet presAssocID="{4F83CED5-27BC-486C-B11D-1170D8DB8474}" presName="hierRoot2" presStyleCnt="0">
        <dgm:presLayoutVars>
          <dgm:hierBranch val="init"/>
        </dgm:presLayoutVars>
      </dgm:prSet>
      <dgm:spPr/>
    </dgm:pt>
    <dgm:pt modelId="{C1187638-173B-42DB-936D-FD0F30EB0599}" type="pres">
      <dgm:prSet presAssocID="{4F83CED5-27BC-486C-B11D-1170D8DB8474}" presName="rootComposite" presStyleCnt="0"/>
      <dgm:spPr/>
    </dgm:pt>
    <dgm:pt modelId="{B3889FCE-25BE-42C6-9803-966014A07859}" type="pres">
      <dgm:prSet presAssocID="{4F83CED5-27BC-486C-B11D-1170D8DB8474}" presName="rootText" presStyleLbl="node4" presStyleIdx="10" presStyleCnt="17" custScaleX="198893" custScaleY="49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F38B5-D06F-4E15-BE26-6B4209381561}" type="pres">
      <dgm:prSet presAssocID="{4F83CED5-27BC-486C-B11D-1170D8DB8474}" presName="rootConnector" presStyleLbl="node4" presStyleIdx="10" presStyleCnt="17"/>
      <dgm:spPr/>
      <dgm:t>
        <a:bodyPr/>
        <a:lstStyle/>
        <a:p>
          <a:endParaRPr lang="en-US"/>
        </a:p>
      </dgm:t>
    </dgm:pt>
    <dgm:pt modelId="{8A502029-F549-45AF-A9D6-D88E831D5E4B}" type="pres">
      <dgm:prSet presAssocID="{4F83CED5-27BC-486C-B11D-1170D8DB8474}" presName="hierChild4" presStyleCnt="0"/>
      <dgm:spPr/>
    </dgm:pt>
    <dgm:pt modelId="{48C9980A-CFDD-44A7-88B9-95BDB693D191}" type="pres">
      <dgm:prSet presAssocID="{4F83CED5-27BC-486C-B11D-1170D8DB8474}" presName="hierChild5" presStyleCnt="0"/>
      <dgm:spPr/>
    </dgm:pt>
    <dgm:pt modelId="{37C0FB61-F8D3-419D-853F-54A34646C1C7}" type="pres">
      <dgm:prSet presAssocID="{2074B8DD-3B0C-4DA3-8E94-F15F77BF4E38}" presName="Name37" presStyleLbl="parChTrans1D4" presStyleIdx="11" presStyleCnt="17"/>
      <dgm:spPr/>
      <dgm:t>
        <a:bodyPr/>
        <a:lstStyle/>
        <a:p>
          <a:endParaRPr lang="en-US"/>
        </a:p>
      </dgm:t>
    </dgm:pt>
    <dgm:pt modelId="{7903C154-906F-4698-A295-33463459FE99}" type="pres">
      <dgm:prSet presAssocID="{F2FAB686-9493-4032-9A45-98DA4F3699DA}" presName="hierRoot2" presStyleCnt="0">
        <dgm:presLayoutVars>
          <dgm:hierBranch val="init"/>
        </dgm:presLayoutVars>
      </dgm:prSet>
      <dgm:spPr/>
    </dgm:pt>
    <dgm:pt modelId="{BB03D159-B70E-4BE9-9ECB-580390C39E1E}" type="pres">
      <dgm:prSet presAssocID="{F2FAB686-9493-4032-9A45-98DA4F3699DA}" presName="rootComposite" presStyleCnt="0"/>
      <dgm:spPr/>
    </dgm:pt>
    <dgm:pt modelId="{296482A8-31D9-4442-A468-8852DDE20186}" type="pres">
      <dgm:prSet presAssocID="{F2FAB686-9493-4032-9A45-98DA4F3699DA}" presName="rootText" presStyleLbl="node4" presStyleIdx="11" presStyleCnt="17" custScaleX="196741" custScaleY="48075" custLinFactNeighborX="1501" custLinFactNeighborY="-345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C26BD-47DC-4482-8C16-5138F08A1726}" type="pres">
      <dgm:prSet presAssocID="{F2FAB686-9493-4032-9A45-98DA4F3699DA}" presName="rootConnector" presStyleLbl="node4" presStyleIdx="11" presStyleCnt="17"/>
      <dgm:spPr/>
      <dgm:t>
        <a:bodyPr/>
        <a:lstStyle/>
        <a:p>
          <a:endParaRPr lang="en-US"/>
        </a:p>
      </dgm:t>
    </dgm:pt>
    <dgm:pt modelId="{5E80640F-1BA5-4628-ADBC-E29300C9EE4B}" type="pres">
      <dgm:prSet presAssocID="{F2FAB686-9493-4032-9A45-98DA4F3699DA}" presName="hierChild4" presStyleCnt="0"/>
      <dgm:spPr/>
    </dgm:pt>
    <dgm:pt modelId="{74AD6118-A744-49BC-A17B-B2542DD29AD0}" type="pres">
      <dgm:prSet presAssocID="{F2FAB686-9493-4032-9A45-98DA4F3699DA}" presName="hierChild5" presStyleCnt="0"/>
      <dgm:spPr/>
    </dgm:pt>
    <dgm:pt modelId="{46693FD3-FE9D-4CFF-9153-1DF53295418A}" type="pres">
      <dgm:prSet presAssocID="{B6025182-C77A-4A14-A9BC-53EAE75AC5D7}" presName="Name37" presStyleLbl="parChTrans1D4" presStyleIdx="12" presStyleCnt="17"/>
      <dgm:spPr/>
      <dgm:t>
        <a:bodyPr/>
        <a:lstStyle/>
        <a:p>
          <a:endParaRPr lang="en-US"/>
        </a:p>
      </dgm:t>
    </dgm:pt>
    <dgm:pt modelId="{FF4B2FDB-5A82-41E2-8730-288C0364B976}" type="pres">
      <dgm:prSet presAssocID="{BDBEA1A4-1D2C-4F95-9615-BB5AF9C7D28E}" presName="hierRoot2" presStyleCnt="0">
        <dgm:presLayoutVars>
          <dgm:hierBranch val="init"/>
        </dgm:presLayoutVars>
      </dgm:prSet>
      <dgm:spPr/>
    </dgm:pt>
    <dgm:pt modelId="{157A3722-76B4-4575-9274-4040D35EFA2F}" type="pres">
      <dgm:prSet presAssocID="{BDBEA1A4-1D2C-4F95-9615-BB5AF9C7D28E}" presName="rootComposite" presStyleCnt="0"/>
      <dgm:spPr/>
    </dgm:pt>
    <dgm:pt modelId="{B6B4E204-47CE-40E5-B302-AA0F3203588E}" type="pres">
      <dgm:prSet presAssocID="{BDBEA1A4-1D2C-4F95-9615-BB5AF9C7D28E}" presName="rootText" presStyleLbl="node4" presStyleIdx="12" presStyleCnt="17" custScaleX="200821" custScaleY="41810" custLinFactNeighborX="1502" custLinFactNeighborY="-450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FC18C-A9B9-4A83-8474-746BB733CDCD}" type="pres">
      <dgm:prSet presAssocID="{BDBEA1A4-1D2C-4F95-9615-BB5AF9C7D28E}" presName="rootConnector" presStyleLbl="node4" presStyleIdx="12" presStyleCnt="17"/>
      <dgm:spPr/>
      <dgm:t>
        <a:bodyPr/>
        <a:lstStyle/>
        <a:p>
          <a:endParaRPr lang="en-US"/>
        </a:p>
      </dgm:t>
    </dgm:pt>
    <dgm:pt modelId="{CEA26131-38C2-4A51-A5B9-6FB6542D7A0F}" type="pres">
      <dgm:prSet presAssocID="{BDBEA1A4-1D2C-4F95-9615-BB5AF9C7D28E}" presName="hierChild4" presStyleCnt="0"/>
      <dgm:spPr/>
    </dgm:pt>
    <dgm:pt modelId="{E18EDF27-FA91-4320-B7CB-24FA68223056}" type="pres">
      <dgm:prSet presAssocID="{BDBEA1A4-1D2C-4F95-9615-BB5AF9C7D28E}" presName="hierChild5" presStyleCnt="0"/>
      <dgm:spPr/>
    </dgm:pt>
    <dgm:pt modelId="{18526976-8AD9-4BDC-B28E-18AC45FF62B3}" type="pres">
      <dgm:prSet presAssocID="{87BEFC5E-75AF-4132-B92E-CC58C3388484}" presName="Name37" presStyleLbl="parChTrans1D4" presStyleIdx="13" presStyleCnt="17"/>
      <dgm:spPr/>
      <dgm:t>
        <a:bodyPr/>
        <a:lstStyle/>
        <a:p>
          <a:endParaRPr lang="en-US"/>
        </a:p>
      </dgm:t>
    </dgm:pt>
    <dgm:pt modelId="{AB895D2D-B0B0-4CDB-AEBE-C4525D5FC944}" type="pres">
      <dgm:prSet presAssocID="{21ED45B3-ADD8-4916-ABED-7D6052584B02}" presName="hierRoot2" presStyleCnt="0">
        <dgm:presLayoutVars>
          <dgm:hierBranch val="init"/>
        </dgm:presLayoutVars>
      </dgm:prSet>
      <dgm:spPr/>
    </dgm:pt>
    <dgm:pt modelId="{2A1B3848-DB36-4DDC-B7E2-2ABE1ABACC42}" type="pres">
      <dgm:prSet presAssocID="{21ED45B3-ADD8-4916-ABED-7D6052584B02}" presName="rootComposite" presStyleCnt="0"/>
      <dgm:spPr/>
    </dgm:pt>
    <dgm:pt modelId="{52A67209-45AA-439B-ACD7-98CB79F3B4D2}" type="pres">
      <dgm:prSet presAssocID="{21ED45B3-ADD8-4916-ABED-7D6052584B02}" presName="rootText" presStyleLbl="node4" presStyleIdx="13" presStyleCnt="17" custScaleX="204689" custScaleY="31082" custLinFactNeighborX="-2230" custLinFactNeighborY="-60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D8CDB5-A183-4F3F-A71A-493AFDA21B61}" type="pres">
      <dgm:prSet presAssocID="{21ED45B3-ADD8-4916-ABED-7D6052584B02}" presName="rootConnector" presStyleLbl="node4" presStyleIdx="13" presStyleCnt="17"/>
      <dgm:spPr/>
      <dgm:t>
        <a:bodyPr/>
        <a:lstStyle/>
        <a:p>
          <a:endParaRPr lang="en-US"/>
        </a:p>
      </dgm:t>
    </dgm:pt>
    <dgm:pt modelId="{74F20E42-B766-4D3D-8198-A736D9F393D8}" type="pres">
      <dgm:prSet presAssocID="{21ED45B3-ADD8-4916-ABED-7D6052584B02}" presName="hierChild4" presStyleCnt="0"/>
      <dgm:spPr/>
    </dgm:pt>
    <dgm:pt modelId="{DE7186D8-8F00-452F-AD64-F75F760DC879}" type="pres">
      <dgm:prSet presAssocID="{21ED45B3-ADD8-4916-ABED-7D6052584B02}" presName="hierChild5" presStyleCnt="0"/>
      <dgm:spPr/>
    </dgm:pt>
    <dgm:pt modelId="{53E87076-4EF1-4802-8C38-96292BFB6A11}" type="pres">
      <dgm:prSet presAssocID="{953A79CE-5A6D-4AF3-9DD9-D42A56AAAE90}" presName="Name37" presStyleLbl="parChTrans1D4" presStyleIdx="14" presStyleCnt="17"/>
      <dgm:spPr/>
      <dgm:t>
        <a:bodyPr/>
        <a:lstStyle/>
        <a:p>
          <a:endParaRPr lang="en-US"/>
        </a:p>
      </dgm:t>
    </dgm:pt>
    <dgm:pt modelId="{1CE5C100-E388-45F5-8B2E-E0911111143E}" type="pres">
      <dgm:prSet presAssocID="{8A110DD9-A49B-4EE9-94FB-A92FEE82820F}" presName="hierRoot2" presStyleCnt="0">
        <dgm:presLayoutVars>
          <dgm:hierBranch val="init"/>
        </dgm:presLayoutVars>
      </dgm:prSet>
      <dgm:spPr/>
    </dgm:pt>
    <dgm:pt modelId="{E27DBF04-7E93-4715-9148-AB694DF8DAA0}" type="pres">
      <dgm:prSet presAssocID="{8A110DD9-A49B-4EE9-94FB-A92FEE82820F}" presName="rootComposite" presStyleCnt="0"/>
      <dgm:spPr/>
    </dgm:pt>
    <dgm:pt modelId="{E62BA4AC-1AB6-43C9-B89F-7170AAEBCC95}" type="pres">
      <dgm:prSet presAssocID="{8A110DD9-A49B-4EE9-94FB-A92FEE82820F}" presName="rootText" presStyleLbl="node4" presStyleIdx="14" presStyleCnt="17" custScaleX="205091" custScaleY="45068" custLinFactNeighborX="-744" custLinFactNeighborY="-66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7158C-0FDF-4B02-9AA1-88F7B17DB909}" type="pres">
      <dgm:prSet presAssocID="{8A110DD9-A49B-4EE9-94FB-A92FEE82820F}" presName="rootConnector" presStyleLbl="node4" presStyleIdx="14" presStyleCnt="17"/>
      <dgm:spPr/>
      <dgm:t>
        <a:bodyPr/>
        <a:lstStyle/>
        <a:p>
          <a:endParaRPr lang="en-US"/>
        </a:p>
      </dgm:t>
    </dgm:pt>
    <dgm:pt modelId="{9C83E875-E6FD-4D6A-8D0A-CD13ED4B8F21}" type="pres">
      <dgm:prSet presAssocID="{8A110DD9-A49B-4EE9-94FB-A92FEE82820F}" presName="hierChild4" presStyleCnt="0"/>
      <dgm:spPr/>
    </dgm:pt>
    <dgm:pt modelId="{A52A0D1F-86DA-418E-A4F1-1E553DE071BD}" type="pres">
      <dgm:prSet presAssocID="{8A110DD9-A49B-4EE9-94FB-A92FEE82820F}" presName="hierChild5" presStyleCnt="0"/>
      <dgm:spPr/>
    </dgm:pt>
    <dgm:pt modelId="{34C40F1A-CD54-4CAA-BB0D-F295CF295D55}" type="pres">
      <dgm:prSet presAssocID="{90243A74-624B-4FDB-8728-149BC497699F}" presName="Name37" presStyleLbl="parChTrans1D4" presStyleIdx="15" presStyleCnt="17"/>
      <dgm:spPr/>
      <dgm:t>
        <a:bodyPr/>
        <a:lstStyle/>
        <a:p>
          <a:endParaRPr lang="en-US"/>
        </a:p>
      </dgm:t>
    </dgm:pt>
    <dgm:pt modelId="{EAB0CCAC-3538-4231-A18E-38C82348799C}" type="pres">
      <dgm:prSet presAssocID="{72A4E8BB-61C7-44C5-9B68-F6070E433773}" presName="hierRoot2" presStyleCnt="0">
        <dgm:presLayoutVars>
          <dgm:hierBranch val="init"/>
        </dgm:presLayoutVars>
      </dgm:prSet>
      <dgm:spPr/>
    </dgm:pt>
    <dgm:pt modelId="{514A8799-5355-4A89-9221-4DAD2FACAC4C}" type="pres">
      <dgm:prSet presAssocID="{72A4E8BB-61C7-44C5-9B68-F6070E433773}" presName="rootComposite" presStyleCnt="0"/>
      <dgm:spPr/>
    </dgm:pt>
    <dgm:pt modelId="{6E1FB060-3FB1-403E-A824-582F37AC0140}" type="pres">
      <dgm:prSet presAssocID="{72A4E8BB-61C7-44C5-9B68-F6070E433773}" presName="rootText" presStyleLbl="node4" presStyleIdx="15" presStyleCnt="17" custScaleX="209388" custScaleY="50664" custLinFactNeighborX="1487" custLinFactNeighborY="-639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C6409F-31D7-476D-981B-BBB4E9013C07}" type="pres">
      <dgm:prSet presAssocID="{72A4E8BB-61C7-44C5-9B68-F6070E433773}" presName="rootConnector" presStyleLbl="node4" presStyleIdx="15" presStyleCnt="17"/>
      <dgm:spPr/>
      <dgm:t>
        <a:bodyPr/>
        <a:lstStyle/>
        <a:p>
          <a:endParaRPr lang="en-US"/>
        </a:p>
      </dgm:t>
    </dgm:pt>
    <dgm:pt modelId="{4402F4B7-E3A1-4D16-81C8-D40C28BB7D92}" type="pres">
      <dgm:prSet presAssocID="{72A4E8BB-61C7-44C5-9B68-F6070E433773}" presName="hierChild4" presStyleCnt="0"/>
      <dgm:spPr/>
    </dgm:pt>
    <dgm:pt modelId="{2D882ADE-F743-4C2D-A898-F9894E4F8E60}" type="pres">
      <dgm:prSet presAssocID="{72A4E8BB-61C7-44C5-9B68-F6070E433773}" presName="hierChild5" presStyleCnt="0"/>
      <dgm:spPr/>
    </dgm:pt>
    <dgm:pt modelId="{2DF6FFC2-98E0-4C10-9712-FA7BCD021C82}" type="pres">
      <dgm:prSet presAssocID="{87A151DF-8B00-4ABC-B71C-32558B2326AE}" presName="Name37" presStyleLbl="parChTrans1D4" presStyleIdx="16" presStyleCnt="17"/>
      <dgm:spPr/>
      <dgm:t>
        <a:bodyPr/>
        <a:lstStyle/>
        <a:p>
          <a:endParaRPr lang="en-US"/>
        </a:p>
      </dgm:t>
    </dgm:pt>
    <dgm:pt modelId="{B273B568-569D-4117-A434-364E20FBC5FF}" type="pres">
      <dgm:prSet presAssocID="{3AE39D53-F84E-4037-B11C-1E0F60789308}" presName="hierRoot2" presStyleCnt="0">
        <dgm:presLayoutVars>
          <dgm:hierBranch val="init"/>
        </dgm:presLayoutVars>
      </dgm:prSet>
      <dgm:spPr/>
    </dgm:pt>
    <dgm:pt modelId="{7B96ED9E-3CC2-4D3C-ACC5-F12742317285}" type="pres">
      <dgm:prSet presAssocID="{3AE39D53-F84E-4037-B11C-1E0F60789308}" presName="rootComposite" presStyleCnt="0"/>
      <dgm:spPr/>
    </dgm:pt>
    <dgm:pt modelId="{B3E6060A-6FE9-457F-939D-3E0D7E016AF6}" type="pres">
      <dgm:prSet presAssocID="{3AE39D53-F84E-4037-B11C-1E0F60789308}" presName="rootText" presStyleLbl="node4" presStyleIdx="16" presStyleCnt="17" custScaleX="204600" custScaleY="36882" custLinFactNeighborX="2230" custLinFactNeighborY="-698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F3893-D035-483A-989B-060AF99BAF23}" type="pres">
      <dgm:prSet presAssocID="{3AE39D53-F84E-4037-B11C-1E0F60789308}" presName="rootConnector" presStyleLbl="node4" presStyleIdx="16" presStyleCnt="17"/>
      <dgm:spPr/>
      <dgm:t>
        <a:bodyPr/>
        <a:lstStyle/>
        <a:p>
          <a:endParaRPr lang="en-US"/>
        </a:p>
      </dgm:t>
    </dgm:pt>
    <dgm:pt modelId="{25598BB6-FFB0-461B-9308-71858BD0394D}" type="pres">
      <dgm:prSet presAssocID="{3AE39D53-F84E-4037-B11C-1E0F60789308}" presName="hierChild4" presStyleCnt="0"/>
      <dgm:spPr/>
    </dgm:pt>
    <dgm:pt modelId="{D5F4CE91-89EB-446B-BA3F-010EC543B1F0}" type="pres">
      <dgm:prSet presAssocID="{3AE39D53-F84E-4037-B11C-1E0F60789308}" presName="hierChild5" presStyleCnt="0"/>
      <dgm:spPr/>
    </dgm:pt>
    <dgm:pt modelId="{AF655195-2051-4051-AE36-2611D71F50EC}" type="pres">
      <dgm:prSet presAssocID="{EEA4CB0F-B844-4500-8244-F368B9B6ACB5}" presName="hierChild5" presStyleCnt="0"/>
      <dgm:spPr/>
    </dgm:pt>
    <dgm:pt modelId="{C5C680F3-F54E-4DB7-8F57-AAD1F817EF85}" type="pres">
      <dgm:prSet presAssocID="{83245BE6-25F8-41BD-9BAF-2836060427B7}" presName="hierChild5" presStyleCnt="0"/>
      <dgm:spPr/>
    </dgm:pt>
    <dgm:pt modelId="{CEE12C4E-EC30-42C6-8C89-E15B81719903}" type="pres">
      <dgm:prSet presAssocID="{10176D88-92E4-4922-AC0F-63CB4011393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9E6B464-3799-4B72-876B-1739E59AD2BF}" type="pres">
      <dgm:prSet presAssocID="{E01DFFD5-5C3E-402D-849B-A4739811EDA2}" presName="hierRoot2" presStyleCnt="0">
        <dgm:presLayoutVars>
          <dgm:hierBranch val="init"/>
        </dgm:presLayoutVars>
      </dgm:prSet>
      <dgm:spPr/>
    </dgm:pt>
    <dgm:pt modelId="{F73E0CD4-DC49-4E27-85BF-005EE185608D}" type="pres">
      <dgm:prSet presAssocID="{E01DFFD5-5C3E-402D-849B-A4739811EDA2}" presName="rootComposite" presStyleCnt="0"/>
      <dgm:spPr/>
    </dgm:pt>
    <dgm:pt modelId="{628BAB02-2BB1-4515-AEE1-23635D564F88}" type="pres">
      <dgm:prSet presAssocID="{E01DFFD5-5C3E-402D-849B-A4739811EDA2}" presName="rootText" presStyleLbl="node2" presStyleIdx="1" presStyleCnt="2" custScaleX="207652" custLinFactNeighborX="79618" custLinFactNeighborY="18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AA7663-A88C-46AA-BC63-3613CDDA976D}" type="pres">
      <dgm:prSet presAssocID="{E01DFFD5-5C3E-402D-849B-A4739811EDA2}" presName="rootConnector" presStyleLbl="node2" presStyleIdx="1" presStyleCnt="2"/>
      <dgm:spPr/>
      <dgm:t>
        <a:bodyPr/>
        <a:lstStyle/>
        <a:p>
          <a:endParaRPr lang="en-US"/>
        </a:p>
      </dgm:t>
    </dgm:pt>
    <dgm:pt modelId="{5425B00D-2776-47B4-837F-1A21869E218F}" type="pres">
      <dgm:prSet presAssocID="{E01DFFD5-5C3E-402D-849B-A4739811EDA2}" presName="hierChild4" presStyleCnt="0"/>
      <dgm:spPr/>
    </dgm:pt>
    <dgm:pt modelId="{F087FECB-2BBD-4D7B-862E-EFAFEBB88978}" type="pres">
      <dgm:prSet presAssocID="{C97A75C1-DF32-4178-A886-8B7DCDAE2CE4}" presName="Name37" presStyleLbl="parChTrans1D3" presStyleIdx="2" presStyleCnt="5"/>
      <dgm:spPr/>
      <dgm:t>
        <a:bodyPr/>
        <a:lstStyle/>
        <a:p>
          <a:endParaRPr lang="en-US"/>
        </a:p>
      </dgm:t>
    </dgm:pt>
    <dgm:pt modelId="{031FFD33-6655-4725-8862-1FE9FD2B48D9}" type="pres">
      <dgm:prSet presAssocID="{D6CB0994-E4AF-4D7A-9B75-26091AEC5F92}" presName="hierRoot2" presStyleCnt="0">
        <dgm:presLayoutVars>
          <dgm:hierBranch val="init"/>
        </dgm:presLayoutVars>
      </dgm:prSet>
      <dgm:spPr/>
    </dgm:pt>
    <dgm:pt modelId="{C97ACF03-A6CF-441F-89A1-3909AF326D55}" type="pres">
      <dgm:prSet presAssocID="{D6CB0994-E4AF-4D7A-9B75-26091AEC5F92}" presName="rootComposite" presStyleCnt="0"/>
      <dgm:spPr/>
    </dgm:pt>
    <dgm:pt modelId="{5F34F013-A0C2-4271-874D-D6107C37F800}" type="pres">
      <dgm:prSet presAssocID="{D6CB0994-E4AF-4D7A-9B75-26091AEC5F92}" presName="rootText" presStyleLbl="node3" presStyleIdx="2" presStyleCnt="5" custScaleX="169494" custLinFactNeighborX="61309" custLinFactNeighborY="13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514DD-D0EB-4DC4-9BE9-D162322A99E6}" type="pres">
      <dgm:prSet presAssocID="{D6CB0994-E4AF-4D7A-9B75-26091AEC5F92}" presName="rootConnector" presStyleLbl="node3" presStyleIdx="2" presStyleCnt="5"/>
      <dgm:spPr/>
      <dgm:t>
        <a:bodyPr/>
        <a:lstStyle/>
        <a:p>
          <a:endParaRPr lang="en-US"/>
        </a:p>
      </dgm:t>
    </dgm:pt>
    <dgm:pt modelId="{DDD2842B-DB6B-4025-806C-3553F152C90E}" type="pres">
      <dgm:prSet presAssocID="{D6CB0994-E4AF-4D7A-9B75-26091AEC5F92}" presName="hierChild4" presStyleCnt="0"/>
      <dgm:spPr/>
    </dgm:pt>
    <dgm:pt modelId="{7DA9C78E-6BF5-412E-A3DC-ECB843AA7419}" type="pres">
      <dgm:prSet presAssocID="{D6CB0994-E4AF-4D7A-9B75-26091AEC5F92}" presName="hierChild5" presStyleCnt="0"/>
      <dgm:spPr/>
    </dgm:pt>
    <dgm:pt modelId="{2C3C580F-69B4-40B6-AC31-DFDF16F3DA2F}" type="pres">
      <dgm:prSet presAssocID="{C5AEE92C-0F3F-45EB-BDE2-0E22CF1019DE}" presName="Name37" presStyleLbl="parChTrans1D3" presStyleIdx="3" presStyleCnt="5"/>
      <dgm:spPr/>
      <dgm:t>
        <a:bodyPr/>
        <a:lstStyle/>
        <a:p>
          <a:endParaRPr lang="en-US"/>
        </a:p>
      </dgm:t>
    </dgm:pt>
    <dgm:pt modelId="{3BC2835E-95E8-49B4-A416-F705059B9098}" type="pres">
      <dgm:prSet presAssocID="{394109D7-8AA0-4BC0-86E8-52B1AEB7AC51}" presName="hierRoot2" presStyleCnt="0">
        <dgm:presLayoutVars>
          <dgm:hierBranch val="init"/>
        </dgm:presLayoutVars>
      </dgm:prSet>
      <dgm:spPr/>
    </dgm:pt>
    <dgm:pt modelId="{6A8F3A3C-4A4B-4FBB-B986-73654F37EFA2}" type="pres">
      <dgm:prSet presAssocID="{394109D7-8AA0-4BC0-86E8-52B1AEB7AC51}" presName="rootComposite" presStyleCnt="0"/>
      <dgm:spPr/>
    </dgm:pt>
    <dgm:pt modelId="{A661DE93-D2C2-4333-9348-96FA4EE97EBC}" type="pres">
      <dgm:prSet presAssocID="{394109D7-8AA0-4BC0-86E8-52B1AEB7AC51}" presName="rootText" presStyleLbl="node3" presStyleIdx="3" presStyleCnt="5" custScaleX="167903" custLinFactNeighborX="70229" custLinFactNeighborY="2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CA278-0299-4E1E-9284-28EACBE34527}" type="pres">
      <dgm:prSet presAssocID="{394109D7-8AA0-4BC0-86E8-52B1AEB7AC51}" presName="rootConnector" presStyleLbl="node3" presStyleIdx="3" presStyleCnt="5"/>
      <dgm:spPr/>
      <dgm:t>
        <a:bodyPr/>
        <a:lstStyle/>
        <a:p>
          <a:endParaRPr lang="en-US"/>
        </a:p>
      </dgm:t>
    </dgm:pt>
    <dgm:pt modelId="{5983C78F-BB8C-4263-AF8F-5C19DC7C4A43}" type="pres">
      <dgm:prSet presAssocID="{394109D7-8AA0-4BC0-86E8-52B1AEB7AC51}" presName="hierChild4" presStyleCnt="0"/>
      <dgm:spPr/>
    </dgm:pt>
    <dgm:pt modelId="{86BB5CEB-F2DA-431A-8BD8-C12CE34C283D}" type="pres">
      <dgm:prSet presAssocID="{394109D7-8AA0-4BC0-86E8-52B1AEB7AC51}" presName="hierChild5" presStyleCnt="0"/>
      <dgm:spPr/>
    </dgm:pt>
    <dgm:pt modelId="{DCBBE75B-62EB-40E9-8FE2-6181E1AA0DB7}" type="pres">
      <dgm:prSet presAssocID="{C4A6B568-51C9-46B8-9A3B-D4AAACB8D8CC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EB4E963-D4E9-4B1F-9491-400B28440DD1}" type="pres">
      <dgm:prSet presAssocID="{C232BECE-7D5E-4CAA-9DA8-8B52811BBC17}" presName="hierRoot2" presStyleCnt="0">
        <dgm:presLayoutVars>
          <dgm:hierBranch val="init"/>
        </dgm:presLayoutVars>
      </dgm:prSet>
      <dgm:spPr/>
    </dgm:pt>
    <dgm:pt modelId="{19703A04-5CAC-437D-BAA3-04034345851B}" type="pres">
      <dgm:prSet presAssocID="{C232BECE-7D5E-4CAA-9DA8-8B52811BBC17}" presName="rootComposite" presStyleCnt="0"/>
      <dgm:spPr/>
    </dgm:pt>
    <dgm:pt modelId="{F902A902-2942-4EAD-BA61-6E8528EF2CCE}" type="pres">
      <dgm:prSet presAssocID="{C232BECE-7D5E-4CAA-9DA8-8B52811BBC17}" presName="rootText" presStyleLbl="node3" presStyleIdx="4" presStyleCnt="5" custScaleX="164688" custLinFactNeighborX="72555" custLinFactNeighborY="-90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4DAB0D-779D-4CDF-AA97-2FA3673BBA2A}" type="pres">
      <dgm:prSet presAssocID="{C232BECE-7D5E-4CAA-9DA8-8B52811BBC17}" presName="rootConnector" presStyleLbl="node3" presStyleIdx="4" presStyleCnt="5"/>
      <dgm:spPr/>
      <dgm:t>
        <a:bodyPr/>
        <a:lstStyle/>
        <a:p>
          <a:endParaRPr lang="en-US"/>
        </a:p>
      </dgm:t>
    </dgm:pt>
    <dgm:pt modelId="{31D44DCC-A469-49A1-AB91-04DF0661829E}" type="pres">
      <dgm:prSet presAssocID="{C232BECE-7D5E-4CAA-9DA8-8B52811BBC17}" presName="hierChild4" presStyleCnt="0"/>
      <dgm:spPr/>
    </dgm:pt>
    <dgm:pt modelId="{42BC463D-F453-4115-BBCD-5315E48ACF3B}" type="pres">
      <dgm:prSet presAssocID="{C232BECE-7D5E-4CAA-9DA8-8B52811BBC17}" presName="hierChild5" presStyleCnt="0"/>
      <dgm:spPr/>
    </dgm:pt>
    <dgm:pt modelId="{D714F989-57A1-4438-B774-373B276E65A0}" type="pres">
      <dgm:prSet presAssocID="{E01DFFD5-5C3E-402D-849B-A4739811EDA2}" presName="hierChild5" presStyleCnt="0"/>
      <dgm:spPr/>
    </dgm:pt>
    <dgm:pt modelId="{89BC37B8-582F-4474-89B3-B7814C207893}" type="pres">
      <dgm:prSet presAssocID="{D1FE7519-CDB3-451A-AC93-405852275F01}" presName="hierChild3" presStyleCnt="0"/>
      <dgm:spPr/>
    </dgm:pt>
  </dgm:ptLst>
  <dgm:cxnLst>
    <dgm:cxn modelId="{09AC3944-5C2E-4596-80D8-999C0F553BBF}" srcId="{E01DFFD5-5C3E-402D-849B-A4739811EDA2}" destId="{D6CB0994-E4AF-4D7A-9B75-26091AEC5F92}" srcOrd="0" destOrd="0" parTransId="{C97A75C1-DF32-4178-A886-8B7DCDAE2CE4}" sibTransId="{B246C772-E4D0-4130-BB5E-BB5475F2B8F3}"/>
    <dgm:cxn modelId="{3AC39334-9A3D-4485-A38C-908A8F36BAF2}" type="presOf" srcId="{B6025182-C77A-4A14-A9BC-53EAE75AC5D7}" destId="{46693FD3-FE9D-4CFF-9153-1DF53295418A}" srcOrd="0" destOrd="0" presId="urn:microsoft.com/office/officeart/2005/8/layout/orgChart1"/>
    <dgm:cxn modelId="{1854084F-F6A4-4F13-A40A-8B2711ACDDDD}" type="presOf" srcId="{B81CB118-0C47-4118-B876-20A5A0CAAB27}" destId="{A078444D-08C4-4349-8F77-E21421CE2E56}" srcOrd="0" destOrd="0" presId="urn:microsoft.com/office/officeart/2005/8/layout/orgChart1"/>
    <dgm:cxn modelId="{EDFC2332-C539-4955-8777-611291FD35C2}" srcId="{EEA4CB0F-B844-4500-8244-F368B9B6ACB5}" destId="{4248AD61-AEF4-41CB-A63F-8D19AF0F47CC}" srcOrd="0" destOrd="0" parTransId="{F6F322E1-F7F7-4A69-8E98-E1B3CCE9F10B}" sibTransId="{283CA79A-4547-420B-92C6-5179C0FF1DE6}"/>
    <dgm:cxn modelId="{D9CD95EE-C557-429D-B608-63422B0D7FE8}" type="presOf" srcId="{C61FCE53-0735-425D-9599-14C775EAFB2C}" destId="{659F0791-49D3-406F-9DFB-CEB313EB9483}" srcOrd="0" destOrd="0" presId="urn:microsoft.com/office/officeart/2005/8/layout/orgChart1"/>
    <dgm:cxn modelId="{890A774B-3B46-443D-B53A-0F9CD52F636A}" type="presOf" srcId="{2074B8DD-3B0C-4DA3-8E94-F15F77BF4E38}" destId="{37C0FB61-F8D3-419D-853F-54A34646C1C7}" srcOrd="0" destOrd="0" presId="urn:microsoft.com/office/officeart/2005/8/layout/orgChart1"/>
    <dgm:cxn modelId="{8227DBA5-9B07-4EA5-9CFE-2C9BB3CFF38E}" type="presOf" srcId="{F2FAB686-9493-4032-9A45-98DA4F3699DA}" destId="{296482A8-31D9-4442-A468-8852DDE20186}" srcOrd="0" destOrd="0" presId="urn:microsoft.com/office/officeart/2005/8/layout/orgChart1"/>
    <dgm:cxn modelId="{ABB35181-1A3E-4CCA-96E9-7C8AD10849FB}" srcId="{EEA4CB0F-B844-4500-8244-F368B9B6ACB5}" destId="{F2FAB686-9493-4032-9A45-98DA4F3699DA}" srcOrd="2" destOrd="0" parTransId="{2074B8DD-3B0C-4DA3-8E94-F15F77BF4E38}" sibTransId="{A1558DC1-ECB8-4D95-9251-FE5EBD3D8700}"/>
    <dgm:cxn modelId="{99E1711F-B809-4FB4-9FAE-8695E05F412B}" srcId="{B81CB118-0C47-4118-B876-20A5A0CAAB27}" destId="{08B372A3-EBC7-497A-A1BA-C95C3118A61A}" srcOrd="6" destOrd="0" parTransId="{0D2D0DA3-EC07-4FBE-B13E-CEF3A85B9F60}" sibTransId="{7DC17985-E7AA-49BF-AAC7-159278716F17}"/>
    <dgm:cxn modelId="{7620FCBB-2383-49EF-9120-F140FD417CCE}" type="presOf" srcId="{EAA08415-B42D-4AF0-82B6-529D5554B7E5}" destId="{2A5E69BA-AF5B-4B0C-B711-297938CD046C}" srcOrd="0" destOrd="0" presId="urn:microsoft.com/office/officeart/2005/8/layout/orgChart1"/>
    <dgm:cxn modelId="{F22C0A54-489A-40A0-A7FF-2D74380E8C2A}" srcId="{EEA4CB0F-B844-4500-8244-F368B9B6ACB5}" destId="{72A4E8BB-61C7-44C5-9B68-F6070E433773}" srcOrd="6" destOrd="0" parTransId="{90243A74-624B-4FDB-8728-149BC497699F}" sibTransId="{7A6F4408-3258-4611-9B9E-B82A51642C42}"/>
    <dgm:cxn modelId="{45D2676E-4F48-43E5-88D2-9C7A508C8D61}" type="presOf" srcId="{C61FCE53-0735-425D-9599-14C775EAFB2C}" destId="{01FB9672-446B-4E50-BD9C-99C2B4F13FF8}" srcOrd="1" destOrd="0" presId="urn:microsoft.com/office/officeart/2005/8/layout/orgChart1"/>
    <dgm:cxn modelId="{6C2E711D-9C1B-49B9-ADB5-FD7554024819}" type="presOf" srcId="{91246705-EBA7-469E-85E8-715296037E00}" destId="{0088B312-19F5-4655-A5DF-74B20AE18287}" srcOrd="0" destOrd="0" presId="urn:microsoft.com/office/officeart/2005/8/layout/orgChart1"/>
    <dgm:cxn modelId="{7B161362-D706-4B6C-84B8-924A3A7A833C}" type="presOf" srcId="{A503655A-1D59-464F-92C1-911F708B16EB}" destId="{56CF04AA-9F0F-4DD7-A577-244740FE76AC}" srcOrd="1" destOrd="0" presId="urn:microsoft.com/office/officeart/2005/8/layout/orgChart1"/>
    <dgm:cxn modelId="{35259A9C-BA89-4665-8FAA-BC5E3BFDBE6D}" type="presOf" srcId="{EB10A46A-7157-4BEA-87A4-A6E26E40002B}" destId="{C5F7FF58-6D38-4AE3-BD2F-A867B33D5A1F}" srcOrd="0" destOrd="0" presId="urn:microsoft.com/office/officeart/2005/8/layout/orgChart1"/>
    <dgm:cxn modelId="{FDF46598-4FF6-472B-A506-93812D69E40C}" srcId="{B81CB118-0C47-4118-B876-20A5A0CAAB27}" destId="{8FE35151-0779-4603-9308-F30D1087A837}" srcOrd="1" destOrd="0" parTransId="{B6CE4FFF-ECDD-49AF-A7ED-D2F645D36E75}" sibTransId="{5EB80E24-7747-4DD3-801A-7F33618AE0DF}"/>
    <dgm:cxn modelId="{15AC7156-9165-4AAF-85F1-2FC4530A046E}" type="presOf" srcId="{8A110DD9-A49B-4EE9-94FB-A92FEE82820F}" destId="{E62BA4AC-1AB6-43C9-B89F-7170AAEBCC95}" srcOrd="0" destOrd="0" presId="urn:microsoft.com/office/officeart/2005/8/layout/orgChart1"/>
    <dgm:cxn modelId="{2CB73078-CF0C-4BAF-91BF-CC6EB14048E5}" type="presOf" srcId="{E01DFFD5-5C3E-402D-849B-A4739811EDA2}" destId="{628BAB02-2BB1-4515-AEE1-23635D564F88}" srcOrd="0" destOrd="0" presId="urn:microsoft.com/office/officeart/2005/8/layout/orgChart1"/>
    <dgm:cxn modelId="{7F018905-A783-4D07-8EAB-82B0AE845A0A}" srcId="{83245BE6-25F8-41BD-9BAF-2836060427B7}" destId="{B81CB118-0C47-4118-B876-20A5A0CAAB27}" srcOrd="0" destOrd="0" parTransId="{05426DD9-0C8B-4DE9-90E8-72B05D740D3F}" sibTransId="{52C5BF3B-B9C6-4593-BE45-8A1876C61EB9}"/>
    <dgm:cxn modelId="{7B9C5449-04AC-424C-8316-7D8C00AF502C}" type="presOf" srcId="{234B17A8-756B-4975-B658-0EC502E56851}" destId="{AF1329B0-0E67-47E5-B9E5-B3B87AED1540}" srcOrd="0" destOrd="0" presId="urn:microsoft.com/office/officeart/2005/8/layout/orgChart1"/>
    <dgm:cxn modelId="{485A02C6-BB52-4925-9889-30ABADB29A10}" srcId="{B81CB118-0C47-4118-B876-20A5A0CAAB27}" destId="{C61FCE53-0735-425D-9599-14C775EAFB2C}" srcOrd="2" destOrd="0" parTransId="{52B89F94-D3CB-4765-A24A-606EDE7B6F8D}" sibTransId="{DB702C90-11A8-4F4A-99C9-00B8641642DF}"/>
    <dgm:cxn modelId="{1452967F-396C-431D-9206-C4AF91C7C9A2}" type="presOf" srcId="{4F83CED5-27BC-486C-B11D-1170D8DB8474}" destId="{B3889FCE-25BE-42C6-9803-966014A07859}" srcOrd="0" destOrd="0" presId="urn:microsoft.com/office/officeart/2005/8/layout/orgChart1"/>
    <dgm:cxn modelId="{B73A6D6A-A5CF-465D-963E-DA202B8E7DB1}" type="presOf" srcId="{83245BE6-25F8-41BD-9BAF-2836060427B7}" destId="{B451BB16-90CC-4CBB-A9B7-1DD3E6D96B17}" srcOrd="1" destOrd="0" presId="urn:microsoft.com/office/officeart/2005/8/layout/orgChart1"/>
    <dgm:cxn modelId="{46C61DB5-B126-4668-8667-46690F0ABA5D}" srcId="{83245BE6-25F8-41BD-9BAF-2836060427B7}" destId="{EEA4CB0F-B844-4500-8244-F368B9B6ACB5}" srcOrd="1" destOrd="0" parTransId="{5A83AE8E-AF9C-4F9B-9974-D954C15A1BD5}" sibTransId="{21EC6CFF-A180-494A-87F6-8223A3B09238}"/>
    <dgm:cxn modelId="{58D53257-44B0-4375-8334-C06C825568FB}" type="presOf" srcId="{87A151DF-8B00-4ABC-B71C-32558B2326AE}" destId="{2DF6FFC2-98E0-4C10-9712-FA7BCD021C82}" srcOrd="0" destOrd="0" presId="urn:microsoft.com/office/officeart/2005/8/layout/orgChart1"/>
    <dgm:cxn modelId="{FD2A9FFD-F583-49C3-BCE4-ED92B80E9768}" srcId="{EEA4CB0F-B844-4500-8244-F368B9B6ACB5}" destId="{4F83CED5-27BC-486C-B11D-1170D8DB8474}" srcOrd="1" destOrd="0" parTransId="{DA69C9DB-C82A-45FB-BB5C-C33CB18D6CEE}" sibTransId="{065D9F17-15ED-4D9C-B8DF-5DB3EE2961EE}"/>
    <dgm:cxn modelId="{36C1C010-2731-40B1-BB65-C25B27F15ADC}" type="presOf" srcId="{B81CB118-0C47-4118-B876-20A5A0CAAB27}" destId="{4ED83459-5EDA-48C8-A913-2EBDCF7B3942}" srcOrd="1" destOrd="0" presId="urn:microsoft.com/office/officeart/2005/8/layout/orgChart1"/>
    <dgm:cxn modelId="{78EE82C2-42D3-41F1-B07A-A8CB6361142C}" type="presOf" srcId="{EEA4CB0F-B844-4500-8244-F368B9B6ACB5}" destId="{A256FAD4-AF30-4F82-A1C1-BD1341A3DD43}" srcOrd="1" destOrd="0" presId="urn:microsoft.com/office/officeart/2005/8/layout/orgChart1"/>
    <dgm:cxn modelId="{1431B7BF-568C-4D80-A9AD-E373CDEDAEBA}" type="presOf" srcId="{8443B3DB-9549-4492-9082-78F5718FAC77}" destId="{C0E26CE2-679D-4924-BEF8-950B23DF53FD}" srcOrd="0" destOrd="0" presId="urn:microsoft.com/office/officeart/2005/8/layout/orgChart1"/>
    <dgm:cxn modelId="{7BD39E0A-1F11-4748-9138-79784CFF77CA}" type="presOf" srcId="{C5AEE92C-0F3F-45EB-BDE2-0E22CF1019DE}" destId="{2C3C580F-69B4-40B6-AC31-DFDF16F3DA2F}" srcOrd="0" destOrd="0" presId="urn:microsoft.com/office/officeart/2005/8/layout/orgChart1"/>
    <dgm:cxn modelId="{2784AC56-F293-4B21-81AD-878575AD1C5F}" type="presOf" srcId="{F2FAB686-9493-4032-9A45-98DA4F3699DA}" destId="{E88C26BD-47DC-4482-8C16-5138F08A1726}" srcOrd="1" destOrd="0" presId="urn:microsoft.com/office/officeart/2005/8/layout/orgChart1"/>
    <dgm:cxn modelId="{57203CF0-448E-409B-AD82-B916F56AB6BF}" type="presOf" srcId="{BDBEA1A4-1D2C-4F95-9615-BB5AF9C7D28E}" destId="{B6B4E204-47CE-40E5-B302-AA0F3203588E}" srcOrd="0" destOrd="0" presId="urn:microsoft.com/office/officeart/2005/8/layout/orgChart1"/>
    <dgm:cxn modelId="{58638B88-297C-4321-9281-5A9EDC856B74}" srcId="{EEA4CB0F-B844-4500-8244-F368B9B6ACB5}" destId="{3AE39D53-F84E-4037-B11C-1E0F60789308}" srcOrd="7" destOrd="0" parTransId="{87A151DF-8B00-4ABC-B71C-32558B2326AE}" sibTransId="{9684B559-0D07-4B47-9F01-FA098AFD417C}"/>
    <dgm:cxn modelId="{F271E3B0-D3B7-4BD1-A964-5C6978018B66}" type="presOf" srcId="{D1FE7519-CDB3-451A-AC93-405852275F01}" destId="{18D151DA-5986-47BB-9670-C50F0EDB308A}" srcOrd="1" destOrd="0" presId="urn:microsoft.com/office/officeart/2005/8/layout/orgChart1"/>
    <dgm:cxn modelId="{05DFA714-9D2A-4584-A740-C803CF579AE1}" type="presOf" srcId="{72A4E8BB-61C7-44C5-9B68-F6070E433773}" destId="{FCC6409F-31D7-476D-981B-BBB4E9013C07}" srcOrd="1" destOrd="0" presId="urn:microsoft.com/office/officeart/2005/8/layout/orgChart1"/>
    <dgm:cxn modelId="{02B3CFF7-4AD0-4492-BEF7-96DDA91DB138}" type="presOf" srcId="{9114BD29-6478-4040-90FD-E8F5B96EAD76}" destId="{97678E14-C819-4157-8CE7-5B210031FFCA}" srcOrd="0" destOrd="0" presId="urn:microsoft.com/office/officeart/2005/8/layout/orgChart1"/>
    <dgm:cxn modelId="{13E419D8-1619-4EDB-B167-7EC63C643EA4}" srcId="{E01DFFD5-5C3E-402D-849B-A4739811EDA2}" destId="{C232BECE-7D5E-4CAA-9DA8-8B52811BBC17}" srcOrd="2" destOrd="0" parTransId="{C4A6B568-51C9-46B8-9A3B-D4AAACB8D8CC}" sibTransId="{F9E8E36E-8394-4B47-9AE9-BD094E8342C6}"/>
    <dgm:cxn modelId="{0BD81C46-DCD1-426E-843A-4344AB29BB19}" type="presOf" srcId="{394109D7-8AA0-4BC0-86E8-52B1AEB7AC51}" destId="{FD0CA278-0299-4E1E-9284-28EACBE34527}" srcOrd="1" destOrd="0" presId="urn:microsoft.com/office/officeart/2005/8/layout/orgChart1"/>
    <dgm:cxn modelId="{FE90C340-EC12-48BA-8D79-D2B55EE22E18}" type="presOf" srcId="{8FE35151-0779-4603-9308-F30D1087A837}" destId="{B8EDA8C1-9A62-447F-8A22-23DD494C6C2D}" srcOrd="1" destOrd="0" presId="urn:microsoft.com/office/officeart/2005/8/layout/orgChart1"/>
    <dgm:cxn modelId="{011257FB-1FDF-4342-B01B-18178869731C}" type="presOf" srcId="{C232BECE-7D5E-4CAA-9DA8-8B52811BBC17}" destId="{0E4DAB0D-779D-4CDF-AA97-2FA3673BBA2A}" srcOrd="1" destOrd="0" presId="urn:microsoft.com/office/officeart/2005/8/layout/orgChart1"/>
    <dgm:cxn modelId="{A54E2DA1-822B-4270-83F8-1C8A7BE18A60}" type="presOf" srcId="{3AE39D53-F84E-4037-B11C-1E0F60789308}" destId="{534F3893-D035-483A-989B-060AF99BAF23}" srcOrd="1" destOrd="0" presId="urn:microsoft.com/office/officeart/2005/8/layout/orgChart1"/>
    <dgm:cxn modelId="{2210A597-76F0-4F1F-BE23-03B7426FF973}" type="presOf" srcId="{7AD8B5B7-9948-4758-9E7A-CF319158751C}" destId="{9E0C01F1-402C-4CF9-8179-1B9EEF1E2857}" srcOrd="0" destOrd="0" presId="urn:microsoft.com/office/officeart/2005/8/layout/orgChart1"/>
    <dgm:cxn modelId="{47DB0E01-87DC-4A90-885C-DDE707827F5D}" type="presOf" srcId="{F6F322E1-F7F7-4A69-8E98-E1B3CCE9F10B}" destId="{89CC8691-C3CD-428D-831F-9AD615A5754C}" srcOrd="0" destOrd="0" presId="urn:microsoft.com/office/officeart/2005/8/layout/orgChart1"/>
    <dgm:cxn modelId="{23D22674-08C6-4F83-A9EE-6466393B853C}" type="presOf" srcId="{394109D7-8AA0-4BC0-86E8-52B1AEB7AC51}" destId="{A661DE93-D2C2-4333-9348-96FA4EE97EBC}" srcOrd="0" destOrd="0" presId="urn:microsoft.com/office/officeart/2005/8/layout/orgChart1"/>
    <dgm:cxn modelId="{B978EFA4-1E05-42AB-B3AD-217DBB1CC4D7}" type="presOf" srcId="{953A79CE-5A6D-4AF3-9DD9-D42A56AAAE90}" destId="{53E87076-4EF1-4802-8C38-96292BFB6A11}" srcOrd="0" destOrd="0" presId="urn:microsoft.com/office/officeart/2005/8/layout/orgChart1"/>
    <dgm:cxn modelId="{492141FB-6683-4E3C-A6CF-E35D1E1DCB99}" srcId="{B81CB118-0C47-4118-B876-20A5A0CAAB27}" destId="{EB10A46A-7157-4BEA-87A4-A6E26E40002B}" srcOrd="4" destOrd="0" parTransId="{A939E6DD-614E-4314-9CE3-5595F9428881}" sibTransId="{0AD6E048-6C9C-4831-8336-259158867DDD}"/>
    <dgm:cxn modelId="{8A9D6EFE-376F-4F6F-AECB-817CAFA850F7}" srcId="{E01DFFD5-5C3E-402D-849B-A4739811EDA2}" destId="{394109D7-8AA0-4BC0-86E8-52B1AEB7AC51}" srcOrd="1" destOrd="0" parTransId="{C5AEE92C-0F3F-45EB-BDE2-0E22CF1019DE}" sibTransId="{21A44810-3CD0-4805-B09B-016F3EFE98A5}"/>
    <dgm:cxn modelId="{215D112A-67B7-4167-838F-D5F27D0B1DE8}" type="presOf" srcId="{08B372A3-EBC7-497A-A1BA-C95C3118A61A}" destId="{B02829D6-4240-4BB8-94AF-8AB9C4F83296}" srcOrd="1" destOrd="0" presId="urn:microsoft.com/office/officeart/2005/8/layout/orgChart1"/>
    <dgm:cxn modelId="{EFFE2C79-56D2-4962-A68C-DFD7000270BF}" type="presOf" srcId="{F5D01F96-DE9A-483D-B33D-4918645EE4A3}" destId="{B2F79A95-9AD1-43DD-B2F4-88A62FE6C738}" srcOrd="0" destOrd="0" presId="urn:microsoft.com/office/officeart/2005/8/layout/orgChart1"/>
    <dgm:cxn modelId="{9E1E2F3B-7506-4497-808E-BF988C9E2B4D}" type="presOf" srcId="{72A4E8BB-61C7-44C5-9B68-F6070E433773}" destId="{6E1FB060-3FB1-403E-A824-582F37AC0140}" srcOrd="0" destOrd="0" presId="urn:microsoft.com/office/officeart/2005/8/layout/orgChart1"/>
    <dgm:cxn modelId="{B778C4E5-315A-47BB-8DB9-3880805EE949}" srcId="{B81CB118-0C47-4118-B876-20A5A0CAAB27}" destId="{A503655A-1D59-464F-92C1-911F708B16EB}" srcOrd="7" destOrd="0" parTransId="{CBE3A1C4-D6E4-486D-8B35-4D00B350D11E}" sibTransId="{5F874355-B0D0-41DE-87D7-257004CD7064}"/>
    <dgm:cxn modelId="{FE3719FD-2F0C-4B88-869E-5F710C04A26A}" type="presOf" srcId="{52B89F94-D3CB-4765-A24A-606EDE7B6F8D}" destId="{99EAF6DA-1D63-49D8-9AD7-98FA37C40AD5}" srcOrd="0" destOrd="0" presId="urn:microsoft.com/office/officeart/2005/8/layout/orgChart1"/>
    <dgm:cxn modelId="{20688B7C-2227-4875-97A7-91A958F20DBB}" type="presOf" srcId="{D1FE7519-CDB3-451A-AC93-405852275F01}" destId="{A70E17D3-0BC3-493A-8F53-E72C4C1F58D3}" srcOrd="0" destOrd="0" presId="urn:microsoft.com/office/officeart/2005/8/layout/orgChart1"/>
    <dgm:cxn modelId="{5396A166-0A56-4550-AB06-854F6AF81D33}" type="presOf" srcId="{E01DFFD5-5C3E-402D-849B-A4739811EDA2}" destId="{39AA7663-A88C-46AA-BC63-3613CDDA976D}" srcOrd="1" destOrd="0" presId="urn:microsoft.com/office/officeart/2005/8/layout/orgChart1"/>
    <dgm:cxn modelId="{6775863A-C300-4619-B04A-999C3FC450F6}" type="presOf" srcId="{A503655A-1D59-464F-92C1-911F708B16EB}" destId="{52E37BF3-B234-41BB-ADF4-F5D084E91D2B}" srcOrd="0" destOrd="0" presId="urn:microsoft.com/office/officeart/2005/8/layout/orgChart1"/>
    <dgm:cxn modelId="{15806F4D-9241-4C0C-B8B8-5D8967309FB1}" type="presOf" srcId="{DA69C9DB-C82A-45FB-BB5C-C33CB18D6CEE}" destId="{A14C9E49-2843-40B3-B22B-AEC5DA706EBD}" srcOrd="0" destOrd="0" presId="urn:microsoft.com/office/officeart/2005/8/layout/orgChart1"/>
    <dgm:cxn modelId="{12834376-A6C1-4E67-A8AF-FEBC65089F8E}" srcId="{B81CB118-0C47-4118-B876-20A5A0CAAB27}" destId="{234B17A8-756B-4975-B658-0EC502E56851}" srcOrd="8" destOrd="0" parTransId="{05F998BD-9DEA-42E1-A353-2835F6C65DFF}" sibTransId="{D59DD49C-B9E9-4755-80DF-97E4EBFFC851}"/>
    <dgm:cxn modelId="{DA85468A-3524-4060-8955-CA46D0C53035}" type="presOf" srcId="{3AE39D53-F84E-4037-B11C-1E0F60789308}" destId="{B3E6060A-6FE9-457F-939D-3E0D7E016AF6}" srcOrd="0" destOrd="0" presId="urn:microsoft.com/office/officeart/2005/8/layout/orgChart1"/>
    <dgm:cxn modelId="{93E63763-FD20-4FEC-8809-ADCE5798612B}" srcId="{EEA4CB0F-B844-4500-8244-F368B9B6ACB5}" destId="{21ED45B3-ADD8-4916-ABED-7D6052584B02}" srcOrd="4" destOrd="0" parTransId="{87BEFC5E-75AF-4132-B92E-CC58C3388484}" sibTransId="{9B11ADD0-D10E-45C5-B9EC-B0C2E370C882}"/>
    <dgm:cxn modelId="{730B4487-7C90-416A-8E2F-AD1797082351}" type="presOf" srcId="{B6CE4FFF-ECDD-49AF-A7ED-D2F645D36E75}" destId="{1D294E6E-BBBC-4EC3-9D66-1D8FFAC54918}" srcOrd="0" destOrd="0" presId="urn:microsoft.com/office/officeart/2005/8/layout/orgChart1"/>
    <dgm:cxn modelId="{FF3D9452-1BFA-4E8C-A829-C4860D79B0AA}" srcId="{D1FE7519-CDB3-451A-AC93-405852275F01}" destId="{E01DFFD5-5C3E-402D-849B-A4739811EDA2}" srcOrd="1" destOrd="0" parTransId="{10176D88-92E4-4922-AC0F-63CB4011393E}" sibTransId="{CAAFD3B2-E875-4C4E-8458-0FC9EAC2E9CC}"/>
    <dgm:cxn modelId="{0E7ADDAB-BD67-462D-9A01-E4D22C0DFC82}" srcId="{B81CB118-0C47-4118-B876-20A5A0CAAB27}" destId="{1A6C6C05-1CC6-4195-9B10-AA01ACB40C7D}" srcOrd="0" destOrd="0" parTransId="{7AD8B5B7-9948-4758-9E7A-CF319158751C}" sibTransId="{DDF4BAC5-1F8B-4FA4-9BAD-465B8F9843B5}"/>
    <dgm:cxn modelId="{F6D104A5-8C9A-4FA3-8899-090A97FBC081}" type="presOf" srcId="{4F83CED5-27BC-486C-B11D-1170D8DB8474}" destId="{E29F38B5-D06F-4E15-BE26-6B4209381561}" srcOrd="1" destOrd="0" presId="urn:microsoft.com/office/officeart/2005/8/layout/orgChart1"/>
    <dgm:cxn modelId="{ACB61DFD-6DC6-40F8-AAE0-A384AEB40AB9}" srcId="{B81CB118-0C47-4118-B876-20A5A0CAAB27}" destId="{F5D01F96-DE9A-483D-B33D-4918645EE4A3}" srcOrd="3" destOrd="0" parTransId="{91246705-EBA7-469E-85E8-715296037E00}" sibTransId="{16FD6EA3-E818-4114-A83D-8B1D8EE773D1}"/>
    <dgm:cxn modelId="{2CCC2E29-20CD-4DF5-B401-236D49481886}" type="presOf" srcId="{1A6C6C05-1CC6-4195-9B10-AA01ACB40C7D}" destId="{AAE66518-9FBD-4077-8690-7DE505F8BF31}" srcOrd="0" destOrd="0" presId="urn:microsoft.com/office/officeart/2005/8/layout/orgChart1"/>
    <dgm:cxn modelId="{C1534366-BF3E-41AC-93EB-84651AD19D38}" type="presOf" srcId="{4248AD61-AEF4-41CB-A63F-8D19AF0F47CC}" destId="{CB42DFF4-41F4-48CB-8ED6-459B457BC827}" srcOrd="0" destOrd="0" presId="urn:microsoft.com/office/officeart/2005/8/layout/orgChart1"/>
    <dgm:cxn modelId="{3A7E2323-06CC-46E5-AB92-519EFE400053}" type="presOf" srcId="{8E6AEF43-D0A2-462D-8609-82CFCC8EF2B1}" destId="{C151988B-5ADE-4AC5-A121-D9EBE78DAA73}" srcOrd="0" destOrd="0" presId="urn:microsoft.com/office/officeart/2005/8/layout/orgChart1"/>
    <dgm:cxn modelId="{81DAA19C-6540-4ACC-B756-F520BD6D93C0}" srcId="{9114BD29-6478-4040-90FD-E8F5B96EAD76}" destId="{D1FE7519-CDB3-451A-AC93-405852275F01}" srcOrd="0" destOrd="0" parTransId="{5E29D9C1-4757-4D06-97BF-26826C6A707A}" sibTransId="{18DA61A0-C024-4B53-8F14-E3452DC38AF1}"/>
    <dgm:cxn modelId="{F140CD38-49F0-412D-9B59-E9464E8AF85A}" type="presOf" srcId="{05F998BD-9DEA-42E1-A353-2835F6C65DFF}" destId="{23ABED52-C635-40B2-AAB0-6DB6CC1DAC59}" srcOrd="0" destOrd="0" presId="urn:microsoft.com/office/officeart/2005/8/layout/orgChart1"/>
    <dgm:cxn modelId="{9C3032A1-AF75-46C1-AFB0-23E8DDE16584}" type="presOf" srcId="{EAA08415-B42D-4AF0-82B6-529D5554B7E5}" destId="{03DD7D3B-5C47-4A8C-9480-4CF5A576ACD3}" srcOrd="1" destOrd="0" presId="urn:microsoft.com/office/officeart/2005/8/layout/orgChart1"/>
    <dgm:cxn modelId="{947E6B2E-0D77-498E-A888-ECFF78A252A1}" type="presOf" srcId="{83245BE6-25F8-41BD-9BAF-2836060427B7}" destId="{9A419527-43C0-49A3-BA4B-297773D715B9}" srcOrd="0" destOrd="0" presId="urn:microsoft.com/office/officeart/2005/8/layout/orgChart1"/>
    <dgm:cxn modelId="{58AC4C02-689C-48E2-BB0A-B70E0BE2CD58}" srcId="{EEA4CB0F-B844-4500-8244-F368B9B6ACB5}" destId="{8A110DD9-A49B-4EE9-94FB-A92FEE82820F}" srcOrd="5" destOrd="0" parTransId="{953A79CE-5A6D-4AF3-9DD9-D42A56AAAE90}" sibTransId="{C103F245-80BE-4C4F-AAC6-027F15C34BE1}"/>
    <dgm:cxn modelId="{E2A58CBF-AD97-4342-8200-7327BC73CA76}" type="presOf" srcId="{4248AD61-AEF4-41CB-A63F-8D19AF0F47CC}" destId="{CFBFE568-812E-4791-867C-9FAEB2C42555}" srcOrd="1" destOrd="0" presId="urn:microsoft.com/office/officeart/2005/8/layout/orgChart1"/>
    <dgm:cxn modelId="{D6D1E900-3B0C-465B-B9C3-23373BF79E09}" srcId="{B81CB118-0C47-4118-B876-20A5A0CAAB27}" destId="{EAA08415-B42D-4AF0-82B6-529D5554B7E5}" srcOrd="5" destOrd="0" parTransId="{8443B3DB-9549-4492-9082-78F5718FAC77}" sibTransId="{0399997F-2A8A-44A5-86BC-A27E910FBA05}"/>
    <dgm:cxn modelId="{C5ACD61E-2CB4-4B5D-8C73-A887C486975B}" type="presOf" srcId="{90243A74-624B-4FDB-8728-149BC497699F}" destId="{34C40F1A-CD54-4CAA-BB0D-F295CF295D55}" srcOrd="0" destOrd="0" presId="urn:microsoft.com/office/officeart/2005/8/layout/orgChart1"/>
    <dgm:cxn modelId="{5ABBD12A-8010-45F8-B94C-2EC282BE5E18}" type="presOf" srcId="{234B17A8-756B-4975-B658-0EC502E56851}" destId="{CECDF98C-E373-476A-8D66-810955BC50FA}" srcOrd="1" destOrd="0" presId="urn:microsoft.com/office/officeart/2005/8/layout/orgChart1"/>
    <dgm:cxn modelId="{9878D004-F645-464F-A1CA-F090208A9055}" type="presOf" srcId="{21ED45B3-ADD8-4916-ABED-7D6052584B02}" destId="{52A67209-45AA-439B-ACD7-98CB79F3B4D2}" srcOrd="0" destOrd="0" presId="urn:microsoft.com/office/officeart/2005/8/layout/orgChart1"/>
    <dgm:cxn modelId="{26162B85-EFA4-46C8-A086-EAE64D72E7DE}" type="presOf" srcId="{C4A6B568-51C9-46B8-9A3B-D4AAACB8D8CC}" destId="{DCBBE75B-62EB-40E9-8FE2-6181E1AA0DB7}" srcOrd="0" destOrd="0" presId="urn:microsoft.com/office/officeart/2005/8/layout/orgChart1"/>
    <dgm:cxn modelId="{212380D7-5057-40D1-89E5-A15A51E4F835}" srcId="{D1FE7519-CDB3-451A-AC93-405852275F01}" destId="{83245BE6-25F8-41BD-9BAF-2836060427B7}" srcOrd="0" destOrd="0" parTransId="{8E6AEF43-D0A2-462D-8609-82CFCC8EF2B1}" sibTransId="{85F8762D-CD85-4AB4-BAE9-96364C30D110}"/>
    <dgm:cxn modelId="{F995B2C3-FAB4-4661-ABEE-9DFE34B1DAF6}" type="presOf" srcId="{C232BECE-7D5E-4CAA-9DA8-8B52811BBC17}" destId="{F902A902-2942-4EAD-BA61-6E8528EF2CCE}" srcOrd="0" destOrd="0" presId="urn:microsoft.com/office/officeart/2005/8/layout/orgChart1"/>
    <dgm:cxn modelId="{0962962A-1077-41AB-B252-F1E6621BE1FE}" type="presOf" srcId="{C97A75C1-DF32-4178-A886-8B7DCDAE2CE4}" destId="{F087FECB-2BBD-4D7B-862E-EFAFEBB88978}" srcOrd="0" destOrd="0" presId="urn:microsoft.com/office/officeart/2005/8/layout/orgChart1"/>
    <dgm:cxn modelId="{EFF72930-853F-4CDB-83D0-ADDF86673C23}" type="presOf" srcId="{08B372A3-EBC7-497A-A1BA-C95C3118A61A}" destId="{BEE2BCA8-EEB2-4C2F-8070-EA737638157A}" srcOrd="0" destOrd="0" presId="urn:microsoft.com/office/officeart/2005/8/layout/orgChart1"/>
    <dgm:cxn modelId="{915E4B0A-F854-43ED-A9EE-3460372A7173}" type="presOf" srcId="{0D2D0DA3-EC07-4FBE-B13E-CEF3A85B9F60}" destId="{E2AA91A5-93C1-4A74-8178-5654E3CAE753}" srcOrd="0" destOrd="0" presId="urn:microsoft.com/office/officeart/2005/8/layout/orgChart1"/>
    <dgm:cxn modelId="{AFB7FEBC-33F1-4DCC-92C9-CBECAFD2295C}" type="presOf" srcId="{8A110DD9-A49B-4EE9-94FB-A92FEE82820F}" destId="{0657158C-0FDF-4B02-9AA1-88F7B17DB909}" srcOrd="1" destOrd="0" presId="urn:microsoft.com/office/officeart/2005/8/layout/orgChart1"/>
    <dgm:cxn modelId="{FDD671EB-A0CF-4F09-8346-7BFE3AB95648}" srcId="{EEA4CB0F-B844-4500-8244-F368B9B6ACB5}" destId="{BDBEA1A4-1D2C-4F95-9615-BB5AF9C7D28E}" srcOrd="3" destOrd="0" parTransId="{B6025182-C77A-4A14-A9BC-53EAE75AC5D7}" sibTransId="{F20077F0-4634-4156-81A4-80E2279A8DEA}"/>
    <dgm:cxn modelId="{E06F3195-5B32-4A8F-ACFF-9849FDAF277D}" type="presOf" srcId="{05426DD9-0C8B-4DE9-90E8-72B05D740D3F}" destId="{FC993631-2459-4EBD-9842-1FBFCC18A0A7}" srcOrd="0" destOrd="0" presId="urn:microsoft.com/office/officeart/2005/8/layout/orgChart1"/>
    <dgm:cxn modelId="{1B069CA2-E8FD-475E-8385-1EC05D0912D2}" type="presOf" srcId="{EB10A46A-7157-4BEA-87A4-A6E26E40002B}" destId="{D49623A7-9C32-4177-82E4-F095C67CF854}" srcOrd="1" destOrd="0" presId="urn:microsoft.com/office/officeart/2005/8/layout/orgChart1"/>
    <dgm:cxn modelId="{7DC06916-635B-406B-B328-DD3DCD710568}" type="presOf" srcId="{5A83AE8E-AF9C-4F9B-9974-D954C15A1BD5}" destId="{B0EE391B-98A1-4F52-97B5-A5539E933165}" srcOrd="0" destOrd="0" presId="urn:microsoft.com/office/officeart/2005/8/layout/orgChart1"/>
    <dgm:cxn modelId="{98E8D7BA-B35E-49B8-B138-544345BDB123}" type="presOf" srcId="{D6CB0994-E4AF-4D7A-9B75-26091AEC5F92}" destId="{5F34F013-A0C2-4271-874D-D6107C37F800}" srcOrd="0" destOrd="0" presId="urn:microsoft.com/office/officeart/2005/8/layout/orgChart1"/>
    <dgm:cxn modelId="{1A70D35B-43B9-4548-AB57-4326C719B751}" type="presOf" srcId="{87BEFC5E-75AF-4132-B92E-CC58C3388484}" destId="{18526976-8AD9-4BDC-B28E-18AC45FF62B3}" srcOrd="0" destOrd="0" presId="urn:microsoft.com/office/officeart/2005/8/layout/orgChart1"/>
    <dgm:cxn modelId="{C55FB020-A460-431E-B883-6866F8F50C87}" type="presOf" srcId="{EEA4CB0F-B844-4500-8244-F368B9B6ACB5}" destId="{899568BA-E54A-4359-8A88-5C3197A08FD5}" srcOrd="0" destOrd="0" presId="urn:microsoft.com/office/officeart/2005/8/layout/orgChart1"/>
    <dgm:cxn modelId="{DB004410-EC71-4458-AF85-85B5263352A2}" type="presOf" srcId="{F5D01F96-DE9A-483D-B33D-4918645EE4A3}" destId="{B5DE5B04-C729-4E82-A8A1-66DA2515FD32}" srcOrd="1" destOrd="0" presId="urn:microsoft.com/office/officeart/2005/8/layout/orgChart1"/>
    <dgm:cxn modelId="{4875667F-C9EB-4288-9781-7A61D447671E}" type="presOf" srcId="{21ED45B3-ADD8-4916-ABED-7D6052584B02}" destId="{E7D8CDB5-A183-4F3F-A71A-493AFDA21B61}" srcOrd="1" destOrd="0" presId="urn:microsoft.com/office/officeart/2005/8/layout/orgChart1"/>
    <dgm:cxn modelId="{35FF270F-06DD-44C8-9161-7918E254D0A6}" type="presOf" srcId="{8FE35151-0779-4603-9308-F30D1087A837}" destId="{4AB57CA6-5A81-41A4-B9CE-BD35DC6E7645}" srcOrd="0" destOrd="0" presId="urn:microsoft.com/office/officeart/2005/8/layout/orgChart1"/>
    <dgm:cxn modelId="{262851DA-1F90-4DF9-9E51-39A3FEAF6405}" type="presOf" srcId="{D6CB0994-E4AF-4D7A-9B75-26091AEC5F92}" destId="{EBE514DD-D0EB-4DC4-9BE9-D162322A99E6}" srcOrd="1" destOrd="0" presId="urn:microsoft.com/office/officeart/2005/8/layout/orgChart1"/>
    <dgm:cxn modelId="{C95BDABE-C3F6-4814-A1D8-2BD6AA20B091}" type="presOf" srcId="{10176D88-92E4-4922-AC0F-63CB4011393E}" destId="{CEE12C4E-EC30-42C6-8C89-E15B81719903}" srcOrd="0" destOrd="0" presId="urn:microsoft.com/office/officeart/2005/8/layout/orgChart1"/>
    <dgm:cxn modelId="{E8F7F55C-192A-478F-BE5A-B7B47B3A9385}" type="presOf" srcId="{BDBEA1A4-1D2C-4F95-9615-BB5AF9C7D28E}" destId="{28DFC18C-A9B9-4A83-8474-746BB733CDCD}" srcOrd="1" destOrd="0" presId="urn:microsoft.com/office/officeart/2005/8/layout/orgChart1"/>
    <dgm:cxn modelId="{0807328F-CAAC-4E23-9DAE-6752B7DCF149}" type="presOf" srcId="{1A6C6C05-1CC6-4195-9B10-AA01ACB40C7D}" destId="{6816C207-C736-44ED-871B-B2336B38C6F9}" srcOrd="1" destOrd="0" presId="urn:microsoft.com/office/officeart/2005/8/layout/orgChart1"/>
    <dgm:cxn modelId="{632797FC-35EC-4455-9730-47969085F0D4}" type="presOf" srcId="{CBE3A1C4-D6E4-486D-8B35-4D00B350D11E}" destId="{6364F2DB-BBDC-4E41-AFDE-54276BA5D8A2}" srcOrd="0" destOrd="0" presId="urn:microsoft.com/office/officeart/2005/8/layout/orgChart1"/>
    <dgm:cxn modelId="{C66AE8C3-DBEF-44EC-A4EE-30E77F2F186D}" type="presOf" srcId="{A939E6DD-614E-4314-9CE3-5595F9428881}" destId="{D058CE54-6EBE-4D79-A4B0-70EA29E5A276}" srcOrd="0" destOrd="0" presId="urn:microsoft.com/office/officeart/2005/8/layout/orgChart1"/>
    <dgm:cxn modelId="{2B87FDF0-AC89-4423-95DE-785BA7F8F2EC}" type="presParOf" srcId="{97678E14-C819-4157-8CE7-5B210031FFCA}" destId="{98AA5898-3F53-4D9F-BA3C-7D4BA4B8B51B}" srcOrd="0" destOrd="0" presId="urn:microsoft.com/office/officeart/2005/8/layout/orgChart1"/>
    <dgm:cxn modelId="{AEEBBE14-836C-4D60-B2DA-5B0C3EF8986F}" type="presParOf" srcId="{98AA5898-3F53-4D9F-BA3C-7D4BA4B8B51B}" destId="{D8D50FB5-52F1-4D1C-942F-DD67B09FD6C3}" srcOrd="0" destOrd="0" presId="urn:microsoft.com/office/officeart/2005/8/layout/orgChart1"/>
    <dgm:cxn modelId="{FDAE1964-547B-4E05-8EF2-38C1B0BE2B63}" type="presParOf" srcId="{D8D50FB5-52F1-4D1C-942F-DD67B09FD6C3}" destId="{A70E17D3-0BC3-493A-8F53-E72C4C1F58D3}" srcOrd="0" destOrd="0" presId="urn:microsoft.com/office/officeart/2005/8/layout/orgChart1"/>
    <dgm:cxn modelId="{57402890-49FC-430B-B14B-FD7BDD95A79C}" type="presParOf" srcId="{D8D50FB5-52F1-4D1C-942F-DD67B09FD6C3}" destId="{18D151DA-5986-47BB-9670-C50F0EDB308A}" srcOrd="1" destOrd="0" presId="urn:microsoft.com/office/officeart/2005/8/layout/orgChart1"/>
    <dgm:cxn modelId="{34125F35-BC2E-4BAD-B1E8-015E7157AB89}" type="presParOf" srcId="{98AA5898-3F53-4D9F-BA3C-7D4BA4B8B51B}" destId="{8B346A0C-5B1A-446B-AD10-802A4C204849}" srcOrd="1" destOrd="0" presId="urn:microsoft.com/office/officeart/2005/8/layout/orgChart1"/>
    <dgm:cxn modelId="{95E0FF2F-B0F9-485B-908E-7DDE1A0CF214}" type="presParOf" srcId="{8B346A0C-5B1A-446B-AD10-802A4C204849}" destId="{C151988B-5ADE-4AC5-A121-D9EBE78DAA73}" srcOrd="0" destOrd="0" presId="urn:microsoft.com/office/officeart/2005/8/layout/orgChart1"/>
    <dgm:cxn modelId="{E57B415A-8338-47B1-96F3-21DEFE47EE79}" type="presParOf" srcId="{8B346A0C-5B1A-446B-AD10-802A4C204849}" destId="{51C40674-41E3-42AB-8AFB-B04B76E99EF8}" srcOrd="1" destOrd="0" presId="urn:microsoft.com/office/officeart/2005/8/layout/orgChart1"/>
    <dgm:cxn modelId="{24C049CF-7C66-4AB3-B027-A5E5963DAEBB}" type="presParOf" srcId="{51C40674-41E3-42AB-8AFB-B04B76E99EF8}" destId="{B32FA3AD-8DC0-4B02-BA13-558186F92422}" srcOrd="0" destOrd="0" presId="urn:microsoft.com/office/officeart/2005/8/layout/orgChart1"/>
    <dgm:cxn modelId="{4836D27C-1369-40DA-8542-74918ED7DAE6}" type="presParOf" srcId="{B32FA3AD-8DC0-4B02-BA13-558186F92422}" destId="{9A419527-43C0-49A3-BA4B-297773D715B9}" srcOrd="0" destOrd="0" presId="urn:microsoft.com/office/officeart/2005/8/layout/orgChart1"/>
    <dgm:cxn modelId="{403429FB-6ABD-449D-8A2B-F7FCDD9EFF7E}" type="presParOf" srcId="{B32FA3AD-8DC0-4B02-BA13-558186F92422}" destId="{B451BB16-90CC-4CBB-A9B7-1DD3E6D96B17}" srcOrd="1" destOrd="0" presId="urn:microsoft.com/office/officeart/2005/8/layout/orgChart1"/>
    <dgm:cxn modelId="{F2A62D90-9BA0-4506-A847-398B3FE13783}" type="presParOf" srcId="{51C40674-41E3-42AB-8AFB-B04B76E99EF8}" destId="{82B843FD-CF13-49F6-B358-9BC706EB1D71}" srcOrd="1" destOrd="0" presId="urn:microsoft.com/office/officeart/2005/8/layout/orgChart1"/>
    <dgm:cxn modelId="{87A85B4B-1D2D-4E80-86F9-06214903BAC9}" type="presParOf" srcId="{82B843FD-CF13-49F6-B358-9BC706EB1D71}" destId="{FC993631-2459-4EBD-9842-1FBFCC18A0A7}" srcOrd="0" destOrd="0" presId="urn:microsoft.com/office/officeart/2005/8/layout/orgChart1"/>
    <dgm:cxn modelId="{A68606D5-E625-42BD-A1A8-830AF99B2885}" type="presParOf" srcId="{82B843FD-CF13-49F6-B358-9BC706EB1D71}" destId="{A12039B9-0AC7-4548-AABC-6F2C2F82FFC5}" srcOrd="1" destOrd="0" presId="urn:microsoft.com/office/officeart/2005/8/layout/orgChart1"/>
    <dgm:cxn modelId="{98ABCD0B-9B1A-472E-9A42-79A19C5C49B6}" type="presParOf" srcId="{A12039B9-0AC7-4548-AABC-6F2C2F82FFC5}" destId="{A2BEEEB2-D00A-453E-8828-24D1D1E82D94}" srcOrd="0" destOrd="0" presId="urn:microsoft.com/office/officeart/2005/8/layout/orgChart1"/>
    <dgm:cxn modelId="{38112EA7-B437-4481-8E29-2515CD160A30}" type="presParOf" srcId="{A2BEEEB2-D00A-453E-8828-24D1D1E82D94}" destId="{A078444D-08C4-4349-8F77-E21421CE2E56}" srcOrd="0" destOrd="0" presId="urn:microsoft.com/office/officeart/2005/8/layout/orgChart1"/>
    <dgm:cxn modelId="{1221E8A0-F506-490B-9109-7DC671F95991}" type="presParOf" srcId="{A2BEEEB2-D00A-453E-8828-24D1D1E82D94}" destId="{4ED83459-5EDA-48C8-A913-2EBDCF7B3942}" srcOrd="1" destOrd="0" presId="urn:microsoft.com/office/officeart/2005/8/layout/orgChart1"/>
    <dgm:cxn modelId="{72ED4272-C140-4C6B-9A2B-69F1E42E6F00}" type="presParOf" srcId="{A12039B9-0AC7-4548-AABC-6F2C2F82FFC5}" destId="{4EC64EFE-E1AC-434F-9D89-75D8CA8C2E3A}" srcOrd="1" destOrd="0" presId="urn:microsoft.com/office/officeart/2005/8/layout/orgChart1"/>
    <dgm:cxn modelId="{5748C619-B9BC-4787-8D00-ADC3AAF5E2B4}" type="presParOf" srcId="{4EC64EFE-E1AC-434F-9D89-75D8CA8C2E3A}" destId="{9E0C01F1-402C-4CF9-8179-1B9EEF1E2857}" srcOrd="0" destOrd="0" presId="urn:microsoft.com/office/officeart/2005/8/layout/orgChart1"/>
    <dgm:cxn modelId="{299A5694-B739-4C8F-B43C-3D26EF02EA2D}" type="presParOf" srcId="{4EC64EFE-E1AC-434F-9D89-75D8CA8C2E3A}" destId="{5D58AA4B-7444-4BB8-928B-A41A5B8480D8}" srcOrd="1" destOrd="0" presId="urn:microsoft.com/office/officeart/2005/8/layout/orgChart1"/>
    <dgm:cxn modelId="{F1BAD7E9-BB1C-45BF-BA47-0F6F187D2E1B}" type="presParOf" srcId="{5D58AA4B-7444-4BB8-928B-A41A5B8480D8}" destId="{3DC7C8C1-80B8-434D-B4C1-6E871B8E9D22}" srcOrd="0" destOrd="0" presId="urn:microsoft.com/office/officeart/2005/8/layout/orgChart1"/>
    <dgm:cxn modelId="{9AB4E4D0-9DFC-47C4-AD5A-1198720E8A90}" type="presParOf" srcId="{3DC7C8C1-80B8-434D-B4C1-6E871B8E9D22}" destId="{AAE66518-9FBD-4077-8690-7DE505F8BF31}" srcOrd="0" destOrd="0" presId="urn:microsoft.com/office/officeart/2005/8/layout/orgChart1"/>
    <dgm:cxn modelId="{CA927B63-8534-48B4-B49D-1FE94D0B5BDA}" type="presParOf" srcId="{3DC7C8C1-80B8-434D-B4C1-6E871B8E9D22}" destId="{6816C207-C736-44ED-871B-B2336B38C6F9}" srcOrd="1" destOrd="0" presId="urn:microsoft.com/office/officeart/2005/8/layout/orgChart1"/>
    <dgm:cxn modelId="{33BCC705-443D-4651-8A3A-8CACD1F717F3}" type="presParOf" srcId="{5D58AA4B-7444-4BB8-928B-A41A5B8480D8}" destId="{B690F449-7E3A-41C5-8409-222C87E27AA2}" srcOrd="1" destOrd="0" presId="urn:microsoft.com/office/officeart/2005/8/layout/orgChart1"/>
    <dgm:cxn modelId="{4300E9FC-8A9B-4A13-AECD-4B670924787C}" type="presParOf" srcId="{5D58AA4B-7444-4BB8-928B-A41A5B8480D8}" destId="{14921282-93C2-4883-B04F-92BDEB5B3481}" srcOrd="2" destOrd="0" presId="urn:microsoft.com/office/officeart/2005/8/layout/orgChart1"/>
    <dgm:cxn modelId="{882E10F2-E721-4B44-BEA2-2FDB3D6601BF}" type="presParOf" srcId="{4EC64EFE-E1AC-434F-9D89-75D8CA8C2E3A}" destId="{1D294E6E-BBBC-4EC3-9D66-1D8FFAC54918}" srcOrd="2" destOrd="0" presId="urn:microsoft.com/office/officeart/2005/8/layout/orgChart1"/>
    <dgm:cxn modelId="{9AB6F36B-B04D-4C24-A724-3BAF086D7C4D}" type="presParOf" srcId="{4EC64EFE-E1AC-434F-9D89-75D8CA8C2E3A}" destId="{52FC5468-BAB2-4991-877E-66240160079A}" srcOrd="3" destOrd="0" presId="urn:microsoft.com/office/officeart/2005/8/layout/orgChart1"/>
    <dgm:cxn modelId="{D171485D-CE12-47DC-B2FB-E14F43968A4F}" type="presParOf" srcId="{52FC5468-BAB2-4991-877E-66240160079A}" destId="{4E17FACF-33D3-43CE-8E28-C9A458023A5E}" srcOrd="0" destOrd="0" presId="urn:microsoft.com/office/officeart/2005/8/layout/orgChart1"/>
    <dgm:cxn modelId="{348FC108-C60A-44A2-A5A7-9EA056A2720B}" type="presParOf" srcId="{4E17FACF-33D3-43CE-8E28-C9A458023A5E}" destId="{4AB57CA6-5A81-41A4-B9CE-BD35DC6E7645}" srcOrd="0" destOrd="0" presId="urn:microsoft.com/office/officeart/2005/8/layout/orgChart1"/>
    <dgm:cxn modelId="{25DECAE7-CC6B-47D2-B0C3-1335E2CA61FC}" type="presParOf" srcId="{4E17FACF-33D3-43CE-8E28-C9A458023A5E}" destId="{B8EDA8C1-9A62-447F-8A22-23DD494C6C2D}" srcOrd="1" destOrd="0" presId="urn:microsoft.com/office/officeart/2005/8/layout/orgChart1"/>
    <dgm:cxn modelId="{0273799D-67E3-4750-B050-31459C462736}" type="presParOf" srcId="{52FC5468-BAB2-4991-877E-66240160079A}" destId="{F827C1D2-3B8E-4D3F-93A9-9D7935187004}" srcOrd="1" destOrd="0" presId="urn:microsoft.com/office/officeart/2005/8/layout/orgChart1"/>
    <dgm:cxn modelId="{01226AA7-E4CA-4B7C-9DD0-815EC9C7315C}" type="presParOf" srcId="{52FC5468-BAB2-4991-877E-66240160079A}" destId="{03E75161-D21E-487B-AD56-DB13C0EB3AD5}" srcOrd="2" destOrd="0" presId="urn:microsoft.com/office/officeart/2005/8/layout/orgChart1"/>
    <dgm:cxn modelId="{DA6CE704-48FF-458E-A2E0-0E714D5038DA}" type="presParOf" srcId="{4EC64EFE-E1AC-434F-9D89-75D8CA8C2E3A}" destId="{99EAF6DA-1D63-49D8-9AD7-98FA37C40AD5}" srcOrd="4" destOrd="0" presId="urn:microsoft.com/office/officeart/2005/8/layout/orgChart1"/>
    <dgm:cxn modelId="{ACC693D0-0B97-4157-8805-1AD8EA308D6C}" type="presParOf" srcId="{4EC64EFE-E1AC-434F-9D89-75D8CA8C2E3A}" destId="{74CA10E6-D955-492B-8752-21997B560087}" srcOrd="5" destOrd="0" presId="urn:microsoft.com/office/officeart/2005/8/layout/orgChart1"/>
    <dgm:cxn modelId="{995D0181-3E5D-40A4-857E-D3B08ED2200F}" type="presParOf" srcId="{74CA10E6-D955-492B-8752-21997B560087}" destId="{A1B2A50D-A078-4EB7-AA35-FDC95B2AC168}" srcOrd="0" destOrd="0" presId="urn:microsoft.com/office/officeart/2005/8/layout/orgChart1"/>
    <dgm:cxn modelId="{5338AF9D-4778-46E1-A570-29AC3ACBCF33}" type="presParOf" srcId="{A1B2A50D-A078-4EB7-AA35-FDC95B2AC168}" destId="{659F0791-49D3-406F-9DFB-CEB313EB9483}" srcOrd="0" destOrd="0" presId="urn:microsoft.com/office/officeart/2005/8/layout/orgChart1"/>
    <dgm:cxn modelId="{4397D20C-F73A-4CCA-B74C-CC91EEB4AFF3}" type="presParOf" srcId="{A1B2A50D-A078-4EB7-AA35-FDC95B2AC168}" destId="{01FB9672-446B-4E50-BD9C-99C2B4F13FF8}" srcOrd="1" destOrd="0" presId="urn:microsoft.com/office/officeart/2005/8/layout/orgChart1"/>
    <dgm:cxn modelId="{D2FDBF56-E00A-4771-A962-744D09A8B3F7}" type="presParOf" srcId="{74CA10E6-D955-492B-8752-21997B560087}" destId="{94E8EEBD-4B04-4A1B-9427-A27E757B43F4}" srcOrd="1" destOrd="0" presId="urn:microsoft.com/office/officeart/2005/8/layout/orgChart1"/>
    <dgm:cxn modelId="{B6E4CBBC-11C6-4FC2-91EF-CD472022CDCE}" type="presParOf" srcId="{74CA10E6-D955-492B-8752-21997B560087}" destId="{5C7D134B-E430-48FE-8C30-9BCEB9BD15F5}" srcOrd="2" destOrd="0" presId="urn:microsoft.com/office/officeart/2005/8/layout/orgChart1"/>
    <dgm:cxn modelId="{0034415A-4F1B-4B06-9DC5-49DC853D0DDD}" type="presParOf" srcId="{4EC64EFE-E1AC-434F-9D89-75D8CA8C2E3A}" destId="{0088B312-19F5-4655-A5DF-74B20AE18287}" srcOrd="6" destOrd="0" presId="urn:microsoft.com/office/officeart/2005/8/layout/orgChart1"/>
    <dgm:cxn modelId="{15E25FBD-6AB2-4134-A918-C919271CF708}" type="presParOf" srcId="{4EC64EFE-E1AC-434F-9D89-75D8CA8C2E3A}" destId="{50EC7A20-C624-4D4A-9D52-16EF87259743}" srcOrd="7" destOrd="0" presId="urn:microsoft.com/office/officeart/2005/8/layout/orgChart1"/>
    <dgm:cxn modelId="{F78F4560-8629-4F4E-A41C-8AE7A21F4AAF}" type="presParOf" srcId="{50EC7A20-C624-4D4A-9D52-16EF87259743}" destId="{27A36021-64BD-4C15-83B9-D64442241E3A}" srcOrd="0" destOrd="0" presId="urn:microsoft.com/office/officeart/2005/8/layout/orgChart1"/>
    <dgm:cxn modelId="{7AA54276-2ACC-42CA-805C-2CF72B443ED7}" type="presParOf" srcId="{27A36021-64BD-4C15-83B9-D64442241E3A}" destId="{B2F79A95-9AD1-43DD-B2F4-88A62FE6C738}" srcOrd="0" destOrd="0" presId="urn:microsoft.com/office/officeart/2005/8/layout/orgChart1"/>
    <dgm:cxn modelId="{A0CE4531-FADA-4F59-B746-E1024AF48FBF}" type="presParOf" srcId="{27A36021-64BD-4C15-83B9-D64442241E3A}" destId="{B5DE5B04-C729-4E82-A8A1-66DA2515FD32}" srcOrd="1" destOrd="0" presId="urn:microsoft.com/office/officeart/2005/8/layout/orgChart1"/>
    <dgm:cxn modelId="{BB550027-22E7-47F8-8105-21B34B641ECB}" type="presParOf" srcId="{50EC7A20-C624-4D4A-9D52-16EF87259743}" destId="{7B32DC14-E8D1-4D99-BAB4-D765C5416B4A}" srcOrd="1" destOrd="0" presId="urn:microsoft.com/office/officeart/2005/8/layout/orgChart1"/>
    <dgm:cxn modelId="{B3A6BD81-A746-491D-A61A-49371FDF2BFD}" type="presParOf" srcId="{50EC7A20-C624-4D4A-9D52-16EF87259743}" destId="{5FD31046-BE8C-4470-931F-05A0A61FCBDE}" srcOrd="2" destOrd="0" presId="urn:microsoft.com/office/officeart/2005/8/layout/orgChart1"/>
    <dgm:cxn modelId="{ABB92BDF-E931-4282-BE82-3D912BF85BCD}" type="presParOf" srcId="{4EC64EFE-E1AC-434F-9D89-75D8CA8C2E3A}" destId="{D058CE54-6EBE-4D79-A4B0-70EA29E5A276}" srcOrd="8" destOrd="0" presId="urn:microsoft.com/office/officeart/2005/8/layout/orgChart1"/>
    <dgm:cxn modelId="{AA90D9F5-EE28-49E8-99B9-0F183257793E}" type="presParOf" srcId="{4EC64EFE-E1AC-434F-9D89-75D8CA8C2E3A}" destId="{AB259580-E544-4806-AF7C-CBE49D95AD0E}" srcOrd="9" destOrd="0" presId="urn:microsoft.com/office/officeart/2005/8/layout/orgChart1"/>
    <dgm:cxn modelId="{7A10AF68-13B0-4C26-A261-2662DD56CE03}" type="presParOf" srcId="{AB259580-E544-4806-AF7C-CBE49D95AD0E}" destId="{EB232E25-CEBE-4BAF-B081-B700517B1C1B}" srcOrd="0" destOrd="0" presId="urn:microsoft.com/office/officeart/2005/8/layout/orgChart1"/>
    <dgm:cxn modelId="{679DA5E1-453D-42D5-AD7E-618339B0F609}" type="presParOf" srcId="{EB232E25-CEBE-4BAF-B081-B700517B1C1B}" destId="{C5F7FF58-6D38-4AE3-BD2F-A867B33D5A1F}" srcOrd="0" destOrd="0" presId="urn:microsoft.com/office/officeart/2005/8/layout/orgChart1"/>
    <dgm:cxn modelId="{4CDE9296-7629-47D1-A7D7-09924E2DEE77}" type="presParOf" srcId="{EB232E25-CEBE-4BAF-B081-B700517B1C1B}" destId="{D49623A7-9C32-4177-82E4-F095C67CF854}" srcOrd="1" destOrd="0" presId="urn:microsoft.com/office/officeart/2005/8/layout/orgChart1"/>
    <dgm:cxn modelId="{D521263B-DE4C-442C-AB73-06FBCF9AF654}" type="presParOf" srcId="{AB259580-E544-4806-AF7C-CBE49D95AD0E}" destId="{052FD235-56BB-4485-946C-912377C3C8AC}" srcOrd="1" destOrd="0" presId="urn:microsoft.com/office/officeart/2005/8/layout/orgChart1"/>
    <dgm:cxn modelId="{66EACA81-C2ED-499A-B29C-2FF68C11B542}" type="presParOf" srcId="{AB259580-E544-4806-AF7C-CBE49D95AD0E}" destId="{9FACF40F-F992-466B-B7FC-3EDDC3877B01}" srcOrd="2" destOrd="0" presId="urn:microsoft.com/office/officeart/2005/8/layout/orgChart1"/>
    <dgm:cxn modelId="{1E6E8D16-CF39-4755-BCA0-4D57749ABE87}" type="presParOf" srcId="{4EC64EFE-E1AC-434F-9D89-75D8CA8C2E3A}" destId="{C0E26CE2-679D-4924-BEF8-950B23DF53FD}" srcOrd="10" destOrd="0" presId="urn:microsoft.com/office/officeart/2005/8/layout/orgChart1"/>
    <dgm:cxn modelId="{DDEFC619-58A6-4EA6-A7A5-1522105FA96B}" type="presParOf" srcId="{4EC64EFE-E1AC-434F-9D89-75D8CA8C2E3A}" destId="{00DDC2E1-B09F-4C35-9DEF-9E3DC9479C70}" srcOrd="11" destOrd="0" presId="urn:microsoft.com/office/officeart/2005/8/layout/orgChart1"/>
    <dgm:cxn modelId="{29B1FDD8-1EA1-4FFD-A570-8354E581087B}" type="presParOf" srcId="{00DDC2E1-B09F-4C35-9DEF-9E3DC9479C70}" destId="{53E3B8EB-B8CB-4453-9564-C3A0D70D7AD5}" srcOrd="0" destOrd="0" presId="urn:microsoft.com/office/officeart/2005/8/layout/orgChart1"/>
    <dgm:cxn modelId="{EEB211EC-9A58-4A87-AD7E-87C24FEDAA83}" type="presParOf" srcId="{53E3B8EB-B8CB-4453-9564-C3A0D70D7AD5}" destId="{2A5E69BA-AF5B-4B0C-B711-297938CD046C}" srcOrd="0" destOrd="0" presId="urn:microsoft.com/office/officeart/2005/8/layout/orgChart1"/>
    <dgm:cxn modelId="{7433AF92-0EB5-4AB6-A30C-0B948176AA03}" type="presParOf" srcId="{53E3B8EB-B8CB-4453-9564-C3A0D70D7AD5}" destId="{03DD7D3B-5C47-4A8C-9480-4CF5A576ACD3}" srcOrd="1" destOrd="0" presId="urn:microsoft.com/office/officeart/2005/8/layout/orgChart1"/>
    <dgm:cxn modelId="{0E40CF3F-AAA8-4F18-BA9E-0547FE55B33F}" type="presParOf" srcId="{00DDC2E1-B09F-4C35-9DEF-9E3DC9479C70}" destId="{A03DE3D8-49B1-4F86-AD56-CABCBEA8135E}" srcOrd="1" destOrd="0" presId="urn:microsoft.com/office/officeart/2005/8/layout/orgChart1"/>
    <dgm:cxn modelId="{E136B0A2-FE99-4ED5-8943-958B3C30D3F4}" type="presParOf" srcId="{00DDC2E1-B09F-4C35-9DEF-9E3DC9479C70}" destId="{261F6DCC-6A76-4A02-955D-4F05A7014726}" srcOrd="2" destOrd="0" presId="urn:microsoft.com/office/officeart/2005/8/layout/orgChart1"/>
    <dgm:cxn modelId="{9A987621-C717-4B31-957F-7EF46DD65CE6}" type="presParOf" srcId="{4EC64EFE-E1AC-434F-9D89-75D8CA8C2E3A}" destId="{E2AA91A5-93C1-4A74-8178-5654E3CAE753}" srcOrd="12" destOrd="0" presId="urn:microsoft.com/office/officeart/2005/8/layout/orgChart1"/>
    <dgm:cxn modelId="{2FE4C78A-C830-4F3D-906A-33CF20CFC068}" type="presParOf" srcId="{4EC64EFE-E1AC-434F-9D89-75D8CA8C2E3A}" destId="{DA870203-82CA-40A8-945D-EADD57FB3E30}" srcOrd="13" destOrd="0" presId="urn:microsoft.com/office/officeart/2005/8/layout/orgChart1"/>
    <dgm:cxn modelId="{EC879D9C-00DE-4770-B444-D9313E018D79}" type="presParOf" srcId="{DA870203-82CA-40A8-945D-EADD57FB3E30}" destId="{60AD8D1D-CE76-4E32-B33C-7275F7C9FAC6}" srcOrd="0" destOrd="0" presId="urn:microsoft.com/office/officeart/2005/8/layout/orgChart1"/>
    <dgm:cxn modelId="{646CDADE-7FD7-4378-9A6C-0CE49FE343A1}" type="presParOf" srcId="{60AD8D1D-CE76-4E32-B33C-7275F7C9FAC6}" destId="{BEE2BCA8-EEB2-4C2F-8070-EA737638157A}" srcOrd="0" destOrd="0" presId="urn:microsoft.com/office/officeart/2005/8/layout/orgChart1"/>
    <dgm:cxn modelId="{020449C9-428B-4047-AF9B-B83DA3645B3B}" type="presParOf" srcId="{60AD8D1D-CE76-4E32-B33C-7275F7C9FAC6}" destId="{B02829D6-4240-4BB8-94AF-8AB9C4F83296}" srcOrd="1" destOrd="0" presId="urn:microsoft.com/office/officeart/2005/8/layout/orgChart1"/>
    <dgm:cxn modelId="{43FC50C8-DFCA-4479-96FC-6644197DF098}" type="presParOf" srcId="{DA870203-82CA-40A8-945D-EADD57FB3E30}" destId="{87ADD01D-50E1-4DBF-998A-64296A5D3F91}" srcOrd="1" destOrd="0" presId="urn:microsoft.com/office/officeart/2005/8/layout/orgChart1"/>
    <dgm:cxn modelId="{235951BE-3858-4508-AFBF-960FE3CA1014}" type="presParOf" srcId="{DA870203-82CA-40A8-945D-EADD57FB3E30}" destId="{5A2FFA05-24BE-487D-BEE3-A6D457FBBFEF}" srcOrd="2" destOrd="0" presId="urn:microsoft.com/office/officeart/2005/8/layout/orgChart1"/>
    <dgm:cxn modelId="{11015701-7B3F-4205-B01B-6689E66A107C}" type="presParOf" srcId="{4EC64EFE-E1AC-434F-9D89-75D8CA8C2E3A}" destId="{6364F2DB-BBDC-4E41-AFDE-54276BA5D8A2}" srcOrd="14" destOrd="0" presId="urn:microsoft.com/office/officeart/2005/8/layout/orgChart1"/>
    <dgm:cxn modelId="{84D71322-A402-43DA-A2E2-0535E391C6AD}" type="presParOf" srcId="{4EC64EFE-E1AC-434F-9D89-75D8CA8C2E3A}" destId="{194EA27A-07AA-41C2-9C4A-2654EA4A4807}" srcOrd="15" destOrd="0" presId="urn:microsoft.com/office/officeart/2005/8/layout/orgChart1"/>
    <dgm:cxn modelId="{D9DED5A2-6D96-46F6-AA7B-01C2FEAAAE03}" type="presParOf" srcId="{194EA27A-07AA-41C2-9C4A-2654EA4A4807}" destId="{179B8200-CBB9-426B-B273-62592549B5A5}" srcOrd="0" destOrd="0" presId="urn:microsoft.com/office/officeart/2005/8/layout/orgChart1"/>
    <dgm:cxn modelId="{F956DB39-D462-4D48-8257-3B41CBBAD8F3}" type="presParOf" srcId="{179B8200-CBB9-426B-B273-62592549B5A5}" destId="{52E37BF3-B234-41BB-ADF4-F5D084E91D2B}" srcOrd="0" destOrd="0" presId="urn:microsoft.com/office/officeart/2005/8/layout/orgChart1"/>
    <dgm:cxn modelId="{F3C0D3FF-730E-4734-B902-48F79407EFC7}" type="presParOf" srcId="{179B8200-CBB9-426B-B273-62592549B5A5}" destId="{56CF04AA-9F0F-4DD7-A577-244740FE76AC}" srcOrd="1" destOrd="0" presId="urn:microsoft.com/office/officeart/2005/8/layout/orgChart1"/>
    <dgm:cxn modelId="{463CC7ED-A7E3-4766-BF74-3024A0685707}" type="presParOf" srcId="{194EA27A-07AA-41C2-9C4A-2654EA4A4807}" destId="{E173AA28-A6AE-4D47-BA90-A7B17D13A6D7}" srcOrd="1" destOrd="0" presId="urn:microsoft.com/office/officeart/2005/8/layout/orgChart1"/>
    <dgm:cxn modelId="{D1DAE533-4AEB-4860-881E-67F3AEF1DD95}" type="presParOf" srcId="{194EA27A-07AA-41C2-9C4A-2654EA4A4807}" destId="{83A4CF2E-A72B-4977-8B1B-7EEB8D5EE185}" srcOrd="2" destOrd="0" presId="urn:microsoft.com/office/officeart/2005/8/layout/orgChart1"/>
    <dgm:cxn modelId="{ECCB4CFC-0CFA-4443-9F70-C299ECF08E78}" type="presParOf" srcId="{4EC64EFE-E1AC-434F-9D89-75D8CA8C2E3A}" destId="{23ABED52-C635-40B2-AAB0-6DB6CC1DAC59}" srcOrd="16" destOrd="0" presId="urn:microsoft.com/office/officeart/2005/8/layout/orgChart1"/>
    <dgm:cxn modelId="{245F4DA5-F63E-4187-AFB0-ACCC47ECB464}" type="presParOf" srcId="{4EC64EFE-E1AC-434F-9D89-75D8CA8C2E3A}" destId="{766C6AA5-8A9B-4D79-AA52-F5321CB08ADB}" srcOrd="17" destOrd="0" presId="urn:microsoft.com/office/officeart/2005/8/layout/orgChart1"/>
    <dgm:cxn modelId="{C72EA13D-870B-48EE-9A8A-EC5B75C37130}" type="presParOf" srcId="{766C6AA5-8A9B-4D79-AA52-F5321CB08ADB}" destId="{29465766-E31F-40BF-966C-7483B0180873}" srcOrd="0" destOrd="0" presId="urn:microsoft.com/office/officeart/2005/8/layout/orgChart1"/>
    <dgm:cxn modelId="{5A8D7033-0750-416D-91B4-7712049EF565}" type="presParOf" srcId="{29465766-E31F-40BF-966C-7483B0180873}" destId="{AF1329B0-0E67-47E5-B9E5-B3B87AED1540}" srcOrd="0" destOrd="0" presId="urn:microsoft.com/office/officeart/2005/8/layout/orgChart1"/>
    <dgm:cxn modelId="{E3311E85-21C8-413D-BBA4-7A6A3BF8B396}" type="presParOf" srcId="{29465766-E31F-40BF-966C-7483B0180873}" destId="{CECDF98C-E373-476A-8D66-810955BC50FA}" srcOrd="1" destOrd="0" presId="urn:microsoft.com/office/officeart/2005/8/layout/orgChart1"/>
    <dgm:cxn modelId="{F521BD1F-3FCB-4761-B506-F0861723354D}" type="presParOf" srcId="{766C6AA5-8A9B-4D79-AA52-F5321CB08ADB}" destId="{C5AC079F-35C7-4AA3-BF34-2153191903B7}" srcOrd="1" destOrd="0" presId="urn:microsoft.com/office/officeart/2005/8/layout/orgChart1"/>
    <dgm:cxn modelId="{7F058CDF-3161-4516-B3F0-D2AB9811522D}" type="presParOf" srcId="{766C6AA5-8A9B-4D79-AA52-F5321CB08ADB}" destId="{6D3A9678-70FC-4AFD-B074-7B9F7D44573E}" srcOrd="2" destOrd="0" presId="urn:microsoft.com/office/officeart/2005/8/layout/orgChart1"/>
    <dgm:cxn modelId="{4FB6B4A5-6F78-4953-AA8A-1AEE98D186AE}" type="presParOf" srcId="{A12039B9-0AC7-4548-AABC-6F2C2F82FFC5}" destId="{E192473F-629A-4B06-88F6-A720E943ED53}" srcOrd="2" destOrd="0" presId="urn:microsoft.com/office/officeart/2005/8/layout/orgChart1"/>
    <dgm:cxn modelId="{BE02939A-387B-4990-8CBD-233B3D24BD26}" type="presParOf" srcId="{82B843FD-CF13-49F6-B358-9BC706EB1D71}" destId="{B0EE391B-98A1-4F52-97B5-A5539E933165}" srcOrd="2" destOrd="0" presId="urn:microsoft.com/office/officeart/2005/8/layout/orgChart1"/>
    <dgm:cxn modelId="{D4419494-0DAA-458E-BD16-093890414E27}" type="presParOf" srcId="{82B843FD-CF13-49F6-B358-9BC706EB1D71}" destId="{13A9BA7B-68DB-45B0-AF8F-B22EFE045482}" srcOrd="3" destOrd="0" presId="urn:microsoft.com/office/officeart/2005/8/layout/orgChart1"/>
    <dgm:cxn modelId="{DB8110F7-940F-4B8D-97E9-BD776631CA82}" type="presParOf" srcId="{13A9BA7B-68DB-45B0-AF8F-B22EFE045482}" destId="{1234F1BB-DB37-4FCA-98CA-1278414949A3}" srcOrd="0" destOrd="0" presId="urn:microsoft.com/office/officeart/2005/8/layout/orgChart1"/>
    <dgm:cxn modelId="{1347EE0F-8BE3-4C47-B06C-8F09D927A2FB}" type="presParOf" srcId="{1234F1BB-DB37-4FCA-98CA-1278414949A3}" destId="{899568BA-E54A-4359-8A88-5C3197A08FD5}" srcOrd="0" destOrd="0" presId="urn:microsoft.com/office/officeart/2005/8/layout/orgChart1"/>
    <dgm:cxn modelId="{DD07EE79-017F-45F0-9176-685C15B3B1CC}" type="presParOf" srcId="{1234F1BB-DB37-4FCA-98CA-1278414949A3}" destId="{A256FAD4-AF30-4F82-A1C1-BD1341A3DD43}" srcOrd="1" destOrd="0" presId="urn:microsoft.com/office/officeart/2005/8/layout/orgChart1"/>
    <dgm:cxn modelId="{8E19E118-110A-4A9B-B8B3-C35943358A08}" type="presParOf" srcId="{13A9BA7B-68DB-45B0-AF8F-B22EFE045482}" destId="{6CB181DE-8287-4A08-B840-56594C25A6D1}" srcOrd="1" destOrd="0" presId="urn:microsoft.com/office/officeart/2005/8/layout/orgChart1"/>
    <dgm:cxn modelId="{275B791D-E7D8-4271-B897-3AFA6291D0E9}" type="presParOf" srcId="{6CB181DE-8287-4A08-B840-56594C25A6D1}" destId="{89CC8691-C3CD-428D-831F-9AD615A5754C}" srcOrd="0" destOrd="0" presId="urn:microsoft.com/office/officeart/2005/8/layout/orgChart1"/>
    <dgm:cxn modelId="{8002199C-CBBD-460D-8F48-FEE5961095A0}" type="presParOf" srcId="{6CB181DE-8287-4A08-B840-56594C25A6D1}" destId="{7C14E6CD-2A36-4B30-BEC2-566145F05E6C}" srcOrd="1" destOrd="0" presId="urn:microsoft.com/office/officeart/2005/8/layout/orgChart1"/>
    <dgm:cxn modelId="{73BE1676-84F6-4251-BBFC-CD6CB33560B3}" type="presParOf" srcId="{7C14E6CD-2A36-4B30-BEC2-566145F05E6C}" destId="{2EA07BC9-FCD5-4DC2-A477-6A04A77C8EF9}" srcOrd="0" destOrd="0" presId="urn:microsoft.com/office/officeart/2005/8/layout/orgChart1"/>
    <dgm:cxn modelId="{CFA570D8-8F50-4F5B-82EF-40A1D1DAE83E}" type="presParOf" srcId="{2EA07BC9-FCD5-4DC2-A477-6A04A77C8EF9}" destId="{CB42DFF4-41F4-48CB-8ED6-459B457BC827}" srcOrd="0" destOrd="0" presId="urn:microsoft.com/office/officeart/2005/8/layout/orgChart1"/>
    <dgm:cxn modelId="{B3A2218E-206C-4149-ACAE-811669AE0A95}" type="presParOf" srcId="{2EA07BC9-FCD5-4DC2-A477-6A04A77C8EF9}" destId="{CFBFE568-812E-4791-867C-9FAEB2C42555}" srcOrd="1" destOrd="0" presId="urn:microsoft.com/office/officeart/2005/8/layout/orgChart1"/>
    <dgm:cxn modelId="{E1F0DC15-C63D-44E3-8120-0658C703821B}" type="presParOf" srcId="{7C14E6CD-2A36-4B30-BEC2-566145F05E6C}" destId="{18116792-72E5-4A5A-B7E3-09A1EAAA7F13}" srcOrd="1" destOrd="0" presId="urn:microsoft.com/office/officeart/2005/8/layout/orgChart1"/>
    <dgm:cxn modelId="{6EAC2439-68CF-427D-A15E-88060D62B8A7}" type="presParOf" srcId="{7C14E6CD-2A36-4B30-BEC2-566145F05E6C}" destId="{EB1CE0D8-5152-45CF-9E7D-B11EF5765433}" srcOrd="2" destOrd="0" presId="urn:microsoft.com/office/officeart/2005/8/layout/orgChart1"/>
    <dgm:cxn modelId="{D0D59C21-2600-4F7A-B4B4-CE9EA2D340E0}" type="presParOf" srcId="{6CB181DE-8287-4A08-B840-56594C25A6D1}" destId="{A14C9E49-2843-40B3-B22B-AEC5DA706EBD}" srcOrd="2" destOrd="0" presId="urn:microsoft.com/office/officeart/2005/8/layout/orgChart1"/>
    <dgm:cxn modelId="{781D580B-00F0-47C2-9899-28D56217B871}" type="presParOf" srcId="{6CB181DE-8287-4A08-B840-56594C25A6D1}" destId="{7B14B886-EF07-41A5-BF46-A1A34E9BBD23}" srcOrd="3" destOrd="0" presId="urn:microsoft.com/office/officeart/2005/8/layout/orgChart1"/>
    <dgm:cxn modelId="{41F19F38-F175-431D-B776-D34C442BA8C7}" type="presParOf" srcId="{7B14B886-EF07-41A5-BF46-A1A34E9BBD23}" destId="{C1187638-173B-42DB-936D-FD0F30EB0599}" srcOrd="0" destOrd="0" presId="urn:microsoft.com/office/officeart/2005/8/layout/orgChart1"/>
    <dgm:cxn modelId="{10E412D9-06D2-4629-A1A3-7F66F3D3A15F}" type="presParOf" srcId="{C1187638-173B-42DB-936D-FD0F30EB0599}" destId="{B3889FCE-25BE-42C6-9803-966014A07859}" srcOrd="0" destOrd="0" presId="urn:microsoft.com/office/officeart/2005/8/layout/orgChart1"/>
    <dgm:cxn modelId="{95820887-06C7-4C6C-9AB0-A7796E7F202E}" type="presParOf" srcId="{C1187638-173B-42DB-936D-FD0F30EB0599}" destId="{E29F38B5-D06F-4E15-BE26-6B4209381561}" srcOrd="1" destOrd="0" presId="urn:microsoft.com/office/officeart/2005/8/layout/orgChart1"/>
    <dgm:cxn modelId="{1B27D50B-198F-49B4-A59C-5860E707F1AE}" type="presParOf" srcId="{7B14B886-EF07-41A5-BF46-A1A34E9BBD23}" destId="{8A502029-F549-45AF-A9D6-D88E831D5E4B}" srcOrd="1" destOrd="0" presId="urn:microsoft.com/office/officeart/2005/8/layout/orgChart1"/>
    <dgm:cxn modelId="{034CFE69-3DD2-4B29-803F-DDD42DA3DAC7}" type="presParOf" srcId="{7B14B886-EF07-41A5-BF46-A1A34E9BBD23}" destId="{48C9980A-CFDD-44A7-88B9-95BDB693D191}" srcOrd="2" destOrd="0" presId="urn:microsoft.com/office/officeart/2005/8/layout/orgChart1"/>
    <dgm:cxn modelId="{0B073B91-95A0-4F45-A102-495493CA547C}" type="presParOf" srcId="{6CB181DE-8287-4A08-B840-56594C25A6D1}" destId="{37C0FB61-F8D3-419D-853F-54A34646C1C7}" srcOrd="4" destOrd="0" presId="urn:microsoft.com/office/officeart/2005/8/layout/orgChart1"/>
    <dgm:cxn modelId="{11E2DF7D-C00A-4D4D-8393-268589014FAE}" type="presParOf" srcId="{6CB181DE-8287-4A08-B840-56594C25A6D1}" destId="{7903C154-906F-4698-A295-33463459FE99}" srcOrd="5" destOrd="0" presId="urn:microsoft.com/office/officeart/2005/8/layout/orgChart1"/>
    <dgm:cxn modelId="{96649B47-B851-46A3-B610-CA81E349D865}" type="presParOf" srcId="{7903C154-906F-4698-A295-33463459FE99}" destId="{BB03D159-B70E-4BE9-9ECB-580390C39E1E}" srcOrd="0" destOrd="0" presId="urn:microsoft.com/office/officeart/2005/8/layout/orgChart1"/>
    <dgm:cxn modelId="{0C631A73-3122-4983-B17B-DA5E2EE2B096}" type="presParOf" srcId="{BB03D159-B70E-4BE9-9ECB-580390C39E1E}" destId="{296482A8-31D9-4442-A468-8852DDE20186}" srcOrd="0" destOrd="0" presId="urn:microsoft.com/office/officeart/2005/8/layout/orgChart1"/>
    <dgm:cxn modelId="{A30B8E67-F9CC-4CC0-B7CC-24DC2E78AA9B}" type="presParOf" srcId="{BB03D159-B70E-4BE9-9ECB-580390C39E1E}" destId="{E88C26BD-47DC-4482-8C16-5138F08A1726}" srcOrd="1" destOrd="0" presId="urn:microsoft.com/office/officeart/2005/8/layout/orgChart1"/>
    <dgm:cxn modelId="{290697DF-5A77-45EE-BC15-10953B898D20}" type="presParOf" srcId="{7903C154-906F-4698-A295-33463459FE99}" destId="{5E80640F-1BA5-4628-ADBC-E29300C9EE4B}" srcOrd="1" destOrd="0" presId="urn:microsoft.com/office/officeart/2005/8/layout/orgChart1"/>
    <dgm:cxn modelId="{9CC249D9-3B2E-4832-9B2E-7E49D41B6A4D}" type="presParOf" srcId="{7903C154-906F-4698-A295-33463459FE99}" destId="{74AD6118-A744-49BC-A17B-B2542DD29AD0}" srcOrd="2" destOrd="0" presId="urn:microsoft.com/office/officeart/2005/8/layout/orgChart1"/>
    <dgm:cxn modelId="{5BDAF366-7D79-4A69-BD36-69EBCD9AFF76}" type="presParOf" srcId="{6CB181DE-8287-4A08-B840-56594C25A6D1}" destId="{46693FD3-FE9D-4CFF-9153-1DF53295418A}" srcOrd="6" destOrd="0" presId="urn:microsoft.com/office/officeart/2005/8/layout/orgChart1"/>
    <dgm:cxn modelId="{67A36CF5-785D-45EC-B69F-4D47F23D328E}" type="presParOf" srcId="{6CB181DE-8287-4A08-B840-56594C25A6D1}" destId="{FF4B2FDB-5A82-41E2-8730-288C0364B976}" srcOrd="7" destOrd="0" presId="urn:microsoft.com/office/officeart/2005/8/layout/orgChart1"/>
    <dgm:cxn modelId="{3557C47E-17EE-4424-89DC-762F66BBBA71}" type="presParOf" srcId="{FF4B2FDB-5A82-41E2-8730-288C0364B976}" destId="{157A3722-76B4-4575-9274-4040D35EFA2F}" srcOrd="0" destOrd="0" presId="urn:microsoft.com/office/officeart/2005/8/layout/orgChart1"/>
    <dgm:cxn modelId="{46CE012D-696F-4C4C-89D6-903190CF7230}" type="presParOf" srcId="{157A3722-76B4-4575-9274-4040D35EFA2F}" destId="{B6B4E204-47CE-40E5-B302-AA0F3203588E}" srcOrd="0" destOrd="0" presId="urn:microsoft.com/office/officeart/2005/8/layout/orgChart1"/>
    <dgm:cxn modelId="{748E530E-C98E-428B-A967-3D747BAF8D05}" type="presParOf" srcId="{157A3722-76B4-4575-9274-4040D35EFA2F}" destId="{28DFC18C-A9B9-4A83-8474-746BB733CDCD}" srcOrd="1" destOrd="0" presId="urn:microsoft.com/office/officeart/2005/8/layout/orgChart1"/>
    <dgm:cxn modelId="{48ECB046-606F-4704-B3D8-88A0D7601A66}" type="presParOf" srcId="{FF4B2FDB-5A82-41E2-8730-288C0364B976}" destId="{CEA26131-38C2-4A51-A5B9-6FB6542D7A0F}" srcOrd="1" destOrd="0" presId="urn:microsoft.com/office/officeart/2005/8/layout/orgChart1"/>
    <dgm:cxn modelId="{9FBF73D3-D66E-4C73-9B2C-900EE8EF099A}" type="presParOf" srcId="{FF4B2FDB-5A82-41E2-8730-288C0364B976}" destId="{E18EDF27-FA91-4320-B7CB-24FA68223056}" srcOrd="2" destOrd="0" presId="urn:microsoft.com/office/officeart/2005/8/layout/orgChart1"/>
    <dgm:cxn modelId="{DC9D79CE-BB49-4A99-A9F5-4ABC394AC9E3}" type="presParOf" srcId="{6CB181DE-8287-4A08-B840-56594C25A6D1}" destId="{18526976-8AD9-4BDC-B28E-18AC45FF62B3}" srcOrd="8" destOrd="0" presId="urn:microsoft.com/office/officeart/2005/8/layout/orgChart1"/>
    <dgm:cxn modelId="{686DB1AB-6DA9-458F-B905-F9177130637B}" type="presParOf" srcId="{6CB181DE-8287-4A08-B840-56594C25A6D1}" destId="{AB895D2D-B0B0-4CDB-AEBE-C4525D5FC944}" srcOrd="9" destOrd="0" presId="urn:microsoft.com/office/officeart/2005/8/layout/orgChart1"/>
    <dgm:cxn modelId="{B0E61D5F-9AA4-4DD6-BA77-877B4EA4717E}" type="presParOf" srcId="{AB895D2D-B0B0-4CDB-AEBE-C4525D5FC944}" destId="{2A1B3848-DB36-4DDC-B7E2-2ABE1ABACC42}" srcOrd="0" destOrd="0" presId="urn:microsoft.com/office/officeart/2005/8/layout/orgChart1"/>
    <dgm:cxn modelId="{B9DAAB02-E123-428F-A64A-F9A5D9E53579}" type="presParOf" srcId="{2A1B3848-DB36-4DDC-B7E2-2ABE1ABACC42}" destId="{52A67209-45AA-439B-ACD7-98CB79F3B4D2}" srcOrd="0" destOrd="0" presId="urn:microsoft.com/office/officeart/2005/8/layout/orgChart1"/>
    <dgm:cxn modelId="{538FBB81-F27E-400F-9BDF-683D553883C2}" type="presParOf" srcId="{2A1B3848-DB36-4DDC-B7E2-2ABE1ABACC42}" destId="{E7D8CDB5-A183-4F3F-A71A-493AFDA21B61}" srcOrd="1" destOrd="0" presId="urn:microsoft.com/office/officeart/2005/8/layout/orgChart1"/>
    <dgm:cxn modelId="{84F72FD5-DA0F-4F6F-A549-360F80F9AFDC}" type="presParOf" srcId="{AB895D2D-B0B0-4CDB-AEBE-C4525D5FC944}" destId="{74F20E42-B766-4D3D-8198-A736D9F393D8}" srcOrd="1" destOrd="0" presId="urn:microsoft.com/office/officeart/2005/8/layout/orgChart1"/>
    <dgm:cxn modelId="{B2795953-B857-4111-BB9F-7E1AC422E85A}" type="presParOf" srcId="{AB895D2D-B0B0-4CDB-AEBE-C4525D5FC944}" destId="{DE7186D8-8F00-452F-AD64-F75F760DC879}" srcOrd="2" destOrd="0" presId="urn:microsoft.com/office/officeart/2005/8/layout/orgChart1"/>
    <dgm:cxn modelId="{F160847D-6CF2-4281-89D3-4064D55A76CC}" type="presParOf" srcId="{6CB181DE-8287-4A08-B840-56594C25A6D1}" destId="{53E87076-4EF1-4802-8C38-96292BFB6A11}" srcOrd="10" destOrd="0" presId="urn:microsoft.com/office/officeart/2005/8/layout/orgChart1"/>
    <dgm:cxn modelId="{0FDC62E8-FD1F-4304-AA7B-836C060F5611}" type="presParOf" srcId="{6CB181DE-8287-4A08-B840-56594C25A6D1}" destId="{1CE5C100-E388-45F5-8B2E-E0911111143E}" srcOrd="11" destOrd="0" presId="urn:microsoft.com/office/officeart/2005/8/layout/orgChart1"/>
    <dgm:cxn modelId="{FF0E8232-038D-466E-B11A-23362E421D85}" type="presParOf" srcId="{1CE5C100-E388-45F5-8B2E-E0911111143E}" destId="{E27DBF04-7E93-4715-9148-AB694DF8DAA0}" srcOrd="0" destOrd="0" presId="urn:microsoft.com/office/officeart/2005/8/layout/orgChart1"/>
    <dgm:cxn modelId="{59D00D65-B2DB-4D5B-9EE5-3DCC2996506E}" type="presParOf" srcId="{E27DBF04-7E93-4715-9148-AB694DF8DAA0}" destId="{E62BA4AC-1AB6-43C9-B89F-7170AAEBCC95}" srcOrd="0" destOrd="0" presId="urn:microsoft.com/office/officeart/2005/8/layout/orgChart1"/>
    <dgm:cxn modelId="{B3134BF8-2D7F-4D18-BDEB-B1FFF0C509B5}" type="presParOf" srcId="{E27DBF04-7E93-4715-9148-AB694DF8DAA0}" destId="{0657158C-0FDF-4B02-9AA1-88F7B17DB909}" srcOrd="1" destOrd="0" presId="urn:microsoft.com/office/officeart/2005/8/layout/orgChart1"/>
    <dgm:cxn modelId="{9A895B1F-B8B5-4D71-93C1-5A4710B9B4EA}" type="presParOf" srcId="{1CE5C100-E388-45F5-8B2E-E0911111143E}" destId="{9C83E875-E6FD-4D6A-8D0A-CD13ED4B8F21}" srcOrd="1" destOrd="0" presId="urn:microsoft.com/office/officeart/2005/8/layout/orgChart1"/>
    <dgm:cxn modelId="{04F501D4-F272-470B-B84D-2F9CA59BAFEF}" type="presParOf" srcId="{1CE5C100-E388-45F5-8B2E-E0911111143E}" destId="{A52A0D1F-86DA-418E-A4F1-1E553DE071BD}" srcOrd="2" destOrd="0" presId="urn:microsoft.com/office/officeart/2005/8/layout/orgChart1"/>
    <dgm:cxn modelId="{EB72DF5C-A143-4471-9182-746E8F201C35}" type="presParOf" srcId="{6CB181DE-8287-4A08-B840-56594C25A6D1}" destId="{34C40F1A-CD54-4CAA-BB0D-F295CF295D55}" srcOrd="12" destOrd="0" presId="urn:microsoft.com/office/officeart/2005/8/layout/orgChart1"/>
    <dgm:cxn modelId="{0B4CF008-F8F8-44D2-B37E-48E52FCA3DC3}" type="presParOf" srcId="{6CB181DE-8287-4A08-B840-56594C25A6D1}" destId="{EAB0CCAC-3538-4231-A18E-38C82348799C}" srcOrd="13" destOrd="0" presId="urn:microsoft.com/office/officeart/2005/8/layout/orgChart1"/>
    <dgm:cxn modelId="{B59CE550-49B5-4643-AA55-E716C240F96A}" type="presParOf" srcId="{EAB0CCAC-3538-4231-A18E-38C82348799C}" destId="{514A8799-5355-4A89-9221-4DAD2FACAC4C}" srcOrd="0" destOrd="0" presId="urn:microsoft.com/office/officeart/2005/8/layout/orgChart1"/>
    <dgm:cxn modelId="{F2596B81-0984-4BC1-B917-2C09D0D7D6DA}" type="presParOf" srcId="{514A8799-5355-4A89-9221-4DAD2FACAC4C}" destId="{6E1FB060-3FB1-403E-A824-582F37AC0140}" srcOrd="0" destOrd="0" presId="urn:microsoft.com/office/officeart/2005/8/layout/orgChart1"/>
    <dgm:cxn modelId="{28F4374D-4507-4268-A898-3B927CD1E935}" type="presParOf" srcId="{514A8799-5355-4A89-9221-4DAD2FACAC4C}" destId="{FCC6409F-31D7-476D-981B-BBB4E9013C07}" srcOrd="1" destOrd="0" presId="urn:microsoft.com/office/officeart/2005/8/layout/orgChart1"/>
    <dgm:cxn modelId="{D00DD2DC-9F96-475E-85E9-587AB8A91BA4}" type="presParOf" srcId="{EAB0CCAC-3538-4231-A18E-38C82348799C}" destId="{4402F4B7-E3A1-4D16-81C8-D40C28BB7D92}" srcOrd="1" destOrd="0" presId="urn:microsoft.com/office/officeart/2005/8/layout/orgChart1"/>
    <dgm:cxn modelId="{33935251-420A-490A-BD12-24AB12FFB970}" type="presParOf" srcId="{EAB0CCAC-3538-4231-A18E-38C82348799C}" destId="{2D882ADE-F743-4C2D-A898-F9894E4F8E60}" srcOrd="2" destOrd="0" presId="urn:microsoft.com/office/officeart/2005/8/layout/orgChart1"/>
    <dgm:cxn modelId="{17E8ED1A-AF13-4522-B070-CBFB5D345BDD}" type="presParOf" srcId="{6CB181DE-8287-4A08-B840-56594C25A6D1}" destId="{2DF6FFC2-98E0-4C10-9712-FA7BCD021C82}" srcOrd="14" destOrd="0" presId="urn:microsoft.com/office/officeart/2005/8/layout/orgChart1"/>
    <dgm:cxn modelId="{77F4267F-A1F5-4EE7-BDA1-C54F204B7C83}" type="presParOf" srcId="{6CB181DE-8287-4A08-B840-56594C25A6D1}" destId="{B273B568-569D-4117-A434-364E20FBC5FF}" srcOrd="15" destOrd="0" presId="urn:microsoft.com/office/officeart/2005/8/layout/orgChart1"/>
    <dgm:cxn modelId="{4BCDE0BB-FEE4-4CCA-8EAF-8AC6A54A6721}" type="presParOf" srcId="{B273B568-569D-4117-A434-364E20FBC5FF}" destId="{7B96ED9E-3CC2-4D3C-ACC5-F12742317285}" srcOrd="0" destOrd="0" presId="urn:microsoft.com/office/officeart/2005/8/layout/orgChart1"/>
    <dgm:cxn modelId="{4A4FDA6D-CCFE-4492-AB37-B7042809C182}" type="presParOf" srcId="{7B96ED9E-3CC2-4D3C-ACC5-F12742317285}" destId="{B3E6060A-6FE9-457F-939D-3E0D7E016AF6}" srcOrd="0" destOrd="0" presId="urn:microsoft.com/office/officeart/2005/8/layout/orgChart1"/>
    <dgm:cxn modelId="{8F407742-34B1-4F3E-9C60-863E0DAE1A41}" type="presParOf" srcId="{7B96ED9E-3CC2-4D3C-ACC5-F12742317285}" destId="{534F3893-D035-483A-989B-060AF99BAF23}" srcOrd="1" destOrd="0" presId="urn:microsoft.com/office/officeart/2005/8/layout/orgChart1"/>
    <dgm:cxn modelId="{AF0ADB3B-1332-43C1-BD89-6564EAE921D9}" type="presParOf" srcId="{B273B568-569D-4117-A434-364E20FBC5FF}" destId="{25598BB6-FFB0-461B-9308-71858BD0394D}" srcOrd="1" destOrd="0" presId="urn:microsoft.com/office/officeart/2005/8/layout/orgChart1"/>
    <dgm:cxn modelId="{09432554-8689-4689-A3F6-2CCFB23F0C6E}" type="presParOf" srcId="{B273B568-569D-4117-A434-364E20FBC5FF}" destId="{D5F4CE91-89EB-446B-BA3F-010EC543B1F0}" srcOrd="2" destOrd="0" presId="urn:microsoft.com/office/officeart/2005/8/layout/orgChart1"/>
    <dgm:cxn modelId="{EC433A2B-97AE-4ED9-B9DE-67BD3491D7B9}" type="presParOf" srcId="{13A9BA7B-68DB-45B0-AF8F-B22EFE045482}" destId="{AF655195-2051-4051-AE36-2611D71F50EC}" srcOrd="2" destOrd="0" presId="urn:microsoft.com/office/officeart/2005/8/layout/orgChart1"/>
    <dgm:cxn modelId="{13F7B076-25AE-4394-86C7-1EA6DC6B4358}" type="presParOf" srcId="{51C40674-41E3-42AB-8AFB-B04B76E99EF8}" destId="{C5C680F3-F54E-4DB7-8F57-AAD1F817EF85}" srcOrd="2" destOrd="0" presId="urn:microsoft.com/office/officeart/2005/8/layout/orgChart1"/>
    <dgm:cxn modelId="{9BB91A37-9788-494E-9A82-3B3470A38770}" type="presParOf" srcId="{8B346A0C-5B1A-446B-AD10-802A4C204849}" destId="{CEE12C4E-EC30-42C6-8C89-E15B81719903}" srcOrd="2" destOrd="0" presId="urn:microsoft.com/office/officeart/2005/8/layout/orgChart1"/>
    <dgm:cxn modelId="{A516D353-F647-4B63-A965-5E51FC29A3FC}" type="presParOf" srcId="{8B346A0C-5B1A-446B-AD10-802A4C204849}" destId="{89E6B464-3799-4B72-876B-1739E59AD2BF}" srcOrd="3" destOrd="0" presId="urn:microsoft.com/office/officeart/2005/8/layout/orgChart1"/>
    <dgm:cxn modelId="{01345A10-2F42-4998-9128-940814B71FE6}" type="presParOf" srcId="{89E6B464-3799-4B72-876B-1739E59AD2BF}" destId="{F73E0CD4-DC49-4E27-85BF-005EE185608D}" srcOrd="0" destOrd="0" presId="urn:microsoft.com/office/officeart/2005/8/layout/orgChart1"/>
    <dgm:cxn modelId="{B11595A9-A862-463F-8C5D-9D590F5E6B0B}" type="presParOf" srcId="{F73E0CD4-DC49-4E27-85BF-005EE185608D}" destId="{628BAB02-2BB1-4515-AEE1-23635D564F88}" srcOrd="0" destOrd="0" presId="urn:microsoft.com/office/officeart/2005/8/layout/orgChart1"/>
    <dgm:cxn modelId="{BC11A8DC-2D95-4299-B248-E21DB71819DF}" type="presParOf" srcId="{F73E0CD4-DC49-4E27-85BF-005EE185608D}" destId="{39AA7663-A88C-46AA-BC63-3613CDDA976D}" srcOrd="1" destOrd="0" presId="urn:microsoft.com/office/officeart/2005/8/layout/orgChart1"/>
    <dgm:cxn modelId="{55E1084F-5734-48ED-B964-2155CBB56177}" type="presParOf" srcId="{89E6B464-3799-4B72-876B-1739E59AD2BF}" destId="{5425B00D-2776-47B4-837F-1A21869E218F}" srcOrd="1" destOrd="0" presId="urn:microsoft.com/office/officeart/2005/8/layout/orgChart1"/>
    <dgm:cxn modelId="{D41B5C43-AA41-4A5B-A75E-774830C86827}" type="presParOf" srcId="{5425B00D-2776-47B4-837F-1A21869E218F}" destId="{F087FECB-2BBD-4D7B-862E-EFAFEBB88978}" srcOrd="0" destOrd="0" presId="urn:microsoft.com/office/officeart/2005/8/layout/orgChart1"/>
    <dgm:cxn modelId="{856003C9-A66C-4ABB-B8C6-D373420CDB9E}" type="presParOf" srcId="{5425B00D-2776-47B4-837F-1A21869E218F}" destId="{031FFD33-6655-4725-8862-1FE9FD2B48D9}" srcOrd="1" destOrd="0" presId="urn:microsoft.com/office/officeart/2005/8/layout/orgChart1"/>
    <dgm:cxn modelId="{B57A0F4A-E5A7-4437-B553-EC4A4F821AC5}" type="presParOf" srcId="{031FFD33-6655-4725-8862-1FE9FD2B48D9}" destId="{C97ACF03-A6CF-441F-89A1-3909AF326D55}" srcOrd="0" destOrd="0" presId="urn:microsoft.com/office/officeart/2005/8/layout/orgChart1"/>
    <dgm:cxn modelId="{38B52BFA-B3A1-48F7-8A04-196A53E96A4B}" type="presParOf" srcId="{C97ACF03-A6CF-441F-89A1-3909AF326D55}" destId="{5F34F013-A0C2-4271-874D-D6107C37F800}" srcOrd="0" destOrd="0" presId="urn:microsoft.com/office/officeart/2005/8/layout/orgChart1"/>
    <dgm:cxn modelId="{728DFACF-2DD3-42B5-8C2A-8AE17EF2FC9E}" type="presParOf" srcId="{C97ACF03-A6CF-441F-89A1-3909AF326D55}" destId="{EBE514DD-D0EB-4DC4-9BE9-D162322A99E6}" srcOrd="1" destOrd="0" presId="urn:microsoft.com/office/officeart/2005/8/layout/orgChart1"/>
    <dgm:cxn modelId="{6AEDC27A-0709-4B0E-8922-B78C2988D957}" type="presParOf" srcId="{031FFD33-6655-4725-8862-1FE9FD2B48D9}" destId="{DDD2842B-DB6B-4025-806C-3553F152C90E}" srcOrd="1" destOrd="0" presId="urn:microsoft.com/office/officeart/2005/8/layout/orgChart1"/>
    <dgm:cxn modelId="{E08F053C-BBF7-4BC1-8EAF-A42A411998BC}" type="presParOf" srcId="{031FFD33-6655-4725-8862-1FE9FD2B48D9}" destId="{7DA9C78E-6BF5-412E-A3DC-ECB843AA7419}" srcOrd="2" destOrd="0" presId="urn:microsoft.com/office/officeart/2005/8/layout/orgChart1"/>
    <dgm:cxn modelId="{52C58B52-4972-46B5-8431-C33789F8EDFE}" type="presParOf" srcId="{5425B00D-2776-47B4-837F-1A21869E218F}" destId="{2C3C580F-69B4-40B6-AC31-DFDF16F3DA2F}" srcOrd="2" destOrd="0" presId="urn:microsoft.com/office/officeart/2005/8/layout/orgChart1"/>
    <dgm:cxn modelId="{663AD95D-DAB7-483B-AA02-B90AD45891F1}" type="presParOf" srcId="{5425B00D-2776-47B4-837F-1A21869E218F}" destId="{3BC2835E-95E8-49B4-A416-F705059B9098}" srcOrd="3" destOrd="0" presId="urn:microsoft.com/office/officeart/2005/8/layout/orgChart1"/>
    <dgm:cxn modelId="{6E660864-FBA4-4DAE-8445-9072E11D9367}" type="presParOf" srcId="{3BC2835E-95E8-49B4-A416-F705059B9098}" destId="{6A8F3A3C-4A4B-4FBB-B986-73654F37EFA2}" srcOrd="0" destOrd="0" presId="urn:microsoft.com/office/officeart/2005/8/layout/orgChart1"/>
    <dgm:cxn modelId="{221AD93D-1E8A-465C-85F5-4A1E1BDDC01F}" type="presParOf" srcId="{6A8F3A3C-4A4B-4FBB-B986-73654F37EFA2}" destId="{A661DE93-D2C2-4333-9348-96FA4EE97EBC}" srcOrd="0" destOrd="0" presId="urn:microsoft.com/office/officeart/2005/8/layout/orgChart1"/>
    <dgm:cxn modelId="{78B566B4-A48F-4EA8-B2A2-D6FD087E83DB}" type="presParOf" srcId="{6A8F3A3C-4A4B-4FBB-B986-73654F37EFA2}" destId="{FD0CA278-0299-4E1E-9284-28EACBE34527}" srcOrd="1" destOrd="0" presId="urn:microsoft.com/office/officeart/2005/8/layout/orgChart1"/>
    <dgm:cxn modelId="{075085BF-74AE-4D04-B928-0C35A7860694}" type="presParOf" srcId="{3BC2835E-95E8-49B4-A416-F705059B9098}" destId="{5983C78F-BB8C-4263-AF8F-5C19DC7C4A43}" srcOrd="1" destOrd="0" presId="urn:microsoft.com/office/officeart/2005/8/layout/orgChart1"/>
    <dgm:cxn modelId="{35826869-D85F-4D78-AEFA-13724D634702}" type="presParOf" srcId="{3BC2835E-95E8-49B4-A416-F705059B9098}" destId="{86BB5CEB-F2DA-431A-8BD8-C12CE34C283D}" srcOrd="2" destOrd="0" presId="urn:microsoft.com/office/officeart/2005/8/layout/orgChart1"/>
    <dgm:cxn modelId="{3F936916-CD99-42EC-B1E2-1DC5B8CF434C}" type="presParOf" srcId="{5425B00D-2776-47B4-837F-1A21869E218F}" destId="{DCBBE75B-62EB-40E9-8FE2-6181E1AA0DB7}" srcOrd="4" destOrd="0" presId="urn:microsoft.com/office/officeart/2005/8/layout/orgChart1"/>
    <dgm:cxn modelId="{31D36390-8410-40F5-B3FE-C31128BE5BC6}" type="presParOf" srcId="{5425B00D-2776-47B4-837F-1A21869E218F}" destId="{BEB4E963-D4E9-4B1F-9491-400B28440DD1}" srcOrd="5" destOrd="0" presId="urn:microsoft.com/office/officeart/2005/8/layout/orgChart1"/>
    <dgm:cxn modelId="{889F9826-70DF-4ABE-B543-39F711881C13}" type="presParOf" srcId="{BEB4E963-D4E9-4B1F-9491-400B28440DD1}" destId="{19703A04-5CAC-437D-BAA3-04034345851B}" srcOrd="0" destOrd="0" presId="urn:microsoft.com/office/officeart/2005/8/layout/orgChart1"/>
    <dgm:cxn modelId="{8AAB94B3-ADFA-45FA-B53C-FA6368ABD6C7}" type="presParOf" srcId="{19703A04-5CAC-437D-BAA3-04034345851B}" destId="{F902A902-2942-4EAD-BA61-6E8528EF2CCE}" srcOrd="0" destOrd="0" presId="urn:microsoft.com/office/officeart/2005/8/layout/orgChart1"/>
    <dgm:cxn modelId="{EB0D377F-1C67-4267-95BF-F588EB0353D2}" type="presParOf" srcId="{19703A04-5CAC-437D-BAA3-04034345851B}" destId="{0E4DAB0D-779D-4CDF-AA97-2FA3673BBA2A}" srcOrd="1" destOrd="0" presId="urn:microsoft.com/office/officeart/2005/8/layout/orgChart1"/>
    <dgm:cxn modelId="{50C2B958-1CAE-4BE0-9A91-CDBA1502DCFF}" type="presParOf" srcId="{BEB4E963-D4E9-4B1F-9491-400B28440DD1}" destId="{31D44DCC-A469-49A1-AB91-04DF0661829E}" srcOrd="1" destOrd="0" presId="urn:microsoft.com/office/officeart/2005/8/layout/orgChart1"/>
    <dgm:cxn modelId="{279A09A8-8A61-4A3F-B0A1-67B4D928E634}" type="presParOf" srcId="{BEB4E963-D4E9-4B1F-9491-400B28440DD1}" destId="{42BC463D-F453-4115-BBCD-5315E48ACF3B}" srcOrd="2" destOrd="0" presId="urn:microsoft.com/office/officeart/2005/8/layout/orgChart1"/>
    <dgm:cxn modelId="{FECA1F93-8B59-4C89-B85A-67F3E2DFBD06}" type="presParOf" srcId="{89E6B464-3799-4B72-876B-1739E59AD2BF}" destId="{D714F989-57A1-4438-B774-373B276E65A0}" srcOrd="2" destOrd="0" presId="urn:microsoft.com/office/officeart/2005/8/layout/orgChart1"/>
    <dgm:cxn modelId="{77AB78D4-DF43-4A7F-B603-8127397E9B56}" type="presParOf" srcId="{98AA5898-3F53-4D9F-BA3C-7D4BA4B8B51B}" destId="{89BC37B8-582F-4474-89B3-B7814C2078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2F876-81E2-4205-9318-88B3BC26236C}">
      <dsp:nvSpPr>
        <dsp:cNvPr id="0" name=""/>
        <dsp:cNvSpPr/>
      </dsp:nvSpPr>
      <dsp:spPr>
        <a:xfrm>
          <a:off x="9229709" y="3789871"/>
          <a:ext cx="1439521" cy="342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431"/>
              </a:lnTo>
              <a:lnTo>
                <a:pt x="1439521" y="233431"/>
              </a:lnTo>
              <a:lnTo>
                <a:pt x="1439521" y="3425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B0D25-70B0-4C09-A92B-8D326DDA4382}">
      <dsp:nvSpPr>
        <dsp:cNvPr id="0" name=""/>
        <dsp:cNvSpPr/>
      </dsp:nvSpPr>
      <dsp:spPr>
        <a:xfrm>
          <a:off x="9183989" y="3789871"/>
          <a:ext cx="91440" cy="342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5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5AD93-A58E-403F-B909-5B67F36D09E0}">
      <dsp:nvSpPr>
        <dsp:cNvPr id="0" name=""/>
        <dsp:cNvSpPr/>
      </dsp:nvSpPr>
      <dsp:spPr>
        <a:xfrm>
          <a:off x="7790187" y="3789871"/>
          <a:ext cx="1439521" cy="342540"/>
        </a:xfrm>
        <a:custGeom>
          <a:avLst/>
          <a:gdLst/>
          <a:ahLst/>
          <a:cxnLst/>
          <a:rect l="0" t="0" r="0" b="0"/>
          <a:pathLst>
            <a:path>
              <a:moveTo>
                <a:pt x="1439521" y="0"/>
              </a:moveTo>
              <a:lnTo>
                <a:pt x="1439521" y="233431"/>
              </a:lnTo>
              <a:lnTo>
                <a:pt x="0" y="233431"/>
              </a:lnTo>
              <a:lnTo>
                <a:pt x="0" y="3425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F0C9C-4A76-47A6-A296-9C1FDDDF2720}">
      <dsp:nvSpPr>
        <dsp:cNvPr id="0" name=""/>
        <dsp:cNvSpPr/>
      </dsp:nvSpPr>
      <dsp:spPr>
        <a:xfrm>
          <a:off x="9183989" y="2696943"/>
          <a:ext cx="91440" cy="342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5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BF74D-1524-4703-953F-B4BD0E6B7178}">
      <dsp:nvSpPr>
        <dsp:cNvPr id="0" name=""/>
        <dsp:cNvSpPr/>
      </dsp:nvSpPr>
      <dsp:spPr>
        <a:xfrm>
          <a:off x="6336528" y="1486924"/>
          <a:ext cx="2893181" cy="65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341"/>
              </a:lnTo>
              <a:lnTo>
                <a:pt x="2893181" y="545341"/>
              </a:lnTo>
              <a:lnTo>
                <a:pt x="2893181" y="6544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4EA4E-B13D-4869-8A09-C3305A137243}">
      <dsp:nvSpPr>
        <dsp:cNvPr id="0" name=""/>
        <dsp:cNvSpPr/>
      </dsp:nvSpPr>
      <dsp:spPr>
        <a:xfrm>
          <a:off x="4911144" y="3750060"/>
          <a:ext cx="1340269" cy="117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858"/>
              </a:lnTo>
              <a:lnTo>
                <a:pt x="1340269" y="1063858"/>
              </a:lnTo>
              <a:lnTo>
                <a:pt x="1340269" y="117296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EFFC7-5463-4F4F-ABF8-3BE1438EAFF9}">
      <dsp:nvSpPr>
        <dsp:cNvPr id="0" name=""/>
        <dsp:cNvSpPr/>
      </dsp:nvSpPr>
      <dsp:spPr>
        <a:xfrm>
          <a:off x="4856096" y="3750060"/>
          <a:ext cx="91440" cy="1182294"/>
        </a:xfrm>
        <a:custGeom>
          <a:avLst/>
          <a:gdLst/>
          <a:ahLst/>
          <a:cxnLst/>
          <a:rect l="0" t="0" r="0" b="0"/>
          <a:pathLst>
            <a:path>
              <a:moveTo>
                <a:pt x="55048" y="0"/>
              </a:moveTo>
              <a:lnTo>
                <a:pt x="55048" y="1073185"/>
              </a:lnTo>
              <a:lnTo>
                <a:pt x="45720" y="1073185"/>
              </a:lnTo>
              <a:lnTo>
                <a:pt x="45720" y="118229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3FCC1-421E-4F21-9E1B-0FDAE292D215}">
      <dsp:nvSpPr>
        <dsp:cNvPr id="0" name=""/>
        <dsp:cNvSpPr/>
      </dsp:nvSpPr>
      <dsp:spPr>
        <a:xfrm>
          <a:off x="3508947" y="3750060"/>
          <a:ext cx="1402197" cy="1172967"/>
        </a:xfrm>
        <a:custGeom>
          <a:avLst/>
          <a:gdLst/>
          <a:ahLst/>
          <a:cxnLst/>
          <a:rect l="0" t="0" r="0" b="0"/>
          <a:pathLst>
            <a:path>
              <a:moveTo>
                <a:pt x="1402197" y="0"/>
              </a:moveTo>
              <a:lnTo>
                <a:pt x="1402197" y="1063858"/>
              </a:lnTo>
              <a:lnTo>
                <a:pt x="0" y="1063858"/>
              </a:lnTo>
              <a:lnTo>
                <a:pt x="0" y="117296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EC46C-8137-48C7-B96B-013525C32DB2}">
      <dsp:nvSpPr>
        <dsp:cNvPr id="0" name=""/>
        <dsp:cNvSpPr/>
      </dsp:nvSpPr>
      <dsp:spPr>
        <a:xfrm>
          <a:off x="3214160" y="2659623"/>
          <a:ext cx="1696984" cy="342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431"/>
              </a:lnTo>
              <a:lnTo>
                <a:pt x="1696984" y="233431"/>
              </a:lnTo>
              <a:lnTo>
                <a:pt x="1696984" y="3425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0FB8-D80B-4D72-910B-645581FF4A79}">
      <dsp:nvSpPr>
        <dsp:cNvPr id="0" name=""/>
        <dsp:cNvSpPr/>
      </dsp:nvSpPr>
      <dsp:spPr>
        <a:xfrm>
          <a:off x="1312341" y="3750060"/>
          <a:ext cx="719760" cy="342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431"/>
              </a:lnTo>
              <a:lnTo>
                <a:pt x="719760" y="233431"/>
              </a:lnTo>
              <a:lnTo>
                <a:pt x="719760" y="3425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E47C8-EC6E-4BBD-B0C1-7F3941703EF9}">
      <dsp:nvSpPr>
        <dsp:cNvPr id="0" name=""/>
        <dsp:cNvSpPr/>
      </dsp:nvSpPr>
      <dsp:spPr>
        <a:xfrm>
          <a:off x="592580" y="3750060"/>
          <a:ext cx="719760" cy="342540"/>
        </a:xfrm>
        <a:custGeom>
          <a:avLst/>
          <a:gdLst/>
          <a:ahLst/>
          <a:cxnLst/>
          <a:rect l="0" t="0" r="0" b="0"/>
          <a:pathLst>
            <a:path>
              <a:moveTo>
                <a:pt x="719760" y="0"/>
              </a:moveTo>
              <a:lnTo>
                <a:pt x="719760" y="233431"/>
              </a:lnTo>
              <a:lnTo>
                <a:pt x="0" y="233431"/>
              </a:lnTo>
              <a:lnTo>
                <a:pt x="0" y="3425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074B-B8A1-4050-8A4D-C8BD66727F59}">
      <dsp:nvSpPr>
        <dsp:cNvPr id="0" name=""/>
        <dsp:cNvSpPr/>
      </dsp:nvSpPr>
      <dsp:spPr>
        <a:xfrm>
          <a:off x="1312341" y="2659623"/>
          <a:ext cx="1901819" cy="342540"/>
        </a:xfrm>
        <a:custGeom>
          <a:avLst/>
          <a:gdLst/>
          <a:ahLst/>
          <a:cxnLst/>
          <a:rect l="0" t="0" r="0" b="0"/>
          <a:pathLst>
            <a:path>
              <a:moveTo>
                <a:pt x="1901819" y="0"/>
              </a:moveTo>
              <a:lnTo>
                <a:pt x="1901819" y="233431"/>
              </a:lnTo>
              <a:lnTo>
                <a:pt x="0" y="233431"/>
              </a:lnTo>
              <a:lnTo>
                <a:pt x="0" y="3425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14E6B-9511-4ABB-A382-15AF5780DBE7}">
      <dsp:nvSpPr>
        <dsp:cNvPr id="0" name=""/>
        <dsp:cNvSpPr/>
      </dsp:nvSpPr>
      <dsp:spPr>
        <a:xfrm>
          <a:off x="3214160" y="1486924"/>
          <a:ext cx="3122367" cy="654451"/>
        </a:xfrm>
        <a:custGeom>
          <a:avLst/>
          <a:gdLst/>
          <a:ahLst/>
          <a:cxnLst/>
          <a:rect l="0" t="0" r="0" b="0"/>
          <a:pathLst>
            <a:path>
              <a:moveTo>
                <a:pt x="3122367" y="0"/>
              </a:moveTo>
              <a:lnTo>
                <a:pt x="3122367" y="545341"/>
              </a:lnTo>
              <a:lnTo>
                <a:pt x="0" y="545341"/>
              </a:lnTo>
              <a:lnTo>
                <a:pt x="0" y="6544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2893D-8AAF-4B43-B026-F41530BDFF6D}">
      <dsp:nvSpPr>
        <dsp:cNvPr id="0" name=""/>
        <dsp:cNvSpPr/>
      </dsp:nvSpPr>
      <dsp:spPr>
        <a:xfrm>
          <a:off x="5747633" y="739027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DCED-B41C-42E8-B18F-780D419BF126}">
      <dsp:nvSpPr>
        <dsp:cNvPr id="0" name=""/>
        <dsp:cNvSpPr/>
      </dsp:nvSpPr>
      <dsp:spPr>
        <a:xfrm>
          <a:off x="5878498" y="863349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sap SemiBold" pitchFamily="2" charset="0"/>
            </a:rPr>
            <a:t>Gait</a:t>
          </a:r>
          <a:endParaRPr lang="en-US" sz="1500" kern="1200" dirty="0">
            <a:latin typeface="Asap SemiBold" pitchFamily="2" charset="0"/>
          </a:endParaRPr>
        </a:p>
      </dsp:txBody>
      <dsp:txXfrm>
        <a:off x="5900403" y="885254"/>
        <a:ext cx="1133980" cy="704086"/>
      </dsp:txXfrm>
    </dsp:sp>
    <dsp:sp modelId="{E3582B5C-04B4-424B-8082-5839580CF139}">
      <dsp:nvSpPr>
        <dsp:cNvPr id="0" name=""/>
        <dsp:cNvSpPr/>
      </dsp:nvSpPr>
      <dsp:spPr>
        <a:xfrm>
          <a:off x="2229781" y="2141375"/>
          <a:ext cx="1968758" cy="518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D7533-FD28-408B-BD6F-C50BA85F4A7F}">
      <dsp:nvSpPr>
        <dsp:cNvPr id="0" name=""/>
        <dsp:cNvSpPr/>
      </dsp:nvSpPr>
      <dsp:spPr>
        <a:xfrm>
          <a:off x="2360646" y="2265697"/>
          <a:ext cx="1968758" cy="518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sap SemiBold" pitchFamily="2" charset="0"/>
            </a:rPr>
            <a:t>Stance (60%)</a:t>
          </a:r>
        </a:p>
      </dsp:txBody>
      <dsp:txXfrm>
        <a:off x="2375825" y="2280876"/>
        <a:ext cx="1938400" cy="487889"/>
      </dsp:txXfrm>
    </dsp:sp>
    <dsp:sp modelId="{F5C2E82B-E589-4A8F-94C1-BAD3C2061C38}">
      <dsp:nvSpPr>
        <dsp:cNvPr id="0" name=""/>
        <dsp:cNvSpPr/>
      </dsp:nvSpPr>
      <dsp:spPr>
        <a:xfrm>
          <a:off x="438303" y="3002163"/>
          <a:ext cx="1748076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BEA5B-9A0E-4FC8-985F-AE14D7D906F2}">
      <dsp:nvSpPr>
        <dsp:cNvPr id="0" name=""/>
        <dsp:cNvSpPr/>
      </dsp:nvSpPr>
      <dsp:spPr>
        <a:xfrm>
          <a:off x="569168" y="3126486"/>
          <a:ext cx="1748076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sap SemiBold" pitchFamily="2" charset="0"/>
            </a:rPr>
            <a:t>Weight acceptance  </a:t>
          </a:r>
        </a:p>
      </dsp:txBody>
      <dsp:txXfrm>
        <a:off x="591073" y="3148391"/>
        <a:ext cx="1704266" cy="704086"/>
      </dsp:txXfrm>
    </dsp:sp>
    <dsp:sp modelId="{B88A899A-C5A4-4B31-974F-C4A34D04F9E7}">
      <dsp:nvSpPr>
        <dsp:cNvPr id="0" name=""/>
        <dsp:cNvSpPr/>
      </dsp:nvSpPr>
      <dsp:spPr>
        <a:xfrm>
          <a:off x="3685" y="4092601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6AEAC-4268-4627-9A6B-15444FE6663F}">
      <dsp:nvSpPr>
        <dsp:cNvPr id="0" name=""/>
        <dsp:cNvSpPr/>
      </dsp:nvSpPr>
      <dsp:spPr>
        <a:xfrm>
          <a:off x="134550" y="4216923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sap SemiBold" pitchFamily="2" charset="0"/>
            </a:rPr>
            <a:t>Initial contact</a:t>
          </a:r>
        </a:p>
      </dsp:txBody>
      <dsp:txXfrm>
        <a:off x="156455" y="4238828"/>
        <a:ext cx="1133980" cy="704086"/>
      </dsp:txXfrm>
    </dsp:sp>
    <dsp:sp modelId="{2EF15E9E-3256-4E58-A1C7-08C4A41D16F4}">
      <dsp:nvSpPr>
        <dsp:cNvPr id="0" name=""/>
        <dsp:cNvSpPr/>
      </dsp:nvSpPr>
      <dsp:spPr>
        <a:xfrm>
          <a:off x="1443206" y="4092601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7C956-A747-4CC0-948F-34FA1E8B5280}">
      <dsp:nvSpPr>
        <dsp:cNvPr id="0" name=""/>
        <dsp:cNvSpPr/>
      </dsp:nvSpPr>
      <dsp:spPr>
        <a:xfrm>
          <a:off x="1574072" y="4216923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sap SemiBold" pitchFamily="2" charset="0"/>
            </a:rPr>
            <a:t>Loading response</a:t>
          </a:r>
        </a:p>
      </dsp:txBody>
      <dsp:txXfrm>
        <a:off x="1595977" y="4238828"/>
        <a:ext cx="1133980" cy="704086"/>
      </dsp:txXfrm>
    </dsp:sp>
    <dsp:sp modelId="{64080845-CF88-4A2C-B9AB-9F93E8498F3E}">
      <dsp:nvSpPr>
        <dsp:cNvPr id="0" name=""/>
        <dsp:cNvSpPr/>
      </dsp:nvSpPr>
      <dsp:spPr>
        <a:xfrm>
          <a:off x="3832271" y="3002163"/>
          <a:ext cx="2157747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476E1-A842-4D84-A1A2-5DCD71B5BFE8}">
      <dsp:nvSpPr>
        <dsp:cNvPr id="0" name=""/>
        <dsp:cNvSpPr/>
      </dsp:nvSpPr>
      <dsp:spPr>
        <a:xfrm>
          <a:off x="3963136" y="3126486"/>
          <a:ext cx="2157747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sap SemiBold" pitchFamily="2" charset="0"/>
            </a:rPr>
            <a:t> Single limb support</a:t>
          </a:r>
        </a:p>
      </dsp:txBody>
      <dsp:txXfrm>
        <a:off x="3985041" y="3148391"/>
        <a:ext cx="2113937" cy="704086"/>
      </dsp:txXfrm>
    </dsp:sp>
    <dsp:sp modelId="{DCD455D3-F1B9-462F-9CBA-C1F89F8A8B5D}">
      <dsp:nvSpPr>
        <dsp:cNvPr id="0" name=""/>
        <dsp:cNvSpPr/>
      </dsp:nvSpPr>
      <dsp:spPr>
        <a:xfrm>
          <a:off x="2920052" y="4923028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E5336-D6C5-4EAA-A567-9BF3636DFE8B}">
      <dsp:nvSpPr>
        <dsp:cNvPr id="0" name=""/>
        <dsp:cNvSpPr/>
      </dsp:nvSpPr>
      <dsp:spPr>
        <a:xfrm>
          <a:off x="3050918" y="5047350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sap SemiBold" pitchFamily="2" charset="0"/>
            </a:rPr>
            <a:t>Mid stance</a:t>
          </a:r>
        </a:p>
      </dsp:txBody>
      <dsp:txXfrm>
        <a:off x="3072823" y="5069255"/>
        <a:ext cx="1133980" cy="704086"/>
      </dsp:txXfrm>
    </dsp:sp>
    <dsp:sp modelId="{8D192F57-1225-43BB-B09B-D741AF91ABBB}">
      <dsp:nvSpPr>
        <dsp:cNvPr id="0" name=""/>
        <dsp:cNvSpPr/>
      </dsp:nvSpPr>
      <dsp:spPr>
        <a:xfrm>
          <a:off x="4312921" y="4932354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FEE0D-82AE-4C44-A0FF-75956045CDEC}">
      <dsp:nvSpPr>
        <dsp:cNvPr id="0" name=""/>
        <dsp:cNvSpPr/>
      </dsp:nvSpPr>
      <dsp:spPr>
        <a:xfrm>
          <a:off x="4443787" y="5056677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sap SemiBold" pitchFamily="2" charset="0"/>
            </a:rPr>
            <a:t>Terminal stance</a:t>
          </a:r>
        </a:p>
      </dsp:txBody>
      <dsp:txXfrm>
        <a:off x="4465692" y="5078582"/>
        <a:ext cx="1133980" cy="704086"/>
      </dsp:txXfrm>
    </dsp:sp>
    <dsp:sp modelId="{CC0E299C-BB50-4BCC-BF4D-2C7A90DAA405}">
      <dsp:nvSpPr>
        <dsp:cNvPr id="0" name=""/>
        <dsp:cNvSpPr/>
      </dsp:nvSpPr>
      <dsp:spPr>
        <a:xfrm>
          <a:off x="5662518" y="4923028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3249E-811D-4A31-A011-4AF2B2C59B47}">
      <dsp:nvSpPr>
        <dsp:cNvPr id="0" name=""/>
        <dsp:cNvSpPr/>
      </dsp:nvSpPr>
      <dsp:spPr>
        <a:xfrm>
          <a:off x="5793384" y="5047350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sap SemiBold" pitchFamily="2" charset="0"/>
            </a:rPr>
            <a:t>Pre swing</a:t>
          </a:r>
        </a:p>
      </dsp:txBody>
      <dsp:txXfrm>
        <a:off x="5815289" y="5069255"/>
        <a:ext cx="1133980" cy="704086"/>
      </dsp:txXfrm>
    </dsp:sp>
    <dsp:sp modelId="{C1C247D5-9A9A-434F-B982-45021D14F51C}">
      <dsp:nvSpPr>
        <dsp:cNvPr id="0" name=""/>
        <dsp:cNvSpPr/>
      </dsp:nvSpPr>
      <dsp:spPr>
        <a:xfrm>
          <a:off x="8053456" y="2141375"/>
          <a:ext cx="2352506" cy="555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B93A3-07F3-44C5-A291-3CF3CD79FC9E}">
      <dsp:nvSpPr>
        <dsp:cNvPr id="0" name=""/>
        <dsp:cNvSpPr/>
      </dsp:nvSpPr>
      <dsp:spPr>
        <a:xfrm>
          <a:off x="8184321" y="2265697"/>
          <a:ext cx="2352506" cy="555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sap SemiBold" pitchFamily="2" charset="0"/>
            </a:rPr>
            <a:t>Swing (40%)</a:t>
          </a:r>
        </a:p>
      </dsp:txBody>
      <dsp:txXfrm>
        <a:off x="8200593" y="2281969"/>
        <a:ext cx="2319962" cy="523023"/>
      </dsp:txXfrm>
    </dsp:sp>
    <dsp:sp modelId="{92707A0F-871D-4A6A-9245-DEB352269801}">
      <dsp:nvSpPr>
        <dsp:cNvPr id="0" name=""/>
        <dsp:cNvSpPr/>
      </dsp:nvSpPr>
      <dsp:spPr>
        <a:xfrm>
          <a:off x="7860080" y="3039483"/>
          <a:ext cx="2739257" cy="750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73C7B-0222-49A3-A08A-3027FD14D8CB}">
      <dsp:nvSpPr>
        <dsp:cNvPr id="0" name=""/>
        <dsp:cNvSpPr/>
      </dsp:nvSpPr>
      <dsp:spPr>
        <a:xfrm>
          <a:off x="7990946" y="3163806"/>
          <a:ext cx="2739257" cy="750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sap SemiBold" pitchFamily="2" charset="0"/>
            </a:rPr>
            <a:t>Limb advancement</a:t>
          </a:r>
        </a:p>
      </dsp:txBody>
      <dsp:txXfrm>
        <a:off x="8012924" y="3185784"/>
        <a:ext cx="2695301" cy="706431"/>
      </dsp:txXfrm>
    </dsp:sp>
    <dsp:sp modelId="{E49785EF-E7A7-46E5-AA5F-691EEEE81761}">
      <dsp:nvSpPr>
        <dsp:cNvPr id="0" name=""/>
        <dsp:cNvSpPr/>
      </dsp:nvSpPr>
      <dsp:spPr>
        <a:xfrm>
          <a:off x="7201292" y="4132411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F79D-80A6-41FF-ADD2-EFA20035407B}">
      <dsp:nvSpPr>
        <dsp:cNvPr id="0" name=""/>
        <dsp:cNvSpPr/>
      </dsp:nvSpPr>
      <dsp:spPr>
        <a:xfrm>
          <a:off x="7332158" y="4256734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sap SemiBold" pitchFamily="2" charset="0"/>
            </a:rPr>
            <a:t>Initial swing</a:t>
          </a:r>
        </a:p>
      </dsp:txBody>
      <dsp:txXfrm>
        <a:off x="7354063" y="4278639"/>
        <a:ext cx="1133980" cy="704086"/>
      </dsp:txXfrm>
    </dsp:sp>
    <dsp:sp modelId="{1EC7E80A-429E-4E2A-A03D-179CE3E1A605}">
      <dsp:nvSpPr>
        <dsp:cNvPr id="0" name=""/>
        <dsp:cNvSpPr/>
      </dsp:nvSpPr>
      <dsp:spPr>
        <a:xfrm>
          <a:off x="8640814" y="4132411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22B14-1498-411C-A3E0-7FAC899F9E03}">
      <dsp:nvSpPr>
        <dsp:cNvPr id="0" name=""/>
        <dsp:cNvSpPr/>
      </dsp:nvSpPr>
      <dsp:spPr>
        <a:xfrm>
          <a:off x="8771679" y="4256734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sap SemiBold" pitchFamily="2" charset="0"/>
            </a:rPr>
            <a:t>Mid swing</a:t>
          </a:r>
        </a:p>
      </dsp:txBody>
      <dsp:txXfrm>
        <a:off x="8793584" y="4278639"/>
        <a:ext cx="1133980" cy="704086"/>
      </dsp:txXfrm>
    </dsp:sp>
    <dsp:sp modelId="{024A1996-7179-49EA-8A30-722646CB0CA0}">
      <dsp:nvSpPr>
        <dsp:cNvPr id="0" name=""/>
        <dsp:cNvSpPr/>
      </dsp:nvSpPr>
      <dsp:spPr>
        <a:xfrm>
          <a:off x="10080335" y="4132411"/>
          <a:ext cx="1177790" cy="74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F2315-EE29-4EEE-B708-0ED050BE8989}">
      <dsp:nvSpPr>
        <dsp:cNvPr id="0" name=""/>
        <dsp:cNvSpPr/>
      </dsp:nvSpPr>
      <dsp:spPr>
        <a:xfrm>
          <a:off x="10211201" y="4256734"/>
          <a:ext cx="1177790" cy="74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sap SemiBold" pitchFamily="2" charset="0"/>
            </a:rPr>
            <a:t>Terminal swing</a:t>
          </a:r>
        </a:p>
      </dsp:txBody>
      <dsp:txXfrm>
        <a:off x="10233106" y="4278639"/>
        <a:ext cx="1133980" cy="704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0BCC7-A4D1-4423-8E39-271C26F67079}">
      <dsp:nvSpPr>
        <dsp:cNvPr id="0" name=""/>
        <dsp:cNvSpPr/>
      </dsp:nvSpPr>
      <dsp:spPr>
        <a:xfrm>
          <a:off x="50" y="58389"/>
          <a:ext cx="4818322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sap SemiBold" pitchFamily="2" charset="0"/>
            </a:rPr>
            <a:t>TRADITIONAL</a:t>
          </a:r>
          <a:endParaRPr lang="en-US" sz="2200" kern="1200" dirty="0">
            <a:latin typeface="Asap SemiBold" pitchFamily="2" charset="0"/>
          </a:endParaRPr>
        </a:p>
      </dsp:txBody>
      <dsp:txXfrm>
        <a:off x="50" y="58389"/>
        <a:ext cx="4818322" cy="633600"/>
      </dsp:txXfrm>
    </dsp:sp>
    <dsp:sp modelId="{2C9EFC98-7E6E-4D67-80E8-307F9B2D5638}">
      <dsp:nvSpPr>
        <dsp:cNvPr id="0" name=""/>
        <dsp:cNvSpPr/>
      </dsp:nvSpPr>
      <dsp:spPr>
        <a:xfrm>
          <a:off x="0" y="733144"/>
          <a:ext cx="4818322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Heel strike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Foot flat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Mid stance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Heel off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Toe off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Acceleration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Mid swing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Deceleration</a:t>
          </a:r>
          <a:endParaRPr lang="en-US" sz="2400" kern="1200" dirty="0">
            <a:latin typeface="Asap" pitchFamily="2" charset="0"/>
          </a:endParaRPr>
        </a:p>
      </dsp:txBody>
      <dsp:txXfrm>
        <a:off x="0" y="733144"/>
        <a:ext cx="4818322" cy="3261060"/>
      </dsp:txXfrm>
    </dsp:sp>
    <dsp:sp modelId="{924F61F7-D9B5-49CB-8191-A3905A7C40F5}">
      <dsp:nvSpPr>
        <dsp:cNvPr id="0" name=""/>
        <dsp:cNvSpPr/>
      </dsp:nvSpPr>
      <dsp:spPr>
        <a:xfrm>
          <a:off x="5492938" y="58389"/>
          <a:ext cx="4818322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sap SemiBold" pitchFamily="2" charset="0"/>
            </a:rPr>
            <a:t>RLS (RONCHO LOS AMIGOS SCALE)</a:t>
          </a:r>
          <a:endParaRPr lang="en-US" sz="2200" kern="1200" dirty="0">
            <a:latin typeface="Asap SemiBold" pitchFamily="2" charset="0"/>
          </a:endParaRPr>
        </a:p>
      </dsp:txBody>
      <dsp:txXfrm>
        <a:off x="5492938" y="58389"/>
        <a:ext cx="4818322" cy="633600"/>
      </dsp:txXfrm>
    </dsp:sp>
    <dsp:sp modelId="{AEFE5694-D729-4C69-AD4E-6DA0A7482799}">
      <dsp:nvSpPr>
        <dsp:cNvPr id="0" name=""/>
        <dsp:cNvSpPr/>
      </dsp:nvSpPr>
      <dsp:spPr>
        <a:xfrm>
          <a:off x="5492938" y="691989"/>
          <a:ext cx="4818322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Initial contact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Loading response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Mid stance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Terminal stance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Pre swing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Initial swing 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Mid swing</a:t>
          </a:r>
          <a:endParaRPr lang="en-US" sz="2400" kern="1200" dirty="0">
            <a:latin typeface="Asap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sap" pitchFamily="2" charset="0"/>
            </a:rPr>
            <a:t>Terminal swing</a:t>
          </a:r>
          <a:endParaRPr lang="en-US" sz="2400" kern="1200" dirty="0">
            <a:latin typeface="Asap" pitchFamily="2" charset="0"/>
          </a:endParaRPr>
        </a:p>
      </dsp:txBody>
      <dsp:txXfrm>
        <a:off x="5492938" y="691989"/>
        <a:ext cx="4818322" cy="3261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42170-6CE9-4E18-A120-46E9B92EC333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F6FA6-51F6-4E5D-88B3-D64496242E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74407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EA05-E509-47B2-8A0D-302577503B16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1140-2739-44A8-B469-E4F4A56EB3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6548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1140-2739-44A8-B469-E4F4A56EB3DE}" type="slidenum">
              <a:rPr lang="en-IN" smtClean="0"/>
              <a:t>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83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Asap SemiBold" pitchFamily="2" charset="0"/>
              </a:rPr>
              <a:t>Normal Gait Requires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sap" pitchFamily="2" charset="0"/>
              </a:rPr>
              <a:t>Equilibrium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sap" pitchFamily="2" charset="0"/>
              </a:rPr>
              <a:t>Locomotion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sap" pitchFamily="2" charset="0"/>
              </a:rPr>
              <a:t>Musculoskeletal integrity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sap" pitchFamily="2" charset="0"/>
              </a:rPr>
              <a:t>Coordination and balance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sap" pitchFamily="2" charset="0"/>
              </a:rPr>
              <a:t>Neurological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D1140-2739-44A8-B469-E4F4A56EB3D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3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Forward</a:t>
            </a:r>
            <a:r>
              <a:rPr lang="en-IN" baseline="0" dirty="0" smtClean="0"/>
              <a:t> rotation of the pelvis in the horizontal plane approx. 8 degree on the swing phase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baseline="0" dirty="0" smtClean="0"/>
              <a:t>Reduced the angle of hip flexion &amp; extension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baseline="0" dirty="0" smtClean="0"/>
              <a:t>Enables a slightly longer step-length w/o further lowering of CG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D1140-2739-44A8-B469-E4F4A56EB3D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262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5 degree</a:t>
            </a:r>
            <a:r>
              <a:rPr lang="en-IN" baseline="0" dirty="0" smtClean="0"/>
              <a:t> dip of the swinging side (i.e. hip adduction)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baseline="0" dirty="0" smtClean="0"/>
              <a:t>In standing, this dip is appositive </a:t>
            </a:r>
            <a:r>
              <a:rPr lang="en-IN" baseline="0" dirty="0" err="1" smtClean="0"/>
              <a:t>trendelenberg</a:t>
            </a:r>
            <a:r>
              <a:rPr lang="en-IN" baseline="0" dirty="0" smtClean="0"/>
              <a:t> 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baseline="0" dirty="0" smtClean="0"/>
              <a:t>Reduces the height of the apex of the curve of CG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D1140-2739-44A8-B469-E4F4A56EB3DE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45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err="1" smtClean="0"/>
              <a:t>Approx</a:t>
            </a:r>
            <a:r>
              <a:rPr lang="en-IN" baseline="0" dirty="0" smtClean="0"/>
              <a:t> 20 degree dip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baseline="0" dirty="0" smtClean="0"/>
              <a:t>Shortens the leg in the middle of stance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baseline="0" dirty="0" smtClean="0"/>
              <a:t>Reduces the height of the apex of the curve of CG</a:t>
            </a: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D1140-2739-44A8-B469-E4F4A56EB3DE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45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Lengthens the leg at heel 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Smoothens</a:t>
            </a:r>
            <a:r>
              <a:rPr lang="en-IN" baseline="0" dirty="0" smtClean="0"/>
              <a:t> the curve of CG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baseline="0" dirty="0" smtClean="0"/>
              <a:t>Reduces the lowering of CG</a:t>
            </a: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D1140-2739-44A8-B469-E4F4A56EB3DE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9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Other example of Qualitative Kinematic Gait Analysis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High level Mobility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Assessment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Fast Evaluation of Mobility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Balance and Fear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 smtClean="0"/>
              <a:t>Figure of 8 Test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D1140-2739-44A8-B469-E4F4A56EB3DE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4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2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10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259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78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9046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68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8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1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8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9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6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2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1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1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8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u7oeO2npk" TargetMode="External"/><Relationship Id="rId2" Type="http://schemas.openxmlformats.org/officeDocument/2006/relationships/hyperlink" Target="https://www.youtube.com/watch?v=W-S8Pk63Y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z7V1i8kYGU" TargetMode="External"/><Relationship Id="rId4" Type="http://schemas.openxmlformats.org/officeDocument/2006/relationships/hyperlink" Target="https://www.youtube.com/watch?v=jzJIpY6vRLo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825" y="2156949"/>
            <a:ext cx="2930769" cy="1311616"/>
          </a:xfrm>
        </p:spPr>
        <p:txBody>
          <a:bodyPr anchor="b">
            <a:normAutofit fontScale="90000"/>
          </a:bodyPr>
          <a:lstStyle/>
          <a:p>
            <a:r>
              <a:rPr lang="en-US" sz="8900" dirty="0" smtClean="0">
                <a:latin typeface="Britannic Bold" panose="020B0903060703020204" pitchFamily="34" charset="0"/>
              </a:rPr>
              <a:t> </a:t>
            </a:r>
            <a:r>
              <a:rPr lang="en-US" sz="8900" dirty="0" smtClean="0">
                <a:latin typeface="Aller Display" panose="020B0503040302020203" pitchFamily="34" charset="0"/>
              </a:rPr>
              <a:t>GAIT</a:t>
            </a:r>
            <a:endParaRPr lang="en-US" sz="8900" dirty="0">
              <a:latin typeface="Aller Display" panose="020B0503040302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07748"/>
            <a:ext cx="6677025" cy="5921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27" y="560900"/>
            <a:ext cx="1300163" cy="13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D7BD3-6248-4D91-B891-47581557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367" y="567653"/>
            <a:ext cx="8911687" cy="835413"/>
          </a:xfrm>
        </p:spPr>
        <p:txBody>
          <a:bodyPr/>
          <a:lstStyle/>
          <a:p>
            <a:r>
              <a:rPr lang="en-US" sz="4400" dirty="0" smtClean="0">
                <a:latin typeface="Asap SemiBold" pitchFamily="2" charset="0"/>
              </a:rPr>
              <a:t>Normal Gait </a:t>
            </a:r>
            <a:r>
              <a:rPr lang="en-US" sz="4400" dirty="0">
                <a:latin typeface="Asap SemiBold" pitchFamily="2" charset="0"/>
              </a:rPr>
              <a:t>C</a:t>
            </a:r>
            <a:r>
              <a:rPr lang="en-US" sz="4400" dirty="0" smtClean="0">
                <a:latin typeface="Asap SemiBold" pitchFamily="2" charset="0"/>
              </a:rPr>
              <a:t>ycle</a:t>
            </a:r>
            <a:endParaRPr lang="en-IN" sz="4400" dirty="0">
              <a:latin typeface="Asap SemiBold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C13F2E8-BEEF-436D-82F7-FBDD129B9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16" y="1552355"/>
            <a:ext cx="9364238" cy="4289547"/>
          </a:xfrm>
        </p:spPr>
      </p:pic>
      <p:sp>
        <p:nvSpPr>
          <p:cNvPr id="3" name="TextBox 2"/>
          <p:cNvSpPr txBox="1"/>
          <p:nvPr/>
        </p:nvSpPr>
        <p:spPr>
          <a:xfrm>
            <a:off x="3353692" y="5991191"/>
            <a:ext cx="510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Asap" pitchFamily="2" charset="0"/>
              </a:rPr>
              <a:t>Stance Phase : 60%              Swing Phase : 40%</a:t>
            </a:r>
          </a:p>
          <a:p>
            <a:pPr algn="ctr"/>
            <a:r>
              <a:rPr lang="en-IN" dirty="0" smtClean="0">
                <a:latin typeface="Asap" pitchFamily="2" charset="0"/>
              </a:rPr>
              <a:t>Double Support period</a:t>
            </a:r>
            <a:endParaRPr lang="en-IN" dirty="0">
              <a:latin typeface="Asap" pitchFamily="2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50481A-0D11-4227-97E4-B211488AB7F3}" type="slidenum">
              <a:rPr lang="en-US" smtClean="0">
                <a:latin typeface="Asap SemiBold" pitchFamily="2" charset="0"/>
              </a:rPr>
              <a:t>10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2AE2-8AD8-4050-B94A-C58A8625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317" y="654884"/>
            <a:ext cx="8911687" cy="765075"/>
          </a:xfrm>
        </p:spPr>
        <p:txBody>
          <a:bodyPr/>
          <a:lstStyle/>
          <a:p>
            <a:r>
              <a:rPr lang="en-US" sz="4400" dirty="0" smtClean="0">
                <a:latin typeface="Asap SemiBold" pitchFamily="2" charset="0"/>
              </a:rPr>
              <a:t>Running Gait</a:t>
            </a:r>
            <a:endParaRPr lang="en-IN" sz="4400" dirty="0">
              <a:latin typeface="Asap Semi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7973" y="6211669"/>
            <a:ext cx="553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sap" pitchFamily="2" charset="0"/>
              </a:rPr>
              <a:t>Stance Phase : 30%                  Swing Phase : 70% </a:t>
            </a:r>
          </a:p>
          <a:p>
            <a:r>
              <a:rPr lang="en-IN" dirty="0">
                <a:latin typeface="Asap" pitchFamily="2" charset="0"/>
              </a:rPr>
              <a:t>                      Double Float Period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16" y="1419958"/>
            <a:ext cx="8633985" cy="4856617"/>
          </a:xfrm>
        </p:spPr>
      </p:pic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044903-4381-4E13-9FBD-2185889F99E4}" type="slidenum">
              <a:rPr lang="en-US" smtClean="0">
                <a:latin typeface="Asap SemiBold" pitchFamily="2" charset="0"/>
              </a:rPr>
              <a:t>11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C42CF-BA93-4A06-8B8F-3E18779E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847" y="577457"/>
            <a:ext cx="8911687" cy="91233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sap SemiBold" pitchFamily="2" charset="0"/>
              </a:rPr>
              <a:t>Determinants of </a:t>
            </a:r>
            <a:r>
              <a:rPr lang="en-US" sz="4800" dirty="0" smtClean="0">
                <a:latin typeface="Asap SemiBold" pitchFamily="2" charset="0"/>
              </a:rPr>
              <a:t>Gait</a:t>
            </a:r>
            <a:endParaRPr lang="en-IN" sz="4800" dirty="0">
              <a:latin typeface="Asap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EA00F-A295-4470-B4A2-62B95F8E3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847" y="1489788"/>
            <a:ext cx="3501877" cy="377762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sap" pitchFamily="2" charset="0"/>
              </a:rPr>
              <a:t>Displacement of COG</a:t>
            </a:r>
          </a:p>
          <a:p>
            <a:pPr lvl="1"/>
            <a:r>
              <a:rPr lang="en-US" sz="2800" dirty="0">
                <a:latin typeface="Asap" pitchFamily="2" charset="0"/>
              </a:rPr>
              <a:t>Vertical displacement</a:t>
            </a:r>
          </a:p>
          <a:p>
            <a:pPr lvl="1"/>
            <a:r>
              <a:rPr lang="en-US" sz="2800" dirty="0">
                <a:latin typeface="Asap" pitchFamily="2" charset="0"/>
              </a:rPr>
              <a:t>Horizontal </a:t>
            </a:r>
            <a:r>
              <a:rPr lang="en-US" sz="2800" dirty="0" smtClean="0">
                <a:latin typeface="Asap" pitchFamily="2" charset="0"/>
              </a:rPr>
              <a:t>displacement</a:t>
            </a:r>
            <a:endParaRPr lang="en-US" sz="2800" dirty="0">
              <a:latin typeface="Asap" pitchFamily="2" charset="0"/>
            </a:endParaRP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DA8E15-C5CD-4900-B621-0FE7A06E8564}" type="slidenum">
              <a:rPr lang="en-US" smtClean="0">
                <a:latin typeface="Asap SemiBold" pitchFamily="2" charset="0"/>
              </a:rPr>
              <a:t>12</a:t>
            </a:fld>
            <a:endParaRPr lang="en-US" dirty="0">
              <a:latin typeface="Asap SemiBold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7527" y="6344355"/>
            <a:ext cx="7619999" cy="365125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Asap" pitchFamily="2" charset="0"/>
              </a:rPr>
              <a:t>Saunders LB , et al : The  major determinants in normal &amp; pathological gait. I Bone Joint </a:t>
            </a:r>
            <a:r>
              <a:rPr lang="en-US" dirty="0" err="1" smtClean="0">
                <a:latin typeface="Asap" pitchFamily="2" charset="0"/>
              </a:rPr>
              <a:t>Surg</a:t>
            </a:r>
            <a:r>
              <a:rPr lang="en-US" dirty="0" smtClean="0">
                <a:latin typeface="Asap" pitchFamily="2" charset="0"/>
              </a:rPr>
              <a:t> (AM)35A: 543 :1953</a:t>
            </a:r>
            <a:endParaRPr lang="en-US" dirty="0">
              <a:latin typeface="Asap" pitchFamily="2" charset="0"/>
            </a:endParaRPr>
          </a:p>
        </p:txBody>
      </p:sp>
      <p:pic>
        <p:nvPicPr>
          <p:cNvPr id="1026" name="Picture 2" descr="Vertical and horizontal head displacement during g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3696" r="4195" b="665"/>
          <a:stretch/>
        </p:blipFill>
        <p:spPr bwMode="auto">
          <a:xfrm>
            <a:off x="5199718" y="1315453"/>
            <a:ext cx="6862356" cy="50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FF0CD-AB30-43EB-A3EE-09ADC6D53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0" y="1399592"/>
            <a:ext cx="8538774" cy="5458407"/>
          </a:xfrm>
        </p:spPr>
        <p:txBody>
          <a:bodyPr>
            <a:noAutofit/>
          </a:bodyPr>
          <a:lstStyle/>
          <a:p>
            <a:pPr lvl="1"/>
            <a:r>
              <a:rPr lang="en-US" sz="2600" dirty="0" smtClean="0">
                <a:latin typeface="Asap" pitchFamily="2" charset="0"/>
              </a:rPr>
              <a:t>Pelvic </a:t>
            </a:r>
            <a:r>
              <a:rPr lang="en-US" sz="2600" dirty="0">
                <a:latin typeface="Asap" pitchFamily="2" charset="0"/>
              </a:rPr>
              <a:t>rotation </a:t>
            </a:r>
          </a:p>
          <a:p>
            <a:pPr lvl="1"/>
            <a:r>
              <a:rPr lang="en-US" sz="2600" dirty="0" smtClean="0">
                <a:latin typeface="Asap" pitchFamily="2" charset="0"/>
              </a:rPr>
              <a:t>Pelvic tilt </a:t>
            </a:r>
            <a:endParaRPr lang="en-US" sz="2600" dirty="0">
              <a:latin typeface="Asap" pitchFamily="2" charset="0"/>
            </a:endParaRPr>
          </a:p>
          <a:p>
            <a:pPr lvl="1"/>
            <a:r>
              <a:rPr lang="en-US" sz="2600" dirty="0">
                <a:latin typeface="Asap" pitchFamily="2" charset="0"/>
              </a:rPr>
              <a:t>Knee flexion during stance</a:t>
            </a:r>
          </a:p>
          <a:p>
            <a:pPr lvl="1"/>
            <a:r>
              <a:rPr lang="en-US" sz="2600" dirty="0">
                <a:latin typeface="Asap" pitchFamily="2" charset="0"/>
              </a:rPr>
              <a:t>Ankle mechanism</a:t>
            </a:r>
          </a:p>
          <a:p>
            <a:pPr lvl="1"/>
            <a:r>
              <a:rPr lang="en-US" sz="2600" dirty="0">
                <a:latin typeface="Asap" pitchFamily="2" charset="0"/>
              </a:rPr>
              <a:t>Foot </a:t>
            </a:r>
            <a:r>
              <a:rPr lang="en-US" sz="2600" dirty="0" smtClean="0">
                <a:latin typeface="Asap" pitchFamily="2" charset="0"/>
              </a:rPr>
              <a:t>mechanism</a:t>
            </a:r>
            <a:endParaRPr lang="en-US" sz="2600" dirty="0">
              <a:latin typeface="Asap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7AC42CF-BA93-4A06-8B8F-3E18779E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81" y="698756"/>
            <a:ext cx="10431624" cy="60753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sap SemiBold" pitchFamily="2" charset="0"/>
              </a:rPr>
              <a:t>Factors responsible for minimizing displacement of COG</a:t>
            </a:r>
            <a:endParaRPr lang="en-US" sz="3200" dirty="0">
              <a:latin typeface="Asap SemiBold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634E8B-ACBC-4916-BE60-0970DA8EB183}" type="slidenum">
              <a:rPr lang="en-US" smtClean="0">
                <a:latin typeface="Asap SemiBold" pitchFamily="2" charset="0"/>
              </a:rPr>
              <a:t>13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11" y="2012139"/>
            <a:ext cx="10267611" cy="398760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7AC42CF-BA93-4A06-8B8F-3E18779E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81" y="698756"/>
            <a:ext cx="10431624" cy="60753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sap SemiBold" pitchFamily="2" charset="0"/>
              </a:rPr>
              <a:t>Pelvic Rotation</a:t>
            </a:r>
            <a:endParaRPr lang="en-US" sz="3200" dirty="0">
              <a:latin typeface="Asap SemiBold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634E8B-ACBC-4916-BE60-0970DA8EB183}" type="slidenum">
              <a:rPr lang="en-US" smtClean="0">
                <a:latin typeface="Asap SemiBold" pitchFamily="2" charset="0"/>
              </a:rPr>
              <a:t>14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9" y="1627127"/>
            <a:ext cx="9587440" cy="461325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7AC42CF-BA93-4A06-8B8F-3E18779E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81" y="698756"/>
            <a:ext cx="10431624" cy="60753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sap SemiBold" pitchFamily="2" charset="0"/>
              </a:rPr>
              <a:t>Pelvic Tilt</a:t>
            </a:r>
            <a:endParaRPr lang="en-US" sz="3200" dirty="0">
              <a:latin typeface="Asap SemiBold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634E8B-ACBC-4916-BE60-0970DA8EB183}" type="slidenum">
              <a:rPr lang="en-US" smtClean="0">
                <a:latin typeface="Asap SemiBold" pitchFamily="2" charset="0"/>
              </a:rPr>
              <a:t>15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45" y="1627127"/>
            <a:ext cx="9158908" cy="461325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7AC42CF-BA93-4A06-8B8F-3E18779E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81" y="698756"/>
            <a:ext cx="10431624" cy="60753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sap SemiBold" pitchFamily="2" charset="0"/>
              </a:rPr>
              <a:t>Knee flexion in stance phase</a:t>
            </a:r>
            <a:endParaRPr lang="en-US" sz="3200" dirty="0">
              <a:latin typeface="Asap SemiBold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634E8B-ACBC-4916-BE60-0970DA8EB183}" type="slidenum">
              <a:rPr lang="en-US" smtClean="0">
                <a:latin typeface="Asap SemiBold" pitchFamily="2" charset="0"/>
              </a:rPr>
              <a:t>16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56" y="1627127"/>
            <a:ext cx="8659686" cy="461325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7AC42CF-BA93-4A06-8B8F-3E18779E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81" y="698756"/>
            <a:ext cx="10431624" cy="60753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sap SemiBold" pitchFamily="2" charset="0"/>
              </a:rPr>
              <a:t>Ankle Mechanism</a:t>
            </a:r>
            <a:endParaRPr lang="en-US" sz="3200" dirty="0">
              <a:latin typeface="Asap SemiBold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634E8B-ACBC-4916-BE60-0970DA8EB183}" type="slidenum">
              <a:rPr lang="en-US" smtClean="0">
                <a:latin typeface="Asap SemiBold" pitchFamily="2" charset="0"/>
              </a:rPr>
              <a:t>17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7285383"/>
              </p:ext>
            </p:extLst>
          </p:nvPr>
        </p:nvGraphicFramePr>
        <p:xfrm>
          <a:off x="422183" y="245092"/>
          <a:ext cx="11486788" cy="661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CE97CF-2A8A-448D-A442-B857AC088782}" type="slidenum">
              <a:rPr lang="en-US" smtClean="0">
                <a:latin typeface="Asap SemiBold" pitchFamily="2" charset="0"/>
              </a:rPr>
              <a:t>18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090" y="385396"/>
            <a:ext cx="4011613" cy="1074199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sap SemiBold" pitchFamily="2" charset="0"/>
              </a:rPr>
              <a:t>Observational </a:t>
            </a:r>
            <a:r>
              <a:rPr lang="en-IN" sz="3200" dirty="0" smtClean="0">
                <a:latin typeface="Asap SemiBold" pitchFamily="2" charset="0"/>
              </a:rPr>
              <a:t/>
            </a:r>
            <a:br>
              <a:rPr lang="en-IN" sz="3200" dirty="0" smtClean="0">
                <a:latin typeface="Asap SemiBold" pitchFamily="2" charset="0"/>
              </a:rPr>
            </a:br>
            <a:r>
              <a:rPr lang="en-IN" sz="3200" dirty="0" smtClean="0">
                <a:latin typeface="Asap SemiBold" pitchFamily="2" charset="0"/>
              </a:rPr>
              <a:t>Gait Analysis</a:t>
            </a:r>
            <a:endParaRPr lang="en-IN" sz="3200" dirty="0">
              <a:latin typeface="Asap Semi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890" y="1659620"/>
            <a:ext cx="4333813" cy="2559955"/>
          </a:xfrm>
        </p:spPr>
        <p:txBody>
          <a:bodyPr/>
          <a:lstStyle/>
          <a:p>
            <a:r>
              <a:rPr lang="en-IN" dirty="0" smtClean="0">
                <a:latin typeface="Asap" pitchFamily="2" charset="0"/>
              </a:rPr>
              <a:t>The </a:t>
            </a:r>
            <a:r>
              <a:rPr lang="en-IN" dirty="0" err="1" smtClean="0">
                <a:latin typeface="Asap" pitchFamily="2" charset="0"/>
              </a:rPr>
              <a:t>Roncho</a:t>
            </a:r>
            <a:r>
              <a:rPr lang="en-IN" dirty="0" smtClean="0">
                <a:latin typeface="Asap" pitchFamily="2" charset="0"/>
              </a:rPr>
              <a:t> Los Amigos Observational Gait Analysis is mostly used OGA system by Physical therapist. (1) , (2)</a:t>
            </a:r>
            <a:endParaRPr lang="en-IN" dirty="0">
              <a:latin typeface="Asap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4870" y="6105525"/>
            <a:ext cx="4432055" cy="752475"/>
          </a:xfrm>
        </p:spPr>
        <p:txBody>
          <a:bodyPr/>
          <a:lstStyle/>
          <a:p>
            <a:r>
              <a:rPr lang="en-US" dirty="0" smtClean="0">
                <a:latin typeface="Asap" pitchFamily="2" charset="0"/>
              </a:rPr>
              <a:t>1. Perry </a:t>
            </a:r>
            <a:r>
              <a:rPr lang="en-US" dirty="0">
                <a:latin typeface="Asap" pitchFamily="2" charset="0"/>
              </a:rPr>
              <a:t>, J , and </a:t>
            </a:r>
            <a:r>
              <a:rPr lang="en-US" dirty="0" err="1">
                <a:latin typeface="Asap" pitchFamily="2" charset="0"/>
              </a:rPr>
              <a:t>Burnfield</a:t>
            </a:r>
            <a:r>
              <a:rPr lang="en-US" dirty="0">
                <a:latin typeface="Asap" pitchFamily="2" charset="0"/>
              </a:rPr>
              <a:t> , JM : Gait Analysis , Normal and Pathological Function , </a:t>
            </a:r>
            <a:r>
              <a:rPr lang="en-US" dirty="0" err="1">
                <a:latin typeface="Asap" pitchFamily="2" charset="0"/>
              </a:rPr>
              <a:t>ed</a:t>
            </a:r>
            <a:r>
              <a:rPr lang="en-US" dirty="0">
                <a:latin typeface="Asap" pitchFamily="2" charset="0"/>
              </a:rPr>
              <a:t> 2 . Charles B . Slack , </a:t>
            </a:r>
            <a:r>
              <a:rPr lang="en-US" dirty="0" err="1">
                <a:latin typeface="Asap" pitchFamily="2" charset="0"/>
              </a:rPr>
              <a:t>Thorofare</a:t>
            </a:r>
            <a:r>
              <a:rPr lang="en-US" dirty="0">
                <a:latin typeface="Asap" pitchFamily="2" charset="0"/>
              </a:rPr>
              <a:t> , NJ , 2010</a:t>
            </a:r>
          </a:p>
          <a:p>
            <a:r>
              <a:rPr lang="en-US" dirty="0">
                <a:latin typeface="Asap" pitchFamily="2" charset="0"/>
              </a:rPr>
              <a:t>2 .</a:t>
            </a:r>
            <a:r>
              <a:rPr lang="en-US" dirty="0" err="1">
                <a:latin typeface="Asap" pitchFamily="2" charset="0"/>
              </a:rPr>
              <a:t>Pathokinesiology</a:t>
            </a:r>
            <a:r>
              <a:rPr lang="en-US" dirty="0">
                <a:latin typeface="Asap" pitchFamily="2" charset="0"/>
              </a:rPr>
              <a:t> service and Physical Therapy Department : Observational Gait Analysis , </a:t>
            </a:r>
            <a:r>
              <a:rPr lang="en-US" dirty="0" err="1">
                <a:latin typeface="Asap" pitchFamily="2" charset="0"/>
              </a:rPr>
              <a:t>ed</a:t>
            </a:r>
            <a:r>
              <a:rPr lang="en-US" dirty="0">
                <a:latin typeface="Asap" pitchFamily="2" charset="0"/>
              </a:rPr>
              <a:t> 4 . Los Amigos Research and Educational Institute , </a:t>
            </a:r>
            <a:r>
              <a:rPr lang="en-US" dirty="0" err="1">
                <a:latin typeface="Asap" pitchFamily="2" charset="0"/>
              </a:rPr>
              <a:t>Inc</a:t>
            </a:r>
            <a:r>
              <a:rPr lang="en-US" dirty="0">
                <a:latin typeface="Asap" pitchFamily="2" charset="0"/>
              </a:rPr>
              <a:t> ., </a:t>
            </a:r>
            <a:r>
              <a:rPr lang="en-US" dirty="0" err="1">
                <a:latin typeface="Asap" pitchFamily="2" charset="0"/>
              </a:rPr>
              <a:t>Roncho</a:t>
            </a:r>
            <a:r>
              <a:rPr lang="en-US" dirty="0">
                <a:latin typeface="Asap" pitchFamily="2" charset="0"/>
              </a:rPr>
              <a:t> </a:t>
            </a:r>
            <a:r>
              <a:rPr lang="en-US" dirty="0" err="1">
                <a:latin typeface="Asap" pitchFamily="2" charset="0"/>
              </a:rPr>
              <a:t>los</a:t>
            </a:r>
            <a:r>
              <a:rPr lang="en-US" dirty="0">
                <a:latin typeface="Asap" pitchFamily="2" charset="0"/>
              </a:rPr>
              <a:t> Amigos National Rehabilitation center , Downey , CA , 2001</a:t>
            </a:r>
          </a:p>
          <a:p>
            <a:endParaRPr lang="en-US" dirty="0">
              <a:latin typeface="Asap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90" y="0"/>
            <a:ext cx="6401410" cy="6776566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C45960-97F8-402D-BAC8-EB26BC861A94}" type="slidenum">
              <a:rPr lang="en-US" smtClean="0">
                <a:latin typeface="Asap SemiBold" pitchFamily="2" charset="0"/>
              </a:rPr>
              <a:t>19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AB35C-62F0-4587-88A9-241E6BDF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92" y="592494"/>
            <a:ext cx="9486900" cy="832625"/>
          </a:xfrm>
        </p:spPr>
        <p:txBody>
          <a:bodyPr/>
          <a:lstStyle/>
          <a:p>
            <a:r>
              <a:rPr lang="en-US" sz="4800" dirty="0" smtClean="0">
                <a:latin typeface="Asap SemiBold" pitchFamily="2" charset="0"/>
              </a:rPr>
              <a:t>INTRODUCTION</a:t>
            </a:r>
            <a:endParaRPr lang="en-US" sz="4800" dirty="0">
              <a:latin typeface="Asap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282A9-9A5C-499C-9C77-537FA83FF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93" y="1668628"/>
            <a:ext cx="9486899" cy="4494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sap" pitchFamily="2" charset="0"/>
              </a:rPr>
              <a:t>Study of human locomotion .</a:t>
            </a:r>
          </a:p>
          <a:p>
            <a:r>
              <a:rPr lang="en-US" sz="2800" dirty="0">
                <a:latin typeface="Asap" pitchFamily="2" charset="0"/>
              </a:rPr>
              <a:t>Gait is defined as "Series of rhythmic cyclic movements of the limbs in relation to the trunk resulting in forward progression of the body".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6C5150-7FFF-4A9E-83AA-3BFB60245678}" type="slidenum">
              <a:rPr lang="en-US">
                <a:latin typeface="Asap SemiBold" pitchFamily="2" charset="0"/>
              </a:rPr>
              <a:t>2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75" y="633635"/>
            <a:ext cx="8911687" cy="671290"/>
          </a:xfrm>
        </p:spPr>
        <p:txBody>
          <a:bodyPr/>
          <a:lstStyle/>
          <a:p>
            <a:r>
              <a:rPr lang="en-IN" dirty="0" smtClean="0">
                <a:latin typeface="Asap SemiBold" pitchFamily="2" charset="0"/>
              </a:rPr>
              <a:t>Force Plate Technology</a:t>
            </a:r>
            <a:endParaRPr lang="en-IN" dirty="0">
              <a:latin typeface="Asap SemiBold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72" y="1543049"/>
            <a:ext cx="6345993" cy="4714875"/>
          </a:xfr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AA8941-E142-4155-A0FB-2F4D146F23FF}" type="slidenum">
              <a:rPr lang="en-US" smtClean="0">
                <a:latin typeface="Asap SemiBold" pitchFamily="2" charset="0"/>
              </a:rPr>
              <a:t>20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775" y="633635"/>
            <a:ext cx="8911687" cy="65224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sap SemiBold" pitchFamily="2" charset="0"/>
              </a:rPr>
              <a:t>Plantar Pressure Measures</a:t>
            </a:r>
            <a:endParaRPr lang="en-IN" dirty="0">
              <a:latin typeface="Asap SemiBold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75" y="1285875"/>
            <a:ext cx="9162797" cy="5445320"/>
          </a:xfr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93727D-DB5B-4518-BBD5-EC1E862F3D3B}" type="slidenum">
              <a:rPr lang="en-US" smtClean="0">
                <a:latin typeface="Asap SemiBold" pitchFamily="2" charset="0"/>
              </a:rPr>
              <a:t>21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950" y="681260"/>
            <a:ext cx="8911687" cy="661765"/>
          </a:xfrm>
        </p:spPr>
        <p:txBody>
          <a:bodyPr/>
          <a:lstStyle/>
          <a:p>
            <a:r>
              <a:rPr lang="en-IN" dirty="0" smtClean="0">
                <a:latin typeface="Asap SemiBold" pitchFamily="2" charset="0"/>
              </a:rPr>
              <a:t>Walkways</a:t>
            </a:r>
            <a:endParaRPr lang="en-IN" dirty="0">
              <a:latin typeface="Asap SemiBold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b="8633"/>
          <a:stretch/>
        </p:blipFill>
        <p:spPr>
          <a:xfrm>
            <a:off x="5401188" y="295274"/>
            <a:ext cx="5014476" cy="6457951"/>
          </a:xfr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22CB94-8E93-4AB0-AAC1-45F2077AE2C0}" type="slidenum">
              <a:rPr lang="en-US" smtClean="0">
                <a:latin typeface="Asap SemiBold" pitchFamily="2" charset="0"/>
              </a:rPr>
              <a:t>22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575" y="643160"/>
            <a:ext cx="8911687" cy="747489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sap SemiBold" pitchFamily="2" charset="0"/>
              </a:rPr>
              <a:t>Electro goniometer</a:t>
            </a:r>
            <a:endParaRPr lang="en-IN" dirty="0">
              <a:latin typeface="Asap SemiBold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00" y="1390648"/>
            <a:ext cx="9642892" cy="5467351"/>
          </a:xfr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D67CD7-148D-4810-B4CA-D8F64F98B978}" type="slidenum">
              <a:rPr lang="en-US" smtClean="0">
                <a:latin typeface="Asap SemiBold" pitchFamily="2" charset="0"/>
              </a:rPr>
              <a:t>23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6EAEB-08CA-4B85-8B1F-C3EDA3A9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619125"/>
            <a:ext cx="9486900" cy="63038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sap SemiBold" pitchFamily="2" charset="0"/>
              </a:rPr>
              <a:t>PATHOLOGICAL </a:t>
            </a:r>
            <a:r>
              <a:rPr lang="en-US" sz="4000" dirty="0">
                <a:latin typeface="Asap SemiBold" pitchFamily="2" charset="0"/>
              </a:rPr>
              <a:t>GAIT</a:t>
            </a:r>
            <a:endParaRPr lang="en-IN" sz="4000" dirty="0">
              <a:latin typeface="Asap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8B36B2-3346-4CF8-8949-649FCC7E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4" y="1316182"/>
            <a:ext cx="4248151" cy="5240482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C00000"/>
                </a:solidFill>
                <a:latin typeface="Asap" pitchFamily="2" charset="0"/>
                <a:hlinkClick r:id="rId2"/>
              </a:rPr>
              <a:t>Antalgic</a:t>
            </a:r>
            <a:r>
              <a:rPr lang="en-IN" sz="2800" dirty="0" smtClean="0">
                <a:latin typeface="Asap" pitchFamily="2" charset="0"/>
              </a:rPr>
              <a:t> gait</a:t>
            </a:r>
          </a:p>
          <a:p>
            <a:r>
              <a:rPr lang="en-IN" sz="2800" dirty="0" smtClean="0">
                <a:latin typeface="Asap" pitchFamily="2" charset="0"/>
                <a:hlinkClick r:id="rId3"/>
              </a:rPr>
              <a:t>Parkinson’s</a:t>
            </a:r>
            <a:r>
              <a:rPr lang="en-IN" sz="2800" dirty="0" smtClean="0">
                <a:latin typeface="Asap" pitchFamily="2" charset="0"/>
              </a:rPr>
              <a:t> gait</a:t>
            </a:r>
          </a:p>
          <a:p>
            <a:r>
              <a:rPr lang="en-IN" sz="2800" dirty="0" smtClean="0">
                <a:latin typeface="Asap" pitchFamily="2" charset="0"/>
              </a:rPr>
              <a:t>In going gait</a:t>
            </a:r>
          </a:p>
          <a:p>
            <a:r>
              <a:rPr lang="en-IN" sz="2800" dirty="0" smtClean="0">
                <a:latin typeface="Asap" pitchFamily="2" charset="0"/>
              </a:rPr>
              <a:t>Out going gait</a:t>
            </a:r>
          </a:p>
          <a:p>
            <a:r>
              <a:rPr lang="en-IN" sz="2800" dirty="0" smtClean="0">
                <a:latin typeface="Asap" pitchFamily="2" charset="0"/>
                <a:hlinkClick r:id="rId4"/>
              </a:rPr>
              <a:t>High stepping </a:t>
            </a:r>
            <a:r>
              <a:rPr lang="en-IN" sz="2800" dirty="0" smtClean="0">
                <a:latin typeface="Asap" pitchFamily="2" charset="0"/>
              </a:rPr>
              <a:t>gait</a:t>
            </a:r>
          </a:p>
          <a:p>
            <a:r>
              <a:rPr lang="en-IN" sz="2800" dirty="0" smtClean="0">
                <a:latin typeface="Asap" pitchFamily="2" charset="0"/>
              </a:rPr>
              <a:t>Circumduction gait</a:t>
            </a:r>
          </a:p>
          <a:p>
            <a:r>
              <a:rPr lang="en-IN" sz="2800" dirty="0" smtClean="0">
                <a:latin typeface="Asap" pitchFamily="2" charset="0"/>
              </a:rPr>
              <a:t>Waddling gait</a:t>
            </a:r>
          </a:p>
          <a:p>
            <a:r>
              <a:rPr lang="en-IN" sz="2800" dirty="0" smtClean="0">
                <a:latin typeface="Asap" pitchFamily="2" charset="0"/>
                <a:hlinkClick r:id="rId5"/>
              </a:rPr>
              <a:t>Trendelenburg</a:t>
            </a:r>
            <a:r>
              <a:rPr lang="en-IN" sz="2800" dirty="0" smtClean="0">
                <a:latin typeface="Asap" pitchFamily="2" charset="0"/>
              </a:rPr>
              <a:t> gait</a:t>
            </a:r>
          </a:p>
          <a:p>
            <a:endParaRPr lang="en-IN" sz="2000" dirty="0" smtClean="0">
              <a:latin typeface="Asap" pitchFamily="2" charset="0"/>
            </a:endParaRPr>
          </a:p>
          <a:p>
            <a:endParaRPr lang="en-IN" sz="2000" dirty="0" smtClean="0">
              <a:latin typeface="Asap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68B36B2-3346-4CF8-8949-649FCC7ED2F0}"/>
              </a:ext>
            </a:extLst>
          </p:cNvPr>
          <p:cNvSpPr txBox="1">
            <a:spLocks/>
          </p:cNvSpPr>
          <p:nvPr/>
        </p:nvSpPr>
        <p:spPr>
          <a:xfrm>
            <a:off x="6291262" y="1563831"/>
            <a:ext cx="4057651" cy="474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 smtClean="0">
                <a:latin typeface="Asap" pitchFamily="2" charset="0"/>
              </a:rPr>
              <a:t>Knock </a:t>
            </a:r>
            <a:r>
              <a:rPr lang="en-IN" sz="2800" dirty="0">
                <a:latin typeface="Asap" pitchFamily="2" charset="0"/>
              </a:rPr>
              <a:t>knee gait</a:t>
            </a:r>
          </a:p>
          <a:p>
            <a:r>
              <a:rPr lang="en-IN" sz="2800" dirty="0">
                <a:latin typeface="Asap" pitchFamily="2" charset="0"/>
              </a:rPr>
              <a:t>Genu </a:t>
            </a:r>
            <a:r>
              <a:rPr lang="en-IN" sz="2800" dirty="0" err="1">
                <a:latin typeface="Asap" pitchFamily="2" charset="0"/>
              </a:rPr>
              <a:t>recurvatum</a:t>
            </a:r>
            <a:r>
              <a:rPr lang="en-IN" sz="2800" dirty="0">
                <a:latin typeface="Asap" pitchFamily="2" charset="0"/>
              </a:rPr>
              <a:t> gait</a:t>
            </a:r>
          </a:p>
          <a:p>
            <a:r>
              <a:rPr lang="en-IN" sz="2800" dirty="0">
                <a:latin typeface="Asap" pitchFamily="2" charset="0"/>
              </a:rPr>
              <a:t>Short limb gait</a:t>
            </a:r>
          </a:p>
          <a:p>
            <a:r>
              <a:rPr lang="en-IN" sz="2800" dirty="0">
                <a:latin typeface="Asap" pitchFamily="2" charset="0"/>
              </a:rPr>
              <a:t>Quadriceps gait</a:t>
            </a:r>
          </a:p>
          <a:p>
            <a:r>
              <a:rPr lang="en-IN" sz="2800" dirty="0">
                <a:latin typeface="Asap" pitchFamily="2" charset="0"/>
              </a:rPr>
              <a:t>Gluteus </a:t>
            </a:r>
            <a:r>
              <a:rPr lang="en-IN" sz="2800" dirty="0" err="1">
                <a:latin typeface="Asap" pitchFamily="2" charset="0"/>
              </a:rPr>
              <a:t>medius</a:t>
            </a:r>
            <a:r>
              <a:rPr lang="en-IN" sz="2800" dirty="0">
                <a:latin typeface="Asap" pitchFamily="2" charset="0"/>
              </a:rPr>
              <a:t> gait</a:t>
            </a:r>
          </a:p>
          <a:p>
            <a:r>
              <a:rPr lang="en-IN" sz="2800" dirty="0">
                <a:latin typeface="Asap" pitchFamily="2" charset="0"/>
              </a:rPr>
              <a:t>Gluteus </a:t>
            </a:r>
            <a:r>
              <a:rPr lang="en-IN" sz="2800" dirty="0" err="1">
                <a:latin typeface="Asap" pitchFamily="2" charset="0"/>
              </a:rPr>
              <a:t>maximus</a:t>
            </a:r>
            <a:r>
              <a:rPr lang="en-IN" sz="2800" dirty="0">
                <a:latin typeface="Asap" pitchFamily="2" charset="0"/>
              </a:rPr>
              <a:t> gait</a:t>
            </a:r>
          </a:p>
          <a:p>
            <a:r>
              <a:rPr lang="en-IN" sz="2800" dirty="0">
                <a:latin typeface="Asap" pitchFamily="2" charset="0"/>
              </a:rPr>
              <a:t>Stiff hip </a:t>
            </a:r>
            <a:r>
              <a:rPr lang="en-IN" sz="2800" dirty="0" smtClean="0">
                <a:latin typeface="Asap" pitchFamily="2" charset="0"/>
              </a:rPr>
              <a:t>gait</a:t>
            </a:r>
            <a:endParaRPr lang="en-IN" sz="2800" dirty="0">
              <a:latin typeface="Asap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F58195-7ECC-44A8-93D0-92A323BE6DEC}" type="slidenum">
              <a:rPr lang="en-US" smtClean="0">
                <a:latin typeface="Asap SemiBold" pitchFamily="2" charset="0"/>
              </a:rPr>
              <a:t>24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CC10C-D3CC-4FC0-8AF7-407A51FD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973" y="609524"/>
            <a:ext cx="7957039" cy="721639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sap SemiBold" pitchFamily="2" charset="0"/>
              </a:rPr>
              <a:t>SUMMARY</a:t>
            </a:r>
            <a:endParaRPr lang="en-US" sz="4800" dirty="0">
              <a:latin typeface="Asap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755CB7-8871-4040-8541-2A0B6939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773" y="1540712"/>
            <a:ext cx="10894402" cy="50791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 smtClean="0">
                <a:latin typeface="Asap" pitchFamily="2" charset="0"/>
              </a:rPr>
              <a:t>We have learned briefly about Gait, it’s cycle, phases. Comparison over  the terminologies used. Some of pathological gaits are also presented.</a:t>
            </a:r>
          </a:p>
          <a:p>
            <a:r>
              <a:rPr lang="en-US" sz="2400" dirty="0">
                <a:latin typeface="Asap" pitchFamily="2" charset="0"/>
              </a:rPr>
              <a:t>Many of the common variables examined in gait analyses have been defined and described, and examples </a:t>
            </a:r>
            <a:r>
              <a:rPr lang="en-US" sz="2400" dirty="0" smtClean="0">
                <a:latin typeface="Asap" pitchFamily="2" charset="0"/>
              </a:rPr>
              <a:t>of studies </a:t>
            </a:r>
            <a:r>
              <a:rPr lang="en-US" sz="2400" dirty="0">
                <a:latin typeface="Asap" pitchFamily="2" charset="0"/>
              </a:rPr>
              <a:t>using gait analyses have been </a:t>
            </a:r>
            <a:r>
              <a:rPr lang="en-US" sz="2400" dirty="0" smtClean="0">
                <a:latin typeface="Asap" pitchFamily="2" charset="0"/>
              </a:rPr>
              <a:t>presented.</a:t>
            </a:r>
          </a:p>
          <a:p>
            <a:r>
              <a:rPr lang="en-US" sz="2400" dirty="0">
                <a:latin typeface="Asap" pitchFamily="2" charset="0"/>
              </a:rPr>
              <a:t>OGA and temporal and spatial variables have been </a:t>
            </a:r>
            <a:r>
              <a:rPr lang="en-US" sz="2400" dirty="0" smtClean="0">
                <a:latin typeface="Asap" pitchFamily="2" charset="0"/>
              </a:rPr>
              <a:t>emphasized</a:t>
            </a:r>
            <a:r>
              <a:rPr lang="en-US" sz="2400" dirty="0">
                <a:latin typeface="Asap" pitchFamily="2" charset="0"/>
              </a:rPr>
              <a:t>, because they appear to be the most common types of analyses used in the clinical setting</a:t>
            </a:r>
            <a:r>
              <a:rPr lang="en-US" sz="2400" dirty="0" smtClean="0">
                <a:latin typeface="Asap" pitchFamily="2" charset="0"/>
              </a:rPr>
              <a:t>.</a:t>
            </a:r>
          </a:p>
          <a:p>
            <a:r>
              <a:rPr lang="en-US" sz="2400" dirty="0">
                <a:latin typeface="Asap" pitchFamily="2" charset="0"/>
              </a:rPr>
              <a:t>The study of human gait, like </a:t>
            </a:r>
            <a:r>
              <a:rPr lang="en-US" sz="2400" dirty="0" smtClean="0">
                <a:latin typeface="Asap" pitchFamily="2" charset="0"/>
              </a:rPr>
              <a:t>the study </a:t>
            </a:r>
            <a:r>
              <a:rPr lang="en-US" sz="2400" dirty="0">
                <a:latin typeface="Asap" pitchFamily="2" charset="0"/>
              </a:rPr>
              <a:t>of human posture. illustrates the </a:t>
            </a:r>
            <a:r>
              <a:rPr lang="en-US" sz="2400" dirty="0" smtClean="0">
                <a:latin typeface="Asap" pitchFamily="2" charset="0"/>
              </a:rPr>
              <a:t>inter- dependence </a:t>
            </a:r>
            <a:r>
              <a:rPr lang="en-US" sz="2400" dirty="0">
                <a:latin typeface="Asap" pitchFamily="2" charset="0"/>
              </a:rPr>
              <a:t>of structure and function and </a:t>
            </a:r>
            <a:r>
              <a:rPr lang="en-US" sz="2400" dirty="0" smtClean="0">
                <a:latin typeface="Asap" pitchFamily="2" charset="0"/>
              </a:rPr>
              <a:t>the large </a:t>
            </a:r>
            <a:r>
              <a:rPr lang="en-US" sz="2400" dirty="0">
                <a:latin typeface="Asap" pitchFamily="2" charset="0"/>
              </a:rPr>
              <a:t>variety Of postures and gaits available </a:t>
            </a:r>
            <a:r>
              <a:rPr lang="en-US" sz="2400" dirty="0" smtClean="0">
                <a:latin typeface="Asap" pitchFamily="2" charset="0"/>
              </a:rPr>
              <a:t>to the </a:t>
            </a:r>
            <a:r>
              <a:rPr lang="en-US" sz="2400" dirty="0">
                <a:latin typeface="Asap" pitchFamily="2" charset="0"/>
              </a:rPr>
              <a:t>human specie</a:t>
            </a:r>
            <a:r>
              <a:rPr lang="en-US" sz="2400" dirty="0" smtClean="0">
                <a:latin typeface="Asap" pitchFamily="2" charset="0"/>
              </a:rPr>
              <a:t>.</a:t>
            </a:r>
          </a:p>
          <a:p>
            <a:r>
              <a:rPr lang="en-US" sz="2400" dirty="0">
                <a:latin typeface="Asap" pitchFamily="2" charset="0"/>
              </a:rPr>
              <a:t>The ability to perform a gait analysis that accurately describes </a:t>
            </a:r>
            <a:r>
              <a:rPr lang="en-US" sz="2400" dirty="0" smtClean="0">
                <a:latin typeface="Asap" pitchFamily="2" charset="0"/>
              </a:rPr>
              <a:t>a validity </a:t>
            </a:r>
            <a:r>
              <a:rPr lang="en-US" sz="2400" dirty="0">
                <a:latin typeface="Asap" pitchFamily="2" charset="0"/>
              </a:rPr>
              <a:t>studies regarding these systems. The ability to perform a gait analysis that accurately describes </a:t>
            </a:r>
            <a:r>
              <a:rPr lang="en-US" sz="2400" dirty="0" smtClean="0">
                <a:latin typeface="Asap" pitchFamily="2" charset="0"/>
              </a:rPr>
              <a:t>a patient's </a:t>
            </a:r>
            <a:r>
              <a:rPr lang="en-US" sz="2400" dirty="0">
                <a:latin typeface="Asap" pitchFamily="2" charset="0"/>
              </a:rPr>
              <a:t>gait will provide important quantifiable information necessary for optimal treatment planning.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81B0DD-E252-442D-8188-1DBCE1414A6A}" type="slidenum">
              <a:rPr lang="en-US" smtClean="0">
                <a:latin typeface="Asap SemiBold" pitchFamily="2" charset="0"/>
              </a:rPr>
              <a:t>25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b="1" dirty="0" smtClean="0">
                <a:latin typeface="Asap SemiBold" pitchFamily="2" charset="0"/>
              </a:rPr>
              <a:t>REFERENCES</a:t>
            </a:r>
            <a:endParaRPr lang="en-IN" sz="4400" b="1" dirty="0">
              <a:latin typeface="Asap Semi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223" y="1463041"/>
            <a:ext cx="10249390" cy="4448182"/>
          </a:xfrm>
        </p:spPr>
        <p:txBody>
          <a:bodyPr/>
          <a:lstStyle/>
          <a:p>
            <a:r>
              <a:rPr lang="en-IN" sz="2000" dirty="0" smtClean="0"/>
              <a:t>1</a:t>
            </a:r>
            <a:r>
              <a:rPr lang="en-IN" sz="2000" dirty="0"/>
              <a:t>. </a:t>
            </a:r>
            <a:r>
              <a:rPr lang="en-IN" sz="2400" dirty="0"/>
              <a:t>Sullivan.S , Schmitz.T. Physical Rehabilitation. 6E:251-301.</a:t>
            </a:r>
          </a:p>
          <a:p>
            <a:r>
              <a:rPr lang="en-IN" sz="2400" dirty="0"/>
              <a:t>3. Oatis.C </a:t>
            </a:r>
            <a:r>
              <a:rPr lang="en-IN" sz="2400" dirty="0" smtClean="0"/>
              <a:t>Norkins .C . Joint Structure And Function ,6E :435-482.</a:t>
            </a:r>
          </a:p>
          <a:p>
            <a:r>
              <a:rPr lang="en-IN" sz="2400" dirty="0" smtClean="0"/>
              <a:t>2.. Kinesiology The Mechanics And Pathomechanics of </a:t>
            </a:r>
            <a:r>
              <a:rPr lang="en-IN" sz="2400" dirty="0"/>
              <a:t>H</a:t>
            </a:r>
            <a:r>
              <a:rPr lang="en-IN" sz="2400" dirty="0" smtClean="0"/>
              <a:t>uman   Movement. 2E: 908,909.</a:t>
            </a:r>
          </a:p>
          <a:p>
            <a:r>
              <a:rPr lang="en-IN" sz="2400" dirty="0" smtClean="0"/>
              <a:t>4. Neumann.D. Kinesiology of the </a:t>
            </a:r>
            <a:r>
              <a:rPr lang="en-IN" sz="2400" dirty="0"/>
              <a:t>M</a:t>
            </a:r>
            <a:r>
              <a:rPr lang="en-IN" sz="2400" dirty="0" smtClean="0"/>
              <a:t>usculoskeletal System.523-569.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7463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506" y="1581150"/>
            <a:ext cx="734030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EFE25C-70A8-4621-9D66-F795A8FEC31C}" type="slidenum">
              <a:rPr lang="en-US" smtClean="0">
                <a:latin typeface="Asap SemiBold" pitchFamily="2" charset="0"/>
              </a:rPr>
              <a:t>27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6C0A4-C94C-45FF-9250-9C6F1613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508518"/>
            <a:ext cx="8546841" cy="8972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 smtClean="0">
                <a:latin typeface="Asap SemiBold" pitchFamily="2" charset="0"/>
              </a:rPr>
              <a:t>GAIT CYCLE</a:t>
            </a:r>
            <a:endParaRPr lang="en-US" sz="4800" dirty="0">
              <a:latin typeface="Asap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70D7A-5375-4E5F-9561-ACDEA817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83096"/>
            <a:ext cx="9283960" cy="4523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sap" pitchFamily="2" charset="0"/>
              </a:rPr>
              <a:t>It is defined as "a series of events in which heel of one extremity strikes the ground to the next heel strike of the same extremity".</a:t>
            </a:r>
          </a:p>
          <a:p>
            <a:r>
              <a:rPr lang="en-US" sz="2800" dirty="0">
                <a:latin typeface="Asap" pitchFamily="2" charset="0"/>
              </a:rPr>
              <a:t>Two steps , a right and a left step form a stride and a stride is equal to a gait cycle.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18C897-7CAC-438E-AB0C-33FDE8A8A7CD}" type="slidenum">
              <a:rPr lang="en-US" smtClean="0">
                <a:latin typeface="Asap SemiBold" pitchFamily="2" charset="0"/>
              </a:rPr>
              <a:t>3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4CBDC-B241-4DC9-A3DD-0DE0AF62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43" y="549466"/>
            <a:ext cx="9851658" cy="89677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sap SemiBold" pitchFamily="2" charset="0"/>
              </a:rPr>
              <a:t>Gait </a:t>
            </a:r>
            <a:r>
              <a:rPr lang="en-US" sz="4800" dirty="0">
                <a:latin typeface="Asap SemiBold" pitchFamily="2" charset="0"/>
              </a:rPr>
              <a:t>in various stages of life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A62BD7A-760A-4C63-A90C-C58239ABC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6929" y="1642188"/>
            <a:ext cx="8952708" cy="5215812"/>
          </a:xfr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74DA99-F9DE-40CE-BE95-5BB41B94D64C}" type="slidenum">
              <a:rPr lang="en-US" smtClean="0">
                <a:latin typeface="Asap SemiBold" pitchFamily="2" charset="0"/>
              </a:rPr>
              <a:t>4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551519-7D20-46AC-AC4C-73BB68E8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842" y="568126"/>
            <a:ext cx="10058399" cy="86878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sap SemiBold" pitchFamily="2" charset="0"/>
              </a:rPr>
              <a:t>The Main Tasks Of The Gait Cycle</a:t>
            </a:r>
            <a:endParaRPr lang="en-US" sz="4800" dirty="0">
              <a:latin typeface="Asap Semi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70861C-283C-4EC3-A8D2-4EE15945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544" y="1564433"/>
            <a:ext cx="8788693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sap" pitchFamily="2" charset="0"/>
              </a:rPr>
              <a:t>According to the professional staff at Rancho Los Amigos Medical Center in California : (1),(2)</a:t>
            </a:r>
          </a:p>
          <a:p>
            <a:pPr marL="342900" indent="-342900"/>
            <a:r>
              <a:rPr lang="en-US" sz="2800" dirty="0">
                <a:latin typeface="Asap" pitchFamily="2" charset="0"/>
              </a:rPr>
              <a:t>Weight acceptance</a:t>
            </a:r>
          </a:p>
          <a:p>
            <a:pPr marL="342900" indent="-342900"/>
            <a:r>
              <a:rPr lang="en-US" sz="2800" dirty="0">
                <a:latin typeface="Asap" pitchFamily="2" charset="0"/>
              </a:rPr>
              <a:t>Single limb support</a:t>
            </a:r>
          </a:p>
          <a:p>
            <a:pPr marL="342900" indent="-342900"/>
            <a:r>
              <a:rPr lang="en-US" sz="2800" dirty="0">
                <a:latin typeface="Asap" pitchFamily="2" charset="0"/>
              </a:rPr>
              <a:t>Limb advancement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0890" y="6335836"/>
            <a:ext cx="9759819" cy="522164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Asap" pitchFamily="2" charset="0"/>
              </a:rPr>
              <a:t>Professional Staff Association , </a:t>
            </a:r>
            <a:r>
              <a:rPr lang="en-US" sz="1000" dirty="0" err="1" smtClean="0">
                <a:latin typeface="Asap" pitchFamily="2" charset="0"/>
              </a:rPr>
              <a:t>Roncho</a:t>
            </a:r>
            <a:r>
              <a:rPr lang="en-US" sz="1000" dirty="0" smtClean="0">
                <a:latin typeface="Asap" pitchFamily="2" charset="0"/>
              </a:rPr>
              <a:t> Los Amigos Medical Center : Observational Gait Analysis Handbook . Downey , </a:t>
            </a:r>
            <a:r>
              <a:rPr lang="en-US" sz="1000" dirty="0" err="1" smtClean="0">
                <a:latin typeface="Asap" pitchFamily="2" charset="0"/>
              </a:rPr>
              <a:t>Caliif</a:t>
            </a:r>
            <a:r>
              <a:rPr lang="en-US" sz="1000" dirty="0" smtClean="0">
                <a:latin typeface="Asap" pitchFamily="2" charset="0"/>
              </a:rPr>
              <a:t> ., 1989</a:t>
            </a:r>
          </a:p>
          <a:p>
            <a:pPr marL="228600" indent="-228600">
              <a:buAutoNum type="arabicPeriod"/>
            </a:pPr>
            <a:r>
              <a:rPr lang="en-US" sz="1000" dirty="0" smtClean="0">
                <a:latin typeface="Asap" pitchFamily="2" charset="0"/>
              </a:rPr>
              <a:t>Winter , DA : Biomechanics of normal and pathological Gait : Implication for understanding human locomotor control . J Motor </a:t>
            </a:r>
            <a:r>
              <a:rPr lang="en-US" sz="1000" dirty="0" err="1" smtClean="0">
                <a:latin typeface="Asap" pitchFamily="2" charset="0"/>
              </a:rPr>
              <a:t>Behav</a:t>
            </a:r>
            <a:r>
              <a:rPr lang="en-US" sz="1000" dirty="0" smtClean="0">
                <a:latin typeface="Asap" pitchFamily="2" charset="0"/>
              </a:rPr>
              <a:t> 21:337-355 , 1989</a:t>
            </a:r>
            <a:endParaRPr lang="en-US" sz="1000" dirty="0">
              <a:latin typeface="Asap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D12509-08E6-4538-8FC3-B4B6CB9A1777}" type="slidenum">
              <a:rPr lang="en-US" smtClean="0">
                <a:latin typeface="Asap SemiBold" pitchFamily="2" charset="0"/>
              </a:rPr>
              <a:t>5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2E08B-298A-4EA9-B88C-AC497275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6" y="613209"/>
            <a:ext cx="9486900" cy="78665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sap SemiBold" pitchFamily="2" charset="0"/>
              </a:rPr>
              <a:t>Phases Of Gait Cycle</a:t>
            </a:r>
            <a:endParaRPr lang="en-US" sz="4800" dirty="0">
              <a:latin typeface="Asap SemiBold" pitchFamily="2" charset="0"/>
            </a:endParaRPr>
          </a:p>
        </p:txBody>
      </p:sp>
      <p:graphicFrame>
        <p:nvGraphicFramePr>
          <p:cNvPr id="1326" name="Diagram 1326">
            <a:extLst>
              <a:ext uri="{FF2B5EF4-FFF2-40B4-BE49-F238E27FC236}">
                <a16:creationId xmlns:a16="http://schemas.microsoft.com/office/drawing/2014/main" xmlns="" id="{08356267-739E-4DB5-B0A7-120BAA3A1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533185"/>
              </p:ext>
            </p:extLst>
          </p:nvPr>
        </p:nvGraphicFramePr>
        <p:xfrm>
          <a:off x="709127" y="830424"/>
          <a:ext cx="11392677" cy="605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3F8255-BF52-46AD-99A0-8D26C5340E87}" type="slidenum">
              <a:rPr lang="en-US" smtClean="0">
                <a:latin typeface="Asap SemiBold" pitchFamily="2" charset="0"/>
              </a:rPr>
              <a:t>6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187" y="637490"/>
            <a:ext cx="8911687" cy="752108"/>
          </a:xfrm>
        </p:spPr>
        <p:txBody>
          <a:bodyPr>
            <a:noAutofit/>
          </a:bodyPr>
          <a:lstStyle/>
          <a:p>
            <a:r>
              <a:rPr lang="en-IN" sz="4400" dirty="0" smtClean="0">
                <a:latin typeface="Asap SemiBold" pitchFamily="2" charset="0"/>
              </a:rPr>
              <a:t>Comparison of Gait Terminology</a:t>
            </a:r>
            <a:endParaRPr lang="en-IN" sz="4400" dirty="0">
              <a:latin typeface="Asap SemiBold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13918"/>
              </p:ext>
            </p:extLst>
          </p:nvPr>
        </p:nvGraphicFramePr>
        <p:xfrm>
          <a:off x="1072035" y="2067126"/>
          <a:ext cx="10311311" cy="401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11490" y="6296048"/>
            <a:ext cx="10587135" cy="561952"/>
          </a:xfrm>
        </p:spPr>
        <p:txBody>
          <a:bodyPr/>
          <a:lstStyle/>
          <a:p>
            <a:r>
              <a:rPr lang="en-US" sz="1050" dirty="0" smtClean="0">
                <a:latin typeface="Asap" pitchFamily="2" charset="0"/>
              </a:rPr>
              <a:t>1 .Perry , J , and </a:t>
            </a:r>
            <a:r>
              <a:rPr lang="en-US" sz="1050" dirty="0" err="1" smtClean="0">
                <a:latin typeface="Asap" pitchFamily="2" charset="0"/>
              </a:rPr>
              <a:t>Burnfield</a:t>
            </a:r>
            <a:r>
              <a:rPr lang="en-US" sz="1050" dirty="0" smtClean="0">
                <a:latin typeface="Asap" pitchFamily="2" charset="0"/>
              </a:rPr>
              <a:t> , JM : Gait Analysis , Normal and Pathological Function , </a:t>
            </a:r>
            <a:r>
              <a:rPr lang="en-US" sz="1050" dirty="0" err="1" smtClean="0">
                <a:latin typeface="Asap" pitchFamily="2" charset="0"/>
              </a:rPr>
              <a:t>ed</a:t>
            </a:r>
            <a:r>
              <a:rPr lang="en-US" sz="1050" dirty="0" smtClean="0">
                <a:latin typeface="Asap" pitchFamily="2" charset="0"/>
              </a:rPr>
              <a:t> 2 . Charles B . Slack , </a:t>
            </a:r>
            <a:r>
              <a:rPr lang="en-US" sz="1050" dirty="0" err="1" smtClean="0">
                <a:latin typeface="Asap" pitchFamily="2" charset="0"/>
              </a:rPr>
              <a:t>Thorofare</a:t>
            </a:r>
            <a:r>
              <a:rPr lang="en-US" sz="1050" dirty="0" smtClean="0">
                <a:latin typeface="Asap" pitchFamily="2" charset="0"/>
              </a:rPr>
              <a:t> , NJ , 2010</a:t>
            </a:r>
          </a:p>
          <a:p>
            <a:r>
              <a:rPr lang="en-US" sz="1050" dirty="0" smtClean="0">
                <a:latin typeface="Asap" pitchFamily="2" charset="0"/>
              </a:rPr>
              <a:t>2 .</a:t>
            </a:r>
            <a:r>
              <a:rPr lang="en-US" sz="1050" dirty="0" err="1" smtClean="0">
                <a:latin typeface="Asap" pitchFamily="2" charset="0"/>
              </a:rPr>
              <a:t>Pathokinesiology</a:t>
            </a:r>
            <a:r>
              <a:rPr lang="en-US" sz="1050" dirty="0" smtClean="0">
                <a:latin typeface="Asap" pitchFamily="2" charset="0"/>
              </a:rPr>
              <a:t> service and Physical Therapy Department : Observational Gait Analysis , </a:t>
            </a:r>
            <a:r>
              <a:rPr lang="en-US" sz="1050" dirty="0" err="1" smtClean="0">
                <a:latin typeface="Asap" pitchFamily="2" charset="0"/>
              </a:rPr>
              <a:t>ed</a:t>
            </a:r>
            <a:r>
              <a:rPr lang="en-US" sz="1050" dirty="0" smtClean="0">
                <a:latin typeface="Asap" pitchFamily="2" charset="0"/>
              </a:rPr>
              <a:t> 4 . Los Amigos Research and Educational Institute , </a:t>
            </a:r>
            <a:r>
              <a:rPr lang="en-US" sz="1050" dirty="0" err="1" smtClean="0">
                <a:latin typeface="Asap" pitchFamily="2" charset="0"/>
              </a:rPr>
              <a:t>Inc</a:t>
            </a:r>
            <a:r>
              <a:rPr lang="en-US" sz="1050" dirty="0" smtClean="0">
                <a:latin typeface="Asap" pitchFamily="2" charset="0"/>
              </a:rPr>
              <a:t> ., </a:t>
            </a:r>
            <a:r>
              <a:rPr lang="en-US" sz="1050" dirty="0" err="1" smtClean="0">
                <a:latin typeface="Asap" pitchFamily="2" charset="0"/>
              </a:rPr>
              <a:t>Roncho</a:t>
            </a:r>
            <a:r>
              <a:rPr lang="en-US" sz="1050" dirty="0" smtClean="0">
                <a:latin typeface="Asap" pitchFamily="2" charset="0"/>
              </a:rPr>
              <a:t> </a:t>
            </a:r>
            <a:r>
              <a:rPr lang="en-US" sz="1050" dirty="0" err="1" smtClean="0">
                <a:latin typeface="Asap" pitchFamily="2" charset="0"/>
              </a:rPr>
              <a:t>los</a:t>
            </a:r>
            <a:r>
              <a:rPr lang="en-US" sz="1050" dirty="0" smtClean="0">
                <a:latin typeface="Asap" pitchFamily="2" charset="0"/>
              </a:rPr>
              <a:t> Amigos National Rehabilitation center , Downey , CA , 2001</a:t>
            </a:r>
            <a:endParaRPr lang="en-US" sz="1050" dirty="0">
              <a:latin typeface="Asap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F1-8F19-405F-A0F3-A1F4B4B3194A}" type="slidenum">
              <a:rPr lang="en-US" smtClean="0">
                <a:latin typeface="Asap SemiBold" pitchFamily="2" charset="0"/>
              </a:rPr>
              <a:t>7</a:t>
            </a:fld>
            <a:endParaRPr lang="en-US" dirty="0">
              <a:latin typeface="Asap Semi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695" y="1338672"/>
            <a:ext cx="1107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Asap" pitchFamily="2" charset="0"/>
              </a:rPr>
              <a:t>To avoid the confusion associated with earlier terminology , Perry and colleagues  from Rancho Los Amigo National Rehabilitation </a:t>
            </a:r>
            <a:r>
              <a:rPr lang="en-IN" dirty="0" err="1" smtClean="0">
                <a:latin typeface="Asap" pitchFamily="2" charset="0"/>
              </a:rPr>
              <a:t>Center</a:t>
            </a:r>
            <a:r>
              <a:rPr lang="en-IN" dirty="0" smtClean="0">
                <a:latin typeface="Asap" pitchFamily="2" charset="0"/>
              </a:rPr>
              <a:t> developed a generic terminology to describe the 8 functional phases of Gait</a:t>
            </a:r>
            <a:endParaRPr lang="en-IN" dirty="0">
              <a:latin typeface="As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7DB23-E9E2-4BE5-A78B-84D8D6F1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83" y="624171"/>
            <a:ext cx="9486900" cy="74742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sap SemiBold" pitchFamily="2" charset="0"/>
              </a:rPr>
              <a:t>SPATIAL AND TEMPORAL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B2F653-F50F-4D3F-8C62-B9703712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455" y="1608125"/>
            <a:ext cx="4003967" cy="3374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sap" pitchFamily="2" charset="0"/>
              </a:rPr>
              <a:t>Spatial </a:t>
            </a:r>
            <a:r>
              <a:rPr lang="en-US" sz="3200" b="1" dirty="0">
                <a:latin typeface="Asap" pitchFamily="2" charset="0"/>
              </a:rPr>
              <a:t>variables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sap" pitchFamily="2" charset="0"/>
              </a:rPr>
              <a:t>  Stride length</a:t>
            </a:r>
            <a:endParaRPr lang="en-US" sz="3200" dirty="0">
              <a:latin typeface="Asap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sap" pitchFamily="2" charset="0"/>
              </a:rPr>
              <a:t>  </a:t>
            </a:r>
            <a:r>
              <a:rPr lang="en-US" sz="3200" dirty="0" smtClean="0">
                <a:latin typeface="Asap" pitchFamily="2" charset="0"/>
              </a:rPr>
              <a:t>Step </a:t>
            </a:r>
            <a:r>
              <a:rPr lang="en-US" sz="3200" dirty="0">
                <a:latin typeface="Asap" pitchFamily="2" charset="0"/>
              </a:rPr>
              <a:t>length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sap" pitchFamily="2" charset="0"/>
              </a:rPr>
              <a:t>  </a:t>
            </a:r>
            <a:r>
              <a:rPr lang="en-US" sz="3200" dirty="0" smtClean="0">
                <a:latin typeface="Asap" pitchFamily="2" charset="0"/>
              </a:rPr>
              <a:t>Step width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sap" pitchFamily="2" charset="0"/>
              </a:rPr>
              <a:t> </a:t>
            </a:r>
            <a:r>
              <a:rPr lang="en-US" sz="3200" dirty="0" smtClean="0">
                <a:latin typeface="Asap" pitchFamily="2" charset="0"/>
              </a:rPr>
              <a:t> Foot angle </a:t>
            </a:r>
            <a:endParaRPr lang="en-US" sz="3200" dirty="0">
              <a:latin typeface="Asap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8ED88D-1CB2-4E28-82BE-96B2D0F7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8" y="3909527"/>
            <a:ext cx="8023064" cy="2680647"/>
          </a:xfrm>
          <a:prstGeom prst="rect">
            <a:avLst/>
          </a:prstGeo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CA2E61-C437-4535-9F0E-034BA7819776}" type="slidenum">
              <a:rPr lang="en-US" smtClean="0">
                <a:latin typeface="Asap SemiBold" pitchFamily="2" charset="0"/>
              </a:rPr>
              <a:t>8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CDF9FC-DD14-4F71-8EC6-B723413D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745" y="1436914"/>
            <a:ext cx="8639251" cy="54210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sap" pitchFamily="2" charset="0"/>
              </a:rPr>
              <a:t>Stance time</a:t>
            </a:r>
            <a:endParaRPr lang="en-US" sz="2400" dirty="0">
              <a:latin typeface="Asap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sap" pitchFamily="2" charset="0"/>
              </a:rPr>
              <a:t>Single </a:t>
            </a:r>
            <a:r>
              <a:rPr lang="en-US" sz="2400" dirty="0">
                <a:latin typeface="Asap" pitchFamily="2" charset="0"/>
              </a:rPr>
              <a:t>limb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sap" pitchFamily="2" charset="0"/>
              </a:rPr>
              <a:t>Double </a:t>
            </a:r>
            <a:r>
              <a:rPr lang="en-US" sz="2400" dirty="0">
                <a:latin typeface="Asap" pitchFamily="2" charset="0"/>
              </a:rPr>
              <a:t>limb support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sap" pitchFamily="2" charset="0"/>
              </a:rPr>
              <a:t>Swing </a:t>
            </a:r>
            <a:r>
              <a:rPr lang="en-US" sz="2400" dirty="0">
                <a:latin typeface="Asap" pitchFamily="2" charset="0"/>
              </a:rPr>
              <a:t>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sap" pitchFamily="2" charset="0"/>
              </a:rPr>
              <a:t>Stride </a:t>
            </a:r>
            <a:r>
              <a:rPr lang="en-US" sz="2400" dirty="0">
                <a:latin typeface="Asap" pitchFamily="2" charset="0"/>
              </a:rPr>
              <a:t>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sap" pitchFamily="2" charset="0"/>
              </a:rPr>
              <a:t>Step </a:t>
            </a:r>
            <a:r>
              <a:rPr lang="en-US" sz="2400" dirty="0">
                <a:latin typeface="Asap" pitchFamily="2" charset="0"/>
              </a:rPr>
              <a:t>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sap" pitchFamily="2" charset="0"/>
              </a:rPr>
              <a:t>Cadence</a:t>
            </a:r>
            <a:endParaRPr lang="en-US" sz="2400" dirty="0">
              <a:latin typeface="Asap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sap" pitchFamily="2" charset="0"/>
              </a:rPr>
              <a:t>Speed </a:t>
            </a:r>
            <a:endParaRPr lang="en-US" sz="2400" dirty="0">
              <a:latin typeface="Asap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sap" pitchFamily="2" charset="0"/>
              </a:rPr>
              <a:t>Free </a:t>
            </a:r>
            <a:r>
              <a:rPr lang="en-US" sz="2200" dirty="0">
                <a:latin typeface="Asap" pitchFamily="2" charset="0"/>
              </a:rPr>
              <a:t>speed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sap" pitchFamily="2" charset="0"/>
              </a:rPr>
              <a:t>Slow </a:t>
            </a:r>
            <a:r>
              <a:rPr lang="en-US" sz="2200" dirty="0">
                <a:latin typeface="Asap" pitchFamily="2" charset="0"/>
              </a:rPr>
              <a:t>and fast </a:t>
            </a:r>
            <a:r>
              <a:rPr lang="en-US" sz="2200" dirty="0" smtClean="0">
                <a:latin typeface="Asap" pitchFamily="2" charset="0"/>
              </a:rPr>
              <a:t>speed</a:t>
            </a:r>
            <a:r>
              <a:rPr lang="en-US" sz="2400" dirty="0" smtClean="0">
                <a:latin typeface="Asap" pitchFamily="2" charset="0"/>
              </a:rPr>
              <a:t> </a:t>
            </a:r>
            <a:endParaRPr lang="en-IN" sz="2400" dirty="0">
              <a:latin typeface="Asap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77DB23-E9E2-4BE5-A78B-84D8D6F1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83" y="624171"/>
            <a:ext cx="9486900" cy="747429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sap SemiBold" pitchFamily="2" charset="0"/>
              </a:rPr>
              <a:t>Temporal Variables</a:t>
            </a:r>
            <a:endParaRPr lang="en-US" sz="4400" dirty="0">
              <a:latin typeface="Asap SemiBold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5D966A-9222-4709-9A55-C36FD3467E68}" type="slidenum">
              <a:rPr lang="en-US" smtClean="0">
                <a:latin typeface="Asap SemiBold" pitchFamily="2" charset="0"/>
              </a:rPr>
              <a:t>9</a:t>
            </a:fld>
            <a:endParaRPr lang="en-US" dirty="0">
              <a:latin typeface="Asap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1693</TotalTime>
  <Words>1104</Words>
  <Application>Microsoft Office PowerPoint</Application>
  <PresentationFormat>Custom</PresentationFormat>
  <Paragraphs>206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Aller Display</vt:lpstr>
      <vt:lpstr>Asap</vt:lpstr>
      <vt:lpstr>Calibri</vt:lpstr>
      <vt:lpstr>Wingdings 3</vt:lpstr>
      <vt:lpstr>Century Gothic</vt:lpstr>
      <vt:lpstr>Britannic Bold</vt:lpstr>
      <vt:lpstr>Wingdings</vt:lpstr>
      <vt:lpstr>Asap SemiBold</vt:lpstr>
      <vt:lpstr>Wisp</vt:lpstr>
      <vt:lpstr> GAIT</vt:lpstr>
      <vt:lpstr>INTRODUCTION</vt:lpstr>
      <vt:lpstr>GAIT CYCLE</vt:lpstr>
      <vt:lpstr>Gait in various stages of life</vt:lpstr>
      <vt:lpstr>The Main Tasks Of The Gait Cycle</vt:lpstr>
      <vt:lpstr>Phases Of Gait Cycle</vt:lpstr>
      <vt:lpstr>Comparison of Gait Terminology</vt:lpstr>
      <vt:lpstr>SPATIAL AND TEMPORAL VARIABLES</vt:lpstr>
      <vt:lpstr>Temporal Variables</vt:lpstr>
      <vt:lpstr>Normal Gait Cycle</vt:lpstr>
      <vt:lpstr>Running Gait</vt:lpstr>
      <vt:lpstr>Determinants of Gait</vt:lpstr>
      <vt:lpstr>Factors responsible for minimizing displacement of COG</vt:lpstr>
      <vt:lpstr>Pelvic Rotation</vt:lpstr>
      <vt:lpstr>Pelvic Tilt</vt:lpstr>
      <vt:lpstr>Knee flexion in stance phase</vt:lpstr>
      <vt:lpstr>Ankle Mechanism</vt:lpstr>
      <vt:lpstr>PowerPoint Presentation</vt:lpstr>
      <vt:lpstr>Observational  Gait Analysis</vt:lpstr>
      <vt:lpstr>Force Plate Technology</vt:lpstr>
      <vt:lpstr>Plantar Pressure Measures</vt:lpstr>
      <vt:lpstr>Walkways</vt:lpstr>
      <vt:lpstr>Electro goniometer</vt:lpstr>
      <vt:lpstr>PATHOLOGICAL GAIT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GAIT - An Presentation</dc:title>
  <dc:creator>Saliha Rafat</dc:creator>
  <cp:keywords>GAIT</cp:keywords>
  <cp:lastModifiedBy>Aakanksha Bajpai</cp:lastModifiedBy>
  <cp:revision>471</cp:revision>
  <dcterms:created xsi:type="dcterms:W3CDTF">2021-11-14T02:46:15Z</dcterms:created>
  <dcterms:modified xsi:type="dcterms:W3CDTF">2022-02-15T07:18:46Z</dcterms:modified>
</cp:coreProperties>
</file>