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59" r:id="rId16"/>
    <p:sldId id="260" r:id="rId17"/>
    <p:sldId id="262" r:id="rId18"/>
    <p:sldId id="263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70C73D-7A02-410F-8C50-4CF367278A6E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1A6118-A777-4290-870B-00517F82775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412776"/>
            <a:ext cx="6172200" cy="223224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IN" dirty="0"/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Medium frequency current Interferential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Stimulation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172200" cy="2009818"/>
          </a:xfrm>
        </p:spPr>
        <p:txBody>
          <a:bodyPr/>
          <a:lstStyle/>
          <a:p>
            <a:pPr algn="ctr"/>
            <a:r>
              <a:rPr lang="en-IN" dirty="0" smtClean="0"/>
              <a:t>Aakanksha Bajpai</a:t>
            </a:r>
          </a:p>
          <a:p>
            <a:pPr algn="ctr"/>
            <a:r>
              <a:rPr lang="en-IN" dirty="0" smtClean="0"/>
              <a:t>Assistant Professor</a:t>
            </a:r>
          </a:p>
          <a:p>
            <a:pPr algn="ctr"/>
            <a:r>
              <a:rPr lang="en-IN" dirty="0" smtClean="0"/>
              <a:t>School Of 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7094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87208" cy="578125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bipolar mode, only one channel is used, and the resultant current flow stimulates relatively subcutaneous nerves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Beat frequency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“beat” is the result of the fixed rate of the carrier wave and the variable rate of the second channel causing changes in the amplitude of the applied current.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algn="just"/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Balance: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dial allows the user to control the balance of electrical current under each set of electrodes and to equalize the sensory stimulation. It may only be meaningful during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quadripolar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stimulation.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96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IN" dirty="0"/>
              <a:t>Setup and Application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859216" cy="54932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Initiation of the Treatment 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Turn on the unit by activating the POWER switch.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Reset parameters: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Fully reduce the INTENSITY control and depress the RESET button.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Select application mode: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Determine the MODE of application: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quadripolar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bipolar, or Russian stimulation.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Adjust beat frequency: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Select the appropriate BEAT frequencies based on the goals of the treatment.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88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Adjust sweep frequency: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the appropriate SWEEP frequency for this treatment protocol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Adjust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treatment duration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Set the duration of the treatment by adjusting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Begin treatment: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START button to close the circuit between the generator and the patient’s tissues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Increase output intensity: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Slowly increase the INTENSITY control until the appropriate current level is obtained.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Adjust balance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If necessary, adjust the BALANCE control to obtain maximal treatment comfort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00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IN" dirty="0"/>
              <a:t>Treatment Duration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Interferential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stimulation may be applied once or twice daily in treatment bouts normally ranging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77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IN" dirty="0"/>
              <a:t>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pain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Chronic pain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Muscle spasm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Hematoma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Chronic ligamentous lesion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Trigger spot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Stress incontinence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Delayed union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99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Contraindications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Cardiac disability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Demand-type pacemakers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Arterial disease Uncontrolled hemorrhage Sites of infection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Blood clots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Cancerous lesions Exposed metal implants History of seizures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Sensory or mental impairment Unstable fractures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Precautions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Improper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can result in electrode burns or skin irritation.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Intense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prolonged stimulation may result in muscle spasm and/or muscle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soreness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0110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467600" cy="16470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88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4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Interferential stimulation (IFS) units generate two ACs on two separate channels. One channel produces a constant high-frequency sine wave (4000 to 5000 Hz), and the other channel produces a sine wave with a variable frequency.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3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643192" cy="57092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medium frequency carrier currents penetrate the tissues with very little resistance.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resulting interference currents are in a range that allows effective stimulation of deeper tissues than other forms of electrical stimulation with relatively little patient discomfort.</a:t>
            </a:r>
          </a:p>
          <a:p>
            <a:pPr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6696744" cy="5832648"/>
          </a:xfrm>
        </p:spPr>
      </p:pic>
    </p:spTree>
    <p:extLst>
      <p:ext uri="{BB962C8B-B14F-4D97-AF65-F5344CB8AC3E}">
        <p14:creationId xmlns:p14="http://schemas.microsoft.com/office/powerpoint/2010/main" val="23768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IN" dirty="0"/>
              <a:t>Electrode Placement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859216" cy="51331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When an alternating current is used the electrodes should be no more than 5.9 inches (15 cm) apart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000" b="1" dirty="0" err="1">
                <a:latin typeface="Times New Roman" pitchFamily="18" charset="0"/>
                <a:cs typeface="Times New Roman" pitchFamily="18" charset="0"/>
              </a:rPr>
              <a:t>Quadripolar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 Technique 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four electrodes are positioned around the painful area so that each channel runs perpendicular to the other and the current crosses at the midpoint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interference effects branch off at 45-degree angles from the center of the treatment, in the shape of a four-leaf clover.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Tissues within this area receive the maximal treatment effect; however, the distribution of the current is inconsistent, potentially leading to discomfort and decreased treatment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effectiveness.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electrodes are properly positioned, the stimulation should be felt only between the electrodes, not under the electrodes.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4176463" cy="4464496"/>
          </a:xfrm>
        </p:spPr>
      </p:pic>
    </p:spTree>
    <p:extLst>
      <p:ext uri="{BB962C8B-B14F-4D97-AF65-F5344CB8AC3E}">
        <p14:creationId xmlns:p14="http://schemas.microsoft.com/office/powerpoint/2010/main" val="13863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IN" dirty="0"/>
              <a:t>Instrumentation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switch is in its ON position, the current is allowed to flow to the internal components of the generator.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Reset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safety feature ensures that the intensity is reduced to zero before the treatment is started.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Timer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control sets the duration of the treatment and subsequently displays the remaining time. On some units, the TIMER serves as the master power switch.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Start-stop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switch is used to initiate and terminate the treatment.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control adjusts the amplitude of the pulse and is displayed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milliamperes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(mA). When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quadripolar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stimulation is used, the intensity control regulates both channels simultaneously or each channel may be individually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adjustable.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switch allows the user to choose between true interferential therapy and bipolar stimulation. The interferential mode allows the current to stimulate deep tissue.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09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723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 Medium frequency current Interferential Stimulation </vt:lpstr>
      <vt:lpstr>PowerPoint Presentation</vt:lpstr>
      <vt:lpstr>PowerPoint Presentation</vt:lpstr>
      <vt:lpstr>PowerPoint Presentation</vt:lpstr>
      <vt:lpstr>Electrode Placement </vt:lpstr>
      <vt:lpstr>PowerPoint Presentation</vt:lpstr>
      <vt:lpstr>PowerPoint Presentation</vt:lpstr>
      <vt:lpstr>Instrumentation</vt:lpstr>
      <vt:lpstr>PowerPoint Presentation</vt:lpstr>
      <vt:lpstr>PowerPoint Presentation</vt:lpstr>
      <vt:lpstr>PowerPoint Presentation</vt:lpstr>
      <vt:lpstr>Setup and Application </vt:lpstr>
      <vt:lpstr>PowerPoint Presentation</vt:lpstr>
      <vt:lpstr>PowerPoint Presentation</vt:lpstr>
      <vt:lpstr>Treatment Duration </vt:lpstr>
      <vt:lpstr>Indications</vt:lpstr>
      <vt:lpstr>Contraindications</vt:lpstr>
      <vt:lpstr>Precautions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Interferential Stimulation (Alternating Currents) </dc:title>
  <dc:creator>Aakanksha Bajpai</dc:creator>
  <cp:lastModifiedBy>Aakanksha Bajpai</cp:lastModifiedBy>
  <cp:revision>15</cp:revision>
  <dcterms:created xsi:type="dcterms:W3CDTF">2019-03-31T18:59:43Z</dcterms:created>
  <dcterms:modified xsi:type="dcterms:W3CDTF">2022-01-15T07:48:48Z</dcterms:modified>
</cp:coreProperties>
</file>