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73" r:id="rId7"/>
    <p:sldId id="260" r:id="rId8"/>
    <p:sldId id="275" r:id="rId9"/>
    <p:sldId id="261" r:id="rId10"/>
    <p:sldId id="272" r:id="rId11"/>
    <p:sldId id="262" r:id="rId12"/>
    <p:sldId id="276" r:id="rId13"/>
    <p:sldId id="263" r:id="rId14"/>
    <p:sldId id="277" r:id="rId15"/>
    <p:sldId id="264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CBD097-587B-40D4-98BE-66FB07B3D321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7FDB22-9E5E-4FE3-95C6-F401F2588EE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916832"/>
            <a:ext cx="6836296" cy="1152128"/>
          </a:xfrm>
        </p:spPr>
        <p:txBody>
          <a:bodyPr/>
          <a:lstStyle/>
          <a:p>
            <a:pPr algn="ctr"/>
            <a:r>
              <a:rPr lang="en-IN" dirty="0" smtClean="0"/>
              <a:t>Introduction to electrotherapy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080" y="4581128"/>
            <a:ext cx="3088432" cy="1368152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                                                              Aakanksha Bajpai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School of Health Sciences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03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3528392" cy="302433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96952"/>
            <a:ext cx="2880320" cy="3384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6096" y="134076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THERAPEUTIC ULTRASOUND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46891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SWD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79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5707856" cy="74171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Phototherapy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Treatment of various diseases with the help of light.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primary effect is pain relief by heat and acceleration of healing by elevation of temperature.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example- Infrared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rays,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Ultraviolet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rays, LASER.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2886075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42930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IRR</a:t>
            </a:r>
            <a:endParaRPr lang="en-IN" dirty="0"/>
          </a:p>
        </p:txBody>
      </p:sp>
      <p:pic>
        <p:nvPicPr>
          <p:cNvPr id="3076" name="Picture 4" descr="Laser Therapy - F.I.T. Therapy - Miami Lakes, F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0622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08104" y="57332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LASER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4468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4896544" cy="6267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Electro Diagnosis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Electrical currents are used for diagnostic purposes.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means detection of diseases and disorders by the use of electrotherapeutic currents or EMG.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Example-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Rheobase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Chronaxie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SD curve,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Nerve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conduction velocity, etc.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Strength Duration Curve and Importance in Physiothera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494075" cy="320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515719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STRENGTH-DURATION CURVE (SD CURVE)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4472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692696"/>
            <a:ext cx="4320480" cy="63408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biofeedback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is the process of furnishing the information to an individual about the body function to get some voluntary control over it.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645024"/>
            <a:ext cx="388843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619672" y="2492896"/>
            <a:ext cx="6377136" cy="2116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72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328" y="260648"/>
            <a:ext cx="5811416" cy="566936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What is Electrotherapy?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920880" cy="576064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Electrotherapy includes various forms of therapeutic applications using electricity as the primary source of energy.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Electrotherapy is a non-surgical treatment approach, characterized by treatment of various diseases and disorders by electrical means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which includes low, medium and high frequency currents.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By implication it means that electrical forces are applied to body bringing physiological changes for therapeutic purposes.</a:t>
            </a:r>
          </a:p>
          <a:p>
            <a:pPr algn="just"/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15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4896544" cy="566936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Electric current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57256" cy="5205192"/>
          </a:xfrm>
        </p:spPr>
        <p:txBody>
          <a:bodyPr/>
          <a:lstStyle/>
          <a:p>
            <a:endParaRPr lang="en-IN" dirty="0" smtClean="0"/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Flow of electric charge or electrons through a medium.</a:t>
            </a:r>
          </a:p>
          <a:p>
            <a:pPr algn="just"/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Measured in ampere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ampere, which is defined as a flow of one coulomb of charge per second, or 6.2 × 10</a:t>
            </a:r>
            <a:r>
              <a:rPr lang="en-US" sz="2000" baseline="30000" dirty="0"/>
              <a:t>18</a:t>
            </a:r>
            <a:r>
              <a:rPr lang="en-US" sz="2000" dirty="0"/>
              <a:t> electrons per second.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293096"/>
            <a:ext cx="5688632" cy="127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548680"/>
            <a:ext cx="6120680" cy="490066"/>
          </a:xfrm>
        </p:spPr>
        <p:txBody>
          <a:bodyPr>
            <a:normAutofit/>
          </a:bodyPr>
          <a:lstStyle/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ELECTROTHERAPY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385248" cy="5349208"/>
          </a:xfrm>
        </p:spPr>
        <p:txBody>
          <a:bodyPr/>
          <a:lstStyle/>
          <a:p>
            <a:r>
              <a:rPr lang="en-IN" dirty="0" smtClean="0"/>
              <a:t>Low Frequency Currents</a:t>
            </a:r>
          </a:p>
          <a:p>
            <a:r>
              <a:rPr lang="en-IN" dirty="0" smtClean="0"/>
              <a:t>Medium Frequency Currents</a:t>
            </a:r>
          </a:p>
          <a:p>
            <a:r>
              <a:rPr lang="en-IN" dirty="0" smtClean="0"/>
              <a:t>High Frequency Currents</a:t>
            </a:r>
          </a:p>
          <a:p>
            <a:endParaRPr lang="en-IN" dirty="0"/>
          </a:p>
          <a:p>
            <a:r>
              <a:rPr lang="en-IN" dirty="0" smtClean="0"/>
              <a:t>Phototherapy</a:t>
            </a:r>
          </a:p>
          <a:p>
            <a:r>
              <a:rPr lang="en-IN" dirty="0" smtClean="0"/>
              <a:t>Electro Diagnosis</a:t>
            </a:r>
          </a:p>
          <a:p>
            <a:r>
              <a:rPr lang="en-IN" dirty="0" smtClean="0"/>
              <a:t>Biofeedback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068960"/>
            <a:ext cx="331236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328592" cy="638944"/>
          </a:xfrm>
        </p:spPr>
        <p:txBody>
          <a:bodyPr>
            <a:normAutofit/>
          </a:bodyPr>
          <a:lstStyle/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Low Frequency Currents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Frequency -  0-1000 cycles /second.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Their primary use is the stimulation of nerve and muscle.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example-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current,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Interrupted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direct current,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Sinusoidal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current (AC), TENS, etc.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2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8"/>
            <a:ext cx="3240360" cy="2664296"/>
          </a:xfrm>
        </p:spPr>
      </p:pic>
      <p:sp>
        <p:nvSpPr>
          <p:cNvPr id="6" name="TextBox 5"/>
          <p:cNvSpPr txBox="1"/>
          <p:nvPr/>
        </p:nvSpPr>
        <p:spPr>
          <a:xfrm>
            <a:off x="1763688" y="35730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TENS</a:t>
            </a:r>
            <a:endParaRPr lang="en-IN" dirty="0"/>
          </a:p>
        </p:txBody>
      </p:sp>
      <p:pic>
        <p:nvPicPr>
          <p:cNvPr id="1026" name="Picture 2" descr="Electric LCD Physiogears Muscle Stimulator Therapeutic, Model Name/Number:  MS-2, | ID: 185151962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156" y="1484784"/>
            <a:ext cx="310498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32040" y="5157192"/>
            <a:ext cx="3439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Electrical Muscle Stimulator (EMS)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37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603504" cy="70609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Medium Frequency Currents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– 1000-10000 cycles/second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They are used to stimulate deeply situated muscles and nerves, and for muscle re-education.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example Russian current, Interferential current (IFT) etc.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2314575" cy="1971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23728" y="342900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IFT</a:t>
            </a:r>
            <a:endParaRPr lang="en-IN" dirty="0"/>
          </a:p>
        </p:txBody>
      </p:sp>
      <p:pic>
        <p:nvPicPr>
          <p:cNvPr id="2050" name="Picture 2" descr="Waveforms Used In Electrical Stimulation Therapy - prohealthcareproducts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77072"/>
            <a:ext cx="49530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26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531496" cy="56207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High Frequency Current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Frequency – more than 10000 cycles/second.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They are used to produce deep heat in the tissues.</a:t>
            </a:r>
          </a:p>
          <a:p>
            <a:pPr algn="just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example- Short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wave diathermy (SWD),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Therapeutic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ultrasound,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Microwave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diathermy, etc.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367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Introduction to electrotherapy</vt:lpstr>
      <vt:lpstr>What is Electrotherapy?</vt:lpstr>
      <vt:lpstr>Electric current</vt:lpstr>
      <vt:lpstr>ELECTROTHERAPY</vt:lpstr>
      <vt:lpstr>Low Frequency Currents</vt:lpstr>
      <vt:lpstr>PowerPoint Presentation</vt:lpstr>
      <vt:lpstr>Medium Frequency Currents</vt:lpstr>
      <vt:lpstr>PowerPoint Presentation</vt:lpstr>
      <vt:lpstr>High Frequency Current</vt:lpstr>
      <vt:lpstr>PowerPoint Presentation</vt:lpstr>
      <vt:lpstr>Phototherapy</vt:lpstr>
      <vt:lpstr>PowerPoint Presentation</vt:lpstr>
      <vt:lpstr>Electro Diagnosis</vt:lpstr>
      <vt:lpstr>PowerPoint Presentation</vt:lpstr>
      <vt:lpstr>biofeedback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electrotherapy and  exercise therapy</dc:title>
  <dc:creator>Aakanksha Bajpai</dc:creator>
  <cp:lastModifiedBy>Aakanksha Bajpai</cp:lastModifiedBy>
  <cp:revision>42</cp:revision>
  <dcterms:created xsi:type="dcterms:W3CDTF">2019-08-05T21:52:31Z</dcterms:created>
  <dcterms:modified xsi:type="dcterms:W3CDTF">2021-12-14T15:57:21Z</dcterms:modified>
</cp:coreProperties>
</file>