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57" r:id="rId5"/>
    <p:sldId id="258" r:id="rId6"/>
    <p:sldId id="261" r:id="rId7"/>
    <p:sldId id="262" r:id="rId8"/>
    <p:sldId id="263" r:id="rId9"/>
    <p:sldId id="259" r:id="rId10"/>
    <p:sldId id="270" r:id="rId11"/>
    <p:sldId id="260"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4D12D19-C4FA-476B-AF8B-C79D57756227}" type="datetimeFigureOut">
              <a:rPr lang="en-IN" smtClean="0"/>
              <a:t>26-05-2021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2834810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D12D19-C4FA-476B-AF8B-C79D57756227}" type="datetimeFigureOut">
              <a:rPr lang="en-IN" smtClean="0"/>
              <a:t>26-05-2021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3007834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D12D19-C4FA-476B-AF8B-C79D57756227}" type="datetimeFigureOut">
              <a:rPr lang="en-IN" smtClean="0"/>
              <a:t>26-05-2021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162611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4D12D19-C4FA-476B-AF8B-C79D57756227}" type="datetimeFigureOut">
              <a:rPr lang="en-IN" smtClean="0"/>
              <a:t>26-05-2021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1855239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D12D19-C4FA-476B-AF8B-C79D57756227}" type="datetimeFigureOut">
              <a:rPr lang="en-IN" smtClean="0"/>
              <a:t>26-05-2021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422208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4D12D19-C4FA-476B-AF8B-C79D57756227}" type="datetimeFigureOut">
              <a:rPr lang="en-IN" smtClean="0"/>
              <a:t>26-05-2021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3558829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4D12D19-C4FA-476B-AF8B-C79D57756227}" type="datetimeFigureOut">
              <a:rPr lang="en-IN" smtClean="0"/>
              <a:t>26-05-2021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63981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4D12D19-C4FA-476B-AF8B-C79D57756227}" type="datetimeFigureOut">
              <a:rPr lang="en-IN" smtClean="0"/>
              <a:t>26-05-2021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217392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D12D19-C4FA-476B-AF8B-C79D57756227}" type="datetimeFigureOut">
              <a:rPr lang="en-IN" smtClean="0"/>
              <a:t>26-05-2021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1318206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12D19-C4FA-476B-AF8B-C79D57756227}" type="datetimeFigureOut">
              <a:rPr lang="en-IN" smtClean="0"/>
              <a:t>26-05-2021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328306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D12D19-C4FA-476B-AF8B-C79D57756227}" type="datetimeFigureOut">
              <a:rPr lang="en-IN" smtClean="0"/>
              <a:t>26-05-2021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17FA2D9-43D3-40D3-B098-412B0027084D}" type="slidenum">
              <a:rPr lang="en-IN" smtClean="0"/>
              <a:t>‹#›</a:t>
            </a:fld>
            <a:endParaRPr lang="en-IN"/>
          </a:p>
        </p:txBody>
      </p:sp>
    </p:spTree>
    <p:extLst>
      <p:ext uri="{BB962C8B-B14F-4D97-AF65-F5344CB8AC3E}">
        <p14:creationId xmlns:p14="http://schemas.microsoft.com/office/powerpoint/2010/main" val="2300864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D12D19-C4FA-476B-AF8B-C79D57756227}" type="datetimeFigureOut">
              <a:rPr lang="en-IN" smtClean="0"/>
              <a:t>26-05-2021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7FA2D9-43D3-40D3-B098-412B0027084D}" type="slidenum">
              <a:rPr lang="en-IN" smtClean="0"/>
              <a:t>‹#›</a:t>
            </a:fld>
            <a:endParaRPr lang="en-IN"/>
          </a:p>
        </p:txBody>
      </p:sp>
    </p:spTree>
    <p:extLst>
      <p:ext uri="{BB962C8B-B14F-4D97-AF65-F5344CB8AC3E}">
        <p14:creationId xmlns:p14="http://schemas.microsoft.com/office/powerpoint/2010/main" val="2513794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7384"/>
            <a:ext cx="9144000" cy="6858000"/>
          </a:xfrm>
          <a:prstGeom prst="rect">
            <a:avLst/>
          </a:prstGeom>
        </p:spPr>
      </p:pic>
      <p:sp>
        <p:nvSpPr>
          <p:cNvPr id="2" name="Title 1"/>
          <p:cNvSpPr>
            <a:spLocks noGrp="1"/>
          </p:cNvSpPr>
          <p:nvPr>
            <p:ph type="ctrTitle"/>
          </p:nvPr>
        </p:nvSpPr>
        <p:spPr>
          <a:xfrm>
            <a:off x="611560" y="4437112"/>
            <a:ext cx="7846640" cy="2046089"/>
          </a:xfrm>
        </p:spPr>
        <p:txBody>
          <a:bodyPr>
            <a:normAutofit/>
          </a:bodyPr>
          <a:lstStyle/>
          <a:p>
            <a:r>
              <a:rPr lang="en-IN" sz="2400" b="1" dirty="0" smtClean="0">
                <a:latin typeface="Times New Roman" pitchFamily="18" charset="0"/>
                <a:cs typeface="Times New Roman" pitchFamily="18" charset="0"/>
              </a:rPr>
              <a:t/>
            </a:r>
            <a:br>
              <a:rPr lang="en-IN" sz="2400" b="1" dirty="0" smtClean="0">
                <a:latin typeface="Times New Roman" pitchFamily="18" charset="0"/>
                <a:cs typeface="Times New Roman" pitchFamily="18" charset="0"/>
              </a:rPr>
            </a:br>
            <a:r>
              <a:rPr lang="en-IN" sz="4000" b="1" dirty="0" smtClean="0">
                <a:solidFill>
                  <a:srgbClr val="00B0F0"/>
                </a:solidFill>
                <a:latin typeface="Times New Roman" pitchFamily="18" charset="0"/>
                <a:cs typeface="Times New Roman" pitchFamily="18" charset="0"/>
              </a:rPr>
              <a:t>CONNECTING YOUR IDEAS</a:t>
            </a:r>
            <a:br>
              <a:rPr lang="en-IN" sz="4000" b="1" dirty="0" smtClean="0">
                <a:solidFill>
                  <a:srgbClr val="00B0F0"/>
                </a:solidFill>
                <a:latin typeface="Times New Roman" pitchFamily="18" charset="0"/>
                <a:cs typeface="Times New Roman" pitchFamily="18" charset="0"/>
              </a:rPr>
            </a:br>
            <a:endParaRPr lang="en-IN" sz="4000" b="1" dirty="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val="9653843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363272" cy="5649491"/>
          </a:xfrm>
        </p:spPr>
        <p:txBody>
          <a:bodyPr>
            <a:normAutofit/>
          </a:bodyPr>
          <a:lstStyle/>
          <a:p>
            <a:pPr marL="0" indent="0">
              <a:lnSpc>
                <a:spcPct val="150000"/>
              </a:lnSpc>
              <a:buNone/>
            </a:pPr>
            <a:r>
              <a:rPr lang="en-IN" sz="2000" dirty="0" smtClean="0">
                <a:latin typeface="Times New Roman" pitchFamily="18" charset="0"/>
                <a:cs typeface="Times New Roman" pitchFamily="18" charset="0"/>
              </a:rPr>
              <a:t>A 28 year old male patient has a patellar tendinitis. The insidious onset of pain occurred approximately 3 weeks ago. The patient used ice on the area, rest and performed ROM exercises.</a:t>
            </a:r>
          </a:p>
          <a:p>
            <a:pPr marL="0" indent="0">
              <a:lnSpc>
                <a:spcPct val="150000"/>
              </a:lnSpc>
              <a:buNone/>
            </a:pPr>
            <a:r>
              <a:rPr lang="en-IN" sz="2000" b="1" dirty="0" smtClean="0">
                <a:latin typeface="Times New Roman" pitchFamily="18" charset="0"/>
                <a:cs typeface="Times New Roman" pitchFamily="18" charset="0"/>
              </a:rPr>
              <a:t>COMPLAINTS</a:t>
            </a:r>
          </a:p>
          <a:p>
            <a:pPr>
              <a:lnSpc>
                <a:spcPct val="150000"/>
              </a:lnSpc>
              <a:buFont typeface="Wingdings" pitchFamily="2" charset="2"/>
              <a:buChar char="ü"/>
            </a:pPr>
            <a:r>
              <a:rPr lang="en-IN" sz="2000" dirty="0" smtClean="0">
                <a:latin typeface="Times New Roman" pitchFamily="18" charset="0"/>
                <a:cs typeface="Times New Roman" pitchFamily="18" charset="0"/>
              </a:rPr>
              <a:t>Persistent pain in affected area</a:t>
            </a:r>
          </a:p>
          <a:p>
            <a:pPr>
              <a:lnSpc>
                <a:spcPct val="150000"/>
              </a:lnSpc>
              <a:buFont typeface="Wingdings" pitchFamily="2" charset="2"/>
              <a:buChar char="ü"/>
            </a:pPr>
            <a:r>
              <a:rPr lang="en-IN" sz="2000" dirty="0" smtClean="0">
                <a:latin typeface="Times New Roman" pitchFamily="18" charset="0"/>
                <a:cs typeface="Times New Roman" pitchFamily="18" charset="0"/>
              </a:rPr>
              <a:t>Limited functional activities.</a:t>
            </a:r>
          </a:p>
          <a:p>
            <a:pPr marL="0" indent="0">
              <a:lnSpc>
                <a:spcPct val="150000"/>
              </a:lnSpc>
              <a:buNone/>
            </a:pPr>
            <a:r>
              <a:rPr lang="en-IN" sz="2000" b="1" dirty="0" smtClean="0">
                <a:latin typeface="Times New Roman" pitchFamily="18" charset="0"/>
                <a:cs typeface="Times New Roman" pitchFamily="18" charset="0"/>
              </a:rPr>
              <a:t>How do you assess the case and what will be your goals and </a:t>
            </a:r>
            <a:r>
              <a:rPr lang="en-IN" sz="2000" b="1" smtClean="0">
                <a:latin typeface="Times New Roman" pitchFamily="18" charset="0"/>
                <a:cs typeface="Times New Roman" pitchFamily="18" charset="0"/>
              </a:rPr>
              <a:t>treatment approach?</a:t>
            </a:r>
            <a:endParaRPr lang="en-IN"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017371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Position, patient, equipment, resistance, demonstrate, intensity, wash</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363931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latin typeface="Times New Roman" pitchFamily="18" charset="0"/>
                <a:cs typeface="Times New Roman" pitchFamily="18" charset="0"/>
              </a:rPr>
              <a:t>Electric current induced due to motion of magnet</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609354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latin typeface="Times New Roman" pitchFamily="18" charset="0"/>
                <a:cs typeface="Times New Roman" pitchFamily="18" charset="0"/>
              </a:rPr>
              <a:t>Best treatment approach for muscle strengthening</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4210027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5865515"/>
          </a:xfrm>
        </p:spPr>
        <p:txBody>
          <a:bodyPr>
            <a:normAutofit/>
          </a:bodyPr>
          <a:lstStyle/>
          <a:p>
            <a:pPr marL="0" indent="0" algn="just">
              <a:lnSpc>
                <a:spcPct val="150000"/>
              </a:lnSpc>
              <a:buNone/>
            </a:pPr>
            <a:r>
              <a:rPr lang="en-IN" sz="2000" dirty="0">
                <a:latin typeface="Times New Roman" pitchFamily="18" charset="0"/>
                <a:cs typeface="Times New Roman" pitchFamily="18" charset="0"/>
              </a:rPr>
              <a:t>A 25 year old graduate reports to physiotherapy with complaints of right sided scapular pain, neck pain, and occasional radiating pain to the right arm. There was no history of injury or previous pain in the areas. Over the past 4 months the pain has worsened to such a degree that it interferes with his daily activities and even </a:t>
            </a:r>
            <a:r>
              <a:rPr lang="en-IN" sz="2000" dirty="0" smtClean="0">
                <a:latin typeface="Times New Roman" pitchFamily="18" charset="0"/>
                <a:cs typeface="Times New Roman" pitchFamily="18" charset="0"/>
              </a:rPr>
              <a:t>sleeping.</a:t>
            </a:r>
          </a:p>
          <a:p>
            <a:pPr marL="0" indent="0" algn="just">
              <a:lnSpc>
                <a:spcPct val="150000"/>
              </a:lnSpc>
              <a:buNone/>
            </a:pPr>
            <a:r>
              <a:rPr lang="en-IN" sz="2000" b="1" dirty="0" smtClean="0">
                <a:latin typeface="Times New Roman" pitchFamily="18" charset="0"/>
                <a:cs typeface="Times New Roman" pitchFamily="18" charset="0"/>
              </a:rPr>
              <a:t>COMPLAINTS:</a:t>
            </a:r>
          </a:p>
          <a:p>
            <a:pPr algn="just">
              <a:lnSpc>
                <a:spcPct val="150000"/>
              </a:lnSpc>
              <a:buFont typeface="Wingdings" pitchFamily="2" charset="2"/>
              <a:buChar char="ü"/>
            </a:pPr>
            <a:r>
              <a:rPr lang="en-IN" sz="2000" dirty="0" smtClean="0">
                <a:latin typeface="Times New Roman" pitchFamily="18" charset="0"/>
                <a:cs typeface="Times New Roman" pitchFamily="18" charset="0"/>
              </a:rPr>
              <a:t>Pain with prolonged sitting (more than 30 minutes)</a:t>
            </a:r>
          </a:p>
          <a:p>
            <a:pPr algn="just">
              <a:lnSpc>
                <a:spcPct val="150000"/>
              </a:lnSpc>
              <a:buFont typeface="Wingdings" pitchFamily="2" charset="2"/>
              <a:buChar char="ü"/>
            </a:pPr>
            <a:r>
              <a:rPr lang="en-IN" sz="2000" dirty="0" smtClean="0">
                <a:latin typeface="Times New Roman" pitchFamily="18" charset="0"/>
                <a:cs typeface="Times New Roman" pitchFamily="18" charset="0"/>
              </a:rPr>
              <a:t>Decreased ROM of neck motions, primarily rotation and side bending.</a:t>
            </a:r>
          </a:p>
          <a:p>
            <a:pPr algn="just">
              <a:lnSpc>
                <a:spcPct val="150000"/>
              </a:lnSpc>
              <a:buFont typeface="Wingdings" pitchFamily="2" charset="2"/>
              <a:buChar char="ü"/>
            </a:pPr>
            <a:r>
              <a:rPr lang="en-IN" sz="2000" dirty="0" smtClean="0">
                <a:latin typeface="Times New Roman" pitchFamily="18" charset="0"/>
                <a:cs typeface="Times New Roman" pitchFamily="18" charset="0"/>
              </a:rPr>
              <a:t>Forward head posture with rounded shoulders in sitting.</a:t>
            </a:r>
          </a:p>
          <a:p>
            <a:pPr algn="just">
              <a:lnSpc>
                <a:spcPct val="150000"/>
              </a:lnSpc>
              <a:buFont typeface="Wingdings" pitchFamily="2" charset="2"/>
              <a:buChar char="ü"/>
            </a:pPr>
            <a:r>
              <a:rPr lang="en-IN" sz="2000" dirty="0" smtClean="0">
                <a:latin typeface="Times New Roman" pitchFamily="18" charset="0"/>
                <a:cs typeface="Times New Roman" pitchFamily="18" charset="0"/>
              </a:rPr>
              <a:t>Limited functional activities and increased difficulty sleeping.</a:t>
            </a:r>
          </a:p>
          <a:p>
            <a:pPr marL="0" indent="0" algn="just">
              <a:lnSpc>
                <a:spcPct val="150000"/>
              </a:lnSpc>
              <a:buNone/>
            </a:pPr>
            <a:r>
              <a:rPr lang="en-IN" sz="2000" b="1" dirty="0" smtClean="0">
                <a:latin typeface="Times New Roman" pitchFamily="18" charset="0"/>
                <a:cs typeface="Times New Roman" pitchFamily="18" charset="0"/>
              </a:rPr>
              <a:t>How do you assess the case and what will be your goals and treatment plan?</a:t>
            </a:r>
          </a:p>
          <a:p>
            <a:pPr marL="0" indent="0" algn="just">
              <a:lnSpc>
                <a:spcPct val="150000"/>
              </a:lnSpc>
              <a:buNone/>
            </a:pPr>
            <a:endParaRPr lang="en-IN" sz="2000" dirty="0"/>
          </a:p>
        </p:txBody>
      </p:sp>
    </p:spTree>
    <p:extLst>
      <p:ext uri="{BB962C8B-B14F-4D97-AF65-F5344CB8AC3E}">
        <p14:creationId xmlns:p14="http://schemas.microsoft.com/office/powerpoint/2010/main" val="1120913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IN" sz="2400" b="1" dirty="0" smtClean="0">
                <a:latin typeface="Times New Roman" pitchFamily="18" charset="0"/>
                <a:cs typeface="Times New Roman" pitchFamily="18" charset="0"/>
              </a:rPr>
              <a:t>INSTRUCTIONS </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323528" y="1340768"/>
            <a:ext cx="8363272" cy="5328592"/>
          </a:xfrm>
        </p:spPr>
        <p:txBody>
          <a:bodyPr>
            <a:normAutofit/>
          </a:bodyPr>
          <a:lstStyle/>
          <a:p>
            <a:pPr algn="just"/>
            <a:r>
              <a:rPr lang="en-IN" sz="2000" dirty="0">
                <a:latin typeface="Times New Roman" pitchFamily="18" charset="0"/>
                <a:cs typeface="Times New Roman" pitchFamily="18" charset="0"/>
              </a:rPr>
              <a:t>M</a:t>
            </a:r>
            <a:r>
              <a:rPr lang="en-IN" sz="2000" dirty="0" smtClean="0">
                <a:latin typeface="Times New Roman" pitchFamily="18" charset="0"/>
                <a:cs typeface="Times New Roman" pitchFamily="18" charset="0"/>
              </a:rPr>
              <a:t>ake a meaningful paragraph by using given words.</a:t>
            </a:r>
          </a:p>
          <a:p>
            <a:pPr algn="just"/>
            <a:r>
              <a:rPr lang="en-IN" sz="2000" dirty="0" smtClean="0">
                <a:latin typeface="Times New Roman" pitchFamily="18" charset="0"/>
                <a:cs typeface="Times New Roman" pitchFamily="18" charset="0"/>
              </a:rPr>
              <a:t>Any students should not have same sentences.</a:t>
            </a:r>
          </a:p>
          <a:p>
            <a:pPr algn="just"/>
            <a:r>
              <a:rPr lang="en-IN" sz="2000" dirty="0">
                <a:latin typeface="Times New Roman" pitchFamily="18" charset="0"/>
                <a:cs typeface="Times New Roman" pitchFamily="18" charset="0"/>
              </a:rPr>
              <a:t>W</a:t>
            </a:r>
            <a:r>
              <a:rPr lang="en-IN" sz="2000" dirty="0" smtClean="0">
                <a:latin typeface="Times New Roman" pitchFamily="18" charset="0"/>
                <a:cs typeface="Times New Roman" pitchFamily="18" charset="0"/>
              </a:rPr>
              <a:t>ord limit: 70-100 (5-6 sentences)</a:t>
            </a:r>
          </a:p>
          <a:p>
            <a:pPr algn="just"/>
            <a:endParaRPr lang="en-IN" sz="2000" dirty="0" smtClean="0">
              <a:latin typeface="Times New Roman" pitchFamily="18" charset="0"/>
              <a:cs typeface="Times New Roman" pitchFamily="18" charset="0"/>
            </a:endParaRPr>
          </a:p>
          <a:p>
            <a:pPr algn="just"/>
            <a:endParaRPr lang="en-IN" sz="2000" dirty="0">
              <a:latin typeface="Times New Roman" pitchFamily="18" charset="0"/>
              <a:cs typeface="Times New Roman"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48568" y="3284984"/>
            <a:ext cx="5013242" cy="2885172"/>
          </a:xfrm>
          <a:prstGeom prst="rect">
            <a:avLst/>
          </a:prstGeom>
        </p:spPr>
      </p:pic>
    </p:spTree>
    <p:extLst>
      <p:ext uri="{BB962C8B-B14F-4D97-AF65-F5344CB8AC3E}">
        <p14:creationId xmlns:p14="http://schemas.microsoft.com/office/powerpoint/2010/main" val="4085746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latin typeface="Times New Roman" pitchFamily="18" charset="0"/>
                <a:cs typeface="Times New Roman" pitchFamily="18" charset="0"/>
              </a:rPr>
              <a:t>EXAMPLE: Current, Olympic, team, Russian, medium, strength, frequency, muscle, tone-burst</a:t>
            </a:r>
            <a:endParaRPr lang="en-IN"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lnSpc>
                <a:spcPct val="200000"/>
              </a:lnSpc>
              <a:buNone/>
            </a:pPr>
            <a:r>
              <a:rPr lang="en-IN" sz="2000" b="1" dirty="0" smtClean="0">
                <a:latin typeface="Times New Roman" pitchFamily="18" charset="0"/>
                <a:cs typeface="Times New Roman" pitchFamily="18" charset="0"/>
              </a:rPr>
              <a:t>Russian</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current</a:t>
            </a:r>
            <a:r>
              <a:rPr lang="en-IN" sz="2000" dirty="0" smtClean="0">
                <a:latin typeface="Times New Roman" pitchFamily="18" charset="0"/>
                <a:cs typeface="Times New Roman" pitchFamily="18" charset="0"/>
              </a:rPr>
              <a:t> also called as </a:t>
            </a:r>
            <a:r>
              <a:rPr lang="en-IN" sz="2000" b="1" dirty="0" smtClean="0">
                <a:latin typeface="Times New Roman" pitchFamily="18" charset="0"/>
                <a:cs typeface="Times New Roman" pitchFamily="18" charset="0"/>
              </a:rPr>
              <a:t>tone-burst</a:t>
            </a:r>
            <a:r>
              <a:rPr lang="en-IN" sz="2000" dirty="0" smtClean="0">
                <a:latin typeface="Times New Roman" pitchFamily="18" charset="0"/>
                <a:cs typeface="Times New Roman" pitchFamily="18" charset="0"/>
              </a:rPr>
              <a:t> current, was first investigated by Dr Y.M. </a:t>
            </a:r>
            <a:r>
              <a:rPr lang="en-IN" sz="2000" dirty="0" err="1" smtClean="0">
                <a:latin typeface="Times New Roman" pitchFamily="18" charset="0"/>
                <a:cs typeface="Times New Roman" pitchFamily="18" charset="0"/>
              </a:rPr>
              <a:t>Kots</a:t>
            </a:r>
            <a:r>
              <a:rPr lang="en-IN" sz="2000" dirty="0" smtClean="0">
                <a:latin typeface="Times New Roman" pitchFamily="18" charset="0"/>
                <a:cs typeface="Times New Roman" pitchFamily="18" charset="0"/>
              </a:rPr>
              <a:t> in the Russian literature. It provoked much interest because the very successful Russian </a:t>
            </a:r>
            <a:r>
              <a:rPr lang="en-IN" sz="2000" b="1" dirty="0" smtClean="0">
                <a:latin typeface="Times New Roman" pitchFamily="18" charset="0"/>
                <a:cs typeface="Times New Roman" pitchFamily="18" charset="0"/>
              </a:rPr>
              <a:t>Olympic</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team</a:t>
            </a:r>
            <a:r>
              <a:rPr lang="en-IN" sz="2000" dirty="0" smtClean="0">
                <a:latin typeface="Times New Roman" pitchFamily="18" charset="0"/>
                <a:cs typeface="Times New Roman" pitchFamily="18" charset="0"/>
              </a:rPr>
              <a:t> were using it in addition to their usual training methods and it was suggested that its use led to significant gains in </a:t>
            </a:r>
            <a:r>
              <a:rPr lang="en-IN" sz="2000" b="1" dirty="0" smtClean="0">
                <a:latin typeface="Times New Roman" pitchFamily="18" charset="0"/>
                <a:cs typeface="Times New Roman" pitchFamily="18" charset="0"/>
              </a:rPr>
              <a:t>muscle strength</a:t>
            </a:r>
            <a:r>
              <a:rPr lang="en-IN" sz="2000" dirty="0" smtClean="0">
                <a:latin typeface="Times New Roman" pitchFamily="18" charset="0"/>
                <a:cs typeface="Times New Roman" pitchFamily="18" charset="0"/>
              </a:rPr>
              <a:t>. Russian current is time modulated </a:t>
            </a:r>
            <a:r>
              <a:rPr lang="en-IN" sz="2000" b="1" dirty="0" smtClean="0">
                <a:latin typeface="Times New Roman" pitchFamily="18" charset="0"/>
                <a:cs typeface="Times New Roman" pitchFamily="18" charset="0"/>
              </a:rPr>
              <a:t>medium frequency </a:t>
            </a:r>
            <a:r>
              <a:rPr lang="en-IN" sz="2000" dirty="0" smtClean="0">
                <a:latin typeface="Times New Roman" pitchFamily="18" charset="0"/>
                <a:cs typeface="Times New Roman" pitchFamily="18" charset="0"/>
              </a:rPr>
              <a:t>current.</a:t>
            </a:r>
            <a:endParaRPr lang="en-IN" sz="2000" dirty="0">
              <a:latin typeface="Times New Roman" pitchFamily="18" charset="0"/>
              <a:cs typeface="Times New Roman" pitchFamily="18" charset="0"/>
            </a:endParaRPr>
          </a:p>
        </p:txBody>
      </p:sp>
    </p:spTree>
    <p:extLst>
      <p:ext uri="{BB962C8B-B14F-4D97-AF65-F5344CB8AC3E}">
        <p14:creationId xmlns:p14="http://schemas.microsoft.com/office/powerpoint/2010/main" val="722689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Preparation, physiotherapist, contraindications, consent, patient, treatment, explains</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01735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Severity, electric shock, nature, amount, current flow, macro-shock, micro-shock, mild, severe</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1361336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err="1" smtClean="0">
                <a:latin typeface="Times New Roman" pitchFamily="18" charset="0"/>
                <a:cs typeface="Times New Roman" pitchFamily="18" charset="0"/>
              </a:rPr>
              <a:t>Hemorrhage</a:t>
            </a:r>
            <a:r>
              <a:rPr lang="en-IN" sz="2800" b="1" dirty="0" smtClean="0">
                <a:latin typeface="Times New Roman" pitchFamily="18" charset="0"/>
                <a:cs typeface="Times New Roman" pitchFamily="18" charset="0"/>
              </a:rPr>
              <a:t>, skin infection, malignancy, deep vein thrombosis, pacemaker, pregnancy</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45140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Acetate, </a:t>
            </a:r>
            <a:r>
              <a:rPr lang="en-IN" sz="2800" b="1" dirty="0" err="1" smtClean="0">
                <a:latin typeface="Times New Roman" pitchFamily="18" charset="0"/>
                <a:cs typeface="Times New Roman" pitchFamily="18" charset="0"/>
              </a:rPr>
              <a:t>Iontophoresis</a:t>
            </a:r>
            <a:r>
              <a:rPr lang="en-IN" sz="2800" b="1" dirty="0" smtClean="0">
                <a:latin typeface="Times New Roman" pitchFamily="18" charset="0"/>
                <a:cs typeface="Times New Roman" pitchFamily="18" charset="0"/>
              </a:rPr>
              <a:t>, Chloride, </a:t>
            </a:r>
            <a:r>
              <a:rPr lang="en-IN" sz="2800" b="1" dirty="0" err="1" smtClean="0">
                <a:latin typeface="Times New Roman" pitchFamily="18" charset="0"/>
                <a:cs typeface="Times New Roman" pitchFamily="18" charset="0"/>
              </a:rPr>
              <a:t>lidocaine</a:t>
            </a:r>
            <a:r>
              <a:rPr lang="en-IN" sz="2800" b="1" dirty="0" smtClean="0">
                <a:latin typeface="Times New Roman" pitchFamily="18" charset="0"/>
                <a:cs typeface="Times New Roman" pitchFamily="18" charset="0"/>
              </a:rPr>
              <a:t>, zinc, drug</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654884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Modalities, electrotherapy, patients, currents, non-invasive, low, high, medium</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2373993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b="1" dirty="0" smtClean="0">
                <a:latin typeface="Times New Roman" pitchFamily="18" charset="0"/>
                <a:cs typeface="Times New Roman" pitchFamily="18" charset="0"/>
              </a:rPr>
              <a:t>Apparatus, testing, physiotherapist, patient, check, electrodes, treatment, leads</a:t>
            </a:r>
            <a:endParaRPr lang="en-IN" sz="2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171299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409</Words>
  <Application>Microsoft Office PowerPoint</Application>
  <PresentationFormat>On-screen Show (4:3)</PresentationFormat>
  <Paragraphs>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CONNECTING YOUR IDEAS </vt:lpstr>
      <vt:lpstr>INSTRUCTIONS </vt:lpstr>
      <vt:lpstr>EXAMPLE: Current, Olympic, team, Russian, medium, strength, frequency, muscle, tone-burst</vt:lpstr>
      <vt:lpstr>Preparation, physiotherapist, contraindications, consent, patient, treatment, explains</vt:lpstr>
      <vt:lpstr>Severity, electric shock, nature, amount, current flow, macro-shock, micro-shock, mild, severe</vt:lpstr>
      <vt:lpstr>Hemorrhage, skin infection, malignancy, deep vein thrombosis, pacemaker, pregnancy</vt:lpstr>
      <vt:lpstr>Acetate, Iontophoresis, Chloride, lidocaine, zinc, drug</vt:lpstr>
      <vt:lpstr>Modalities, electrotherapy, patients, currents, non-invasive, low, high, medium</vt:lpstr>
      <vt:lpstr>Apparatus, testing, physiotherapist, patient, check, electrodes, treatment, leads</vt:lpstr>
      <vt:lpstr>PowerPoint Presentation</vt:lpstr>
      <vt:lpstr>Position, patient, equipment, resistance, demonstrate, intensity, wash</vt:lpstr>
      <vt:lpstr>Electric current induced due to motion of magnet</vt:lpstr>
      <vt:lpstr>Best treatment approach for muscle strengthening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SCATTEGORIES</dc:title>
  <dc:creator>Aakanksha Bajpai</dc:creator>
  <cp:lastModifiedBy>Aakanksha Bajpai</cp:lastModifiedBy>
  <cp:revision>23</cp:revision>
  <dcterms:created xsi:type="dcterms:W3CDTF">2021-05-23T16:37:33Z</dcterms:created>
  <dcterms:modified xsi:type="dcterms:W3CDTF">2021-05-26T04:51:21Z</dcterms:modified>
</cp:coreProperties>
</file>