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9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itya Pratap" initials="AP" lastIdx="1" clrIdx="0">
    <p:extLst>
      <p:ext uri="{19B8F6BF-5375-455C-9EA6-DF929625EA0E}">
        <p15:presenceInfo xmlns:p15="http://schemas.microsoft.com/office/powerpoint/2012/main" userId="5f5981b050c570a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703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98B842-A872-431E-A8DF-87E67F6361FE}" type="doc">
      <dgm:prSet loTypeId="urn:microsoft.com/office/officeart/2005/8/layout/hierarchy1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IN"/>
        </a:p>
      </dgm:t>
    </dgm:pt>
    <dgm:pt modelId="{E1BEB75C-7CE9-4153-BA72-31D306D9F0E4}">
      <dgm:prSet phldrT="[Text]"/>
      <dgm:spPr/>
      <dgm:t>
        <a:bodyPr/>
        <a:lstStyle/>
        <a:p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Nature</a:t>
          </a:r>
          <a:endParaRPr lang="en-IN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50ABB1-6780-48E0-A6BB-496C179BD6D0}" type="parTrans" cxnId="{A1C9C3E1-B6AE-4A24-812E-0887D620CAA4}">
      <dgm:prSet/>
      <dgm:spPr/>
      <dgm:t>
        <a:bodyPr/>
        <a:lstStyle/>
        <a:p>
          <a:endParaRPr lang="en-IN"/>
        </a:p>
      </dgm:t>
    </dgm:pt>
    <dgm:pt modelId="{8641F5A3-AF3A-442C-90EC-11C633FA17DB}" type="sibTrans" cxnId="{A1C9C3E1-B6AE-4A24-812E-0887D620CAA4}">
      <dgm:prSet/>
      <dgm:spPr/>
      <dgm:t>
        <a:bodyPr/>
        <a:lstStyle/>
        <a:p>
          <a:endParaRPr lang="en-IN"/>
        </a:p>
      </dgm:t>
    </dgm:pt>
    <dgm:pt modelId="{AB514B02-7705-4F0E-98A3-ED15750DE430}">
      <dgm:prSet phldrT="[Text]"/>
      <dgm:spPr/>
      <dgm:t>
        <a:bodyPr/>
        <a:lstStyle/>
        <a:p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Movement along curve</a:t>
          </a:r>
          <a:endParaRPr lang="en-IN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2B518D-E9CE-4BDF-81A0-A6F9EBA4ABE8}" type="parTrans" cxnId="{27FE2879-CB50-4BF5-ABFD-9FD68B4BC386}">
      <dgm:prSet/>
      <dgm:spPr/>
      <dgm:t>
        <a:bodyPr/>
        <a:lstStyle/>
        <a:p>
          <a:endParaRPr lang="en-IN"/>
        </a:p>
      </dgm:t>
    </dgm:pt>
    <dgm:pt modelId="{E01C0708-BA60-4736-AA67-A0A254D570CE}" type="sibTrans" cxnId="{27FE2879-CB50-4BF5-ABFD-9FD68B4BC386}">
      <dgm:prSet/>
      <dgm:spPr/>
      <dgm:t>
        <a:bodyPr/>
        <a:lstStyle/>
        <a:p>
          <a:endParaRPr lang="en-IN"/>
        </a:p>
      </dgm:t>
    </dgm:pt>
    <dgm:pt modelId="{882CF420-8B5E-4BAB-AEBB-1D57A2B48204}">
      <dgm:prSet phldrT="[Text]"/>
      <dgm:spPr/>
      <dgm:t>
        <a:bodyPr/>
        <a:lstStyle/>
        <a:p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Extension</a:t>
          </a:r>
          <a:endParaRPr lang="en-IN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722121-AF32-4F8F-9354-2DE29C9BFA97}" type="parTrans" cxnId="{ED987F1B-96DD-4CFD-99ED-E57B2FBEFD3B}">
      <dgm:prSet/>
      <dgm:spPr/>
      <dgm:t>
        <a:bodyPr/>
        <a:lstStyle/>
        <a:p>
          <a:endParaRPr lang="en-IN"/>
        </a:p>
      </dgm:t>
    </dgm:pt>
    <dgm:pt modelId="{C928058E-F65D-417B-95C3-B73C8D6958A7}" type="sibTrans" cxnId="{ED987F1B-96DD-4CFD-99ED-E57B2FBEFD3B}">
      <dgm:prSet/>
      <dgm:spPr/>
      <dgm:t>
        <a:bodyPr/>
        <a:lstStyle/>
        <a:p>
          <a:endParaRPr lang="en-IN"/>
        </a:p>
      </dgm:t>
    </dgm:pt>
    <dgm:pt modelId="{432C01E5-00F8-489F-8DFF-8ED5F7EF28FA}">
      <dgm:prSet phldrT="[Text]"/>
      <dgm:spPr/>
      <dgm:t>
        <a:bodyPr/>
        <a:lstStyle/>
        <a:p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Contraction</a:t>
          </a:r>
          <a:endParaRPr lang="en-IN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68401C-D196-4E08-8FBD-7CC5E77D14E9}" type="parTrans" cxnId="{E578E9AB-EE25-4544-A91B-EAA4E6289B89}">
      <dgm:prSet/>
      <dgm:spPr/>
      <dgm:t>
        <a:bodyPr/>
        <a:lstStyle/>
        <a:p>
          <a:endParaRPr lang="en-IN"/>
        </a:p>
      </dgm:t>
    </dgm:pt>
    <dgm:pt modelId="{1EAC4902-6AEF-436E-ADEA-81B10B69F570}" type="sibTrans" cxnId="{E578E9AB-EE25-4544-A91B-EAA4E6289B89}">
      <dgm:prSet/>
      <dgm:spPr/>
      <dgm:t>
        <a:bodyPr/>
        <a:lstStyle/>
        <a:p>
          <a:endParaRPr lang="en-IN"/>
        </a:p>
      </dgm:t>
    </dgm:pt>
    <dgm:pt modelId="{791E9813-573C-4DE3-AA01-38D4BBCE020E}">
      <dgm:prSet phldrT="[Text]"/>
      <dgm:spPr/>
      <dgm:t>
        <a:bodyPr/>
        <a:lstStyle/>
        <a:p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Shifting of curve </a:t>
          </a:r>
          <a:endParaRPr lang="en-IN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4522A9-97E8-48EA-AE5F-7125ABD983DF}" type="parTrans" cxnId="{82AF1013-784C-4295-8493-1D64C5535430}">
      <dgm:prSet/>
      <dgm:spPr/>
      <dgm:t>
        <a:bodyPr/>
        <a:lstStyle/>
        <a:p>
          <a:endParaRPr lang="en-IN"/>
        </a:p>
      </dgm:t>
    </dgm:pt>
    <dgm:pt modelId="{19F0209E-5865-4E3A-A814-EB3E4544DA7E}" type="sibTrans" cxnId="{82AF1013-784C-4295-8493-1D64C5535430}">
      <dgm:prSet/>
      <dgm:spPr/>
      <dgm:t>
        <a:bodyPr/>
        <a:lstStyle/>
        <a:p>
          <a:endParaRPr lang="en-IN"/>
        </a:p>
      </dgm:t>
    </dgm:pt>
    <dgm:pt modelId="{CB577195-18CB-4E1E-B477-A5A0331AB9AD}">
      <dgm:prSet phldrT="[Text]"/>
      <dgm:spPr/>
      <dgm:t>
        <a:bodyPr/>
        <a:lstStyle/>
        <a:p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Increase</a:t>
          </a:r>
          <a:endParaRPr lang="en-IN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AD5C22-D19A-4AFB-89C6-C6B4E7CB8EB0}" type="parTrans" cxnId="{50CFA983-D1C3-4E8D-8109-01E0B6210961}">
      <dgm:prSet/>
      <dgm:spPr/>
      <dgm:t>
        <a:bodyPr/>
        <a:lstStyle/>
        <a:p>
          <a:endParaRPr lang="en-IN"/>
        </a:p>
      </dgm:t>
    </dgm:pt>
    <dgm:pt modelId="{1547A13B-CEC7-43D0-B2D5-ECAC878044C2}" type="sibTrans" cxnId="{50CFA983-D1C3-4E8D-8109-01E0B6210961}">
      <dgm:prSet/>
      <dgm:spPr/>
      <dgm:t>
        <a:bodyPr/>
        <a:lstStyle/>
        <a:p>
          <a:endParaRPr lang="en-IN"/>
        </a:p>
      </dgm:t>
    </dgm:pt>
    <dgm:pt modelId="{A2261CBE-DF45-4BE4-A37C-6F4AA67A2078}">
      <dgm:prSet phldrT="[Text]"/>
      <dgm:spPr/>
      <dgm:t>
        <a:bodyPr/>
        <a:lstStyle/>
        <a:p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Decrease</a:t>
          </a:r>
          <a:endParaRPr lang="en-IN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376072-B10E-497C-8B60-786D0CE51B31}" type="parTrans" cxnId="{68DDB031-105E-4628-AA2E-22718A7E8A2D}">
      <dgm:prSet/>
      <dgm:spPr/>
      <dgm:t>
        <a:bodyPr/>
        <a:lstStyle/>
        <a:p>
          <a:endParaRPr lang="en-IN"/>
        </a:p>
      </dgm:t>
    </dgm:pt>
    <dgm:pt modelId="{59664544-B5BA-4FC8-9FC8-A50109BFC117}" type="sibTrans" cxnId="{68DDB031-105E-4628-AA2E-22718A7E8A2D}">
      <dgm:prSet/>
      <dgm:spPr/>
      <dgm:t>
        <a:bodyPr/>
        <a:lstStyle/>
        <a:p>
          <a:endParaRPr lang="en-IN"/>
        </a:p>
      </dgm:t>
    </dgm:pt>
    <dgm:pt modelId="{0AFF6D6D-E6D6-4383-BA6F-8BEE1DFDEF75}" type="pres">
      <dgm:prSet presAssocID="{8F98B842-A872-431E-A8DF-87E67F6361F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B06B367-841A-4C01-9F7C-1F36C1B627CD}" type="pres">
      <dgm:prSet presAssocID="{E1BEB75C-7CE9-4153-BA72-31D306D9F0E4}" presName="hierRoot1" presStyleCnt="0"/>
      <dgm:spPr/>
    </dgm:pt>
    <dgm:pt modelId="{90DC51D8-3534-4017-A8B1-1073367E8635}" type="pres">
      <dgm:prSet presAssocID="{E1BEB75C-7CE9-4153-BA72-31D306D9F0E4}" presName="composite" presStyleCnt="0"/>
      <dgm:spPr/>
    </dgm:pt>
    <dgm:pt modelId="{63B7BA43-2C7F-4CDF-B3CF-F00475AD22CC}" type="pres">
      <dgm:prSet presAssocID="{E1BEB75C-7CE9-4153-BA72-31D306D9F0E4}" presName="background" presStyleLbl="node0" presStyleIdx="0" presStyleCnt="1"/>
      <dgm:spPr/>
    </dgm:pt>
    <dgm:pt modelId="{6D288250-88D6-41E8-891B-E6854AAEDBF6}" type="pres">
      <dgm:prSet presAssocID="{E1BEB75C-7CE9-4153-BA72-31D306D9F0E4}" presName="text" presStyleLbl="fgAcc0" presStyleIdx="0" presStyleCnt="1">
        <dgm:presLayoutVars>
          <dgm:chPref val="3"/>
        </dgm:presLayoutVars>
      </dgm:prSet>
      <dgm:spPr/>
    </dgm:pt>
    <dgm:pt modelId="{70449182-EA28-4837-AD8B-53BB5561CF54}" type="pres">
      <dgm:prSet presAssocID="{E1BEB75C-7CE9-4153-BA72-31D306D9F0E4}" presName="hierChild2" presStyleCnt="0"/>
      <dgm:spPr/>
    </dgm:pt>
    <dgm:pt modelId="{B6042A8C-21E9-4A15-9C93-A7B05A70FEC8}" type="pres">
      <dgm:prSet presAssocID="{B42B518D-E9CE-4BDF-81A0-A6F9EBA4ABE8}" presName="Name10" presStyleLbl="parChTrans1D2" presStyleIdx="0" presStyleCnt="2"/>
      <dgm:spPr/>
    </dgm:pt>
    <dgm:pt modelId="{EFE3BC33-A115-4CFA-B9B3-E7EE5D882F2D}" type="pres">
      <dgm:prSet presAssocID="{AB514B02-7705-4F0E-98A3-ED15750DE430}" presName="hierRoot2" presStyleCnt="0"/>
      <dgm:spPr/>
    </dgm:pt>
    <dgm:pt modelId="{871BB935-476E-4AD6-9CE9-E8068CFC6F96}" type="pres">
      <dgm:prSet presAssocID="{AB514B02-7705-4F0E-98A3-ED15750DE430}" presName="composite2" presStyleCnt="0"/>
      <dgm:spPr/>
    </dgm:pt>
    <dgm:pt modelId="{69338E46-8B51-4E19-A821-46EFB2573A18}" type="pres">
      <dgm:prSet presAssocID="{AB514B02-7705-4F0E-98A3-ED15750DE430}" presName="background2" presStyleLbl="node2" presStyleIdx="0" presStyleCnt="2"/>
      <dgm:spPr/>
    </dgm:pt>
    <dgm:pt modelId="{280B9D96-B38D-412A-B1FA-7189A19B9B37}" type="pres">
      <dgm:prSet presAssocID="{AB514B02-7705-4F0E-98A3-ED15750DE430}" presName="text2" presStyleLbl="fgAcc2" presStyleIdx="0" presStyleCnt="2">
        <dgm:presLayoutVars>
          <dgm:chPref val="3"/>
        </dgm:presLayoutVars>
      </dgm:prSet>
      <dgm:spPr/>
    </dgm:pt>
    <dgm:pt modelId="{F2055C6C-6129-4F81-9F7B-6C8B8155C86D}" type="pres">
      <dgm:prSet presAssocID="{AB514B02-7705-4F0E-98A3-ED15750DE430}" presName="hierChild3" presStyleCnt="0"/>
      <dgm:spPr/>
    </dgm:pt>
    <dgm:pt modelId="{3E09E396-9B01-4A57-819E-8A4A1750475A}" type="pres">
      <dgm:prSet presAssocID="{C3722121-AF32-4F8F-9354-2DE29C9BFA97}" presName="Name17" presStyleLbl="parChTrans1D3" presStyleIdx="0" presStyleCnt="4"/>
      <dgm:spPr/>
    </dgm:pt>
    <dgm:pt modelId="{7F41ED4A-C2D9-4600-A5BA-9B31E06D2212}" type="pres">
      <dgm:prSet presAssocID="{882CF420-8B5E-4BAB-AEBB-1D57A2B48204}" presName="hierRoot3" presStyleCnt="0"/>
      <dgm:spPr/>
    </dgm:pt>
    <dgm:pt modelId="{10185F0E-D7BD-4B7B-B0D2-B04EF4F2EB4E}" type="pres">
      <dgm:prSet presAssocID="{882CF420-8B5E-4BAB-AEBB-1D57A2B48204}" presName="composite3" presStyleCnt="0"/>
      <dgm:spPr/>
    </dgm:pt>
    <dgm:pt modelId="{5379764A-C9DD-4798-B021-0DE2441CBC17}" type="pres">
      <dgm:prSet presAssocID="{882CF420-8B5E-4BAB-AEBB-1D57A2B48204}" presName="background3" presStyleLbl="node3" presStyleIdx="0" presStyleCnt="4"/>
      <dgm:spPr/>
    </dgm:pt>
    <dgm:pt modelId="{7F789527-F619-495A-B388-8C7242FAB981}" type="pres">
      <dgm:prSet presAssocID="{882CF420-8B5E-4BAB-AEBB-1D57A2B48204}" presName="text3" presStyleLbl="fgAcc3" presStyleIdx="0" presStyleCnt="4">
        <dgm:presLayoutVars>
          <dgm:chPref val="3"/>
        </dgm:presLayoutVars>
      </dgm:prSet>
      <dgm:spPr/>
    </dgm:pt>
    <dgm:pt modelId="{C825305A-8666-446A-874B-DD0AA9F17225}" type="pres">
      <dgm:prSet presAssocID="{882CF420-8B5E-4BAB-AEBB-1D57A2B48204}" presName="hierChild4" presStyleCnt="0"/>
      <dgm:spPr/>
    </dgm:pt>
    <dgm:pt modelId="{D98230C5-C2E3-4A51-B7DC-C36E300F8200}" type="pres">
      <dgm:prSet presAssocID="{CE68401C-D196-4E08-8FBD-7CC5E77D14E9}" presName="Name17" presStyleLbl="parChTrans1D3" presStyleIdx="1" presStyleCnt="4"/>
      <dgm:spPr/>
    </dgm:pt>
    <dgm:pt modelId="{DC2D742D-76DA-499B-B108-170E4FDF58DE}" type="pres">
      <dgm:prSet presAssocID="{432C01E5-00F8-489F-8DFF-8ED5F7EF28FA}" presName="hierRoot3" presStyleCnt="0"/>
      <dgm:spPr/>
    </dgm:pt>
    <dgm:pt modelId="{FEBC1C21-71E1-47EB-AB83-0E5A1E701CD1}" type="pres">
      <dgm:prSet presAssocID="{432C01E5-00F8-489F-8DFF-8ED5F7EF28FA}" presName="composite3" presStyleCnt="0"/>
      <dgm:spPr/>
    </dgm:pt>
    <dgm:pt modelId="{A334E5B8-7E87-4F20-B286-29C1D0385ACE}" type="pres">
      <dgm:prSet presAssocID="{432C01E5-00F8-489F-8DFF-8ED5F7EF28FA}" presName="background3" presStyleLbl="node3" presStyleIdx="1" presStyleCnt="4"/>
      <dgm:spPr/>
    </dgm:pt>
    <dgm:pt modelId="{783217B5-6C33-4DF7-A830-524FEB8B3CCB}" type="pres">
      <dgm:prSet presAssocID="{432C01E5-00F8-489F-8DFF-8ED5F7EF28FA}" presName="text3" presStyleLbl="fgAcc3" presStyleIdx="1" presStyleCnt="4">
        <dgm:presLayoutVars>
          <dgm:chPref val="3"/>
        </dgm:presLayoutVars>
      </dgm:prSet>
      <dgm:spPr/>
    </dgm:pt>
    <dgm:pt modelId="{FB088C8C-971D-4ADB-904F-5E0F3AFD58C1}" type="pres">
      <dgm:prSet presAssocID="{432C01E5-00F8-489F-8DFF-8ED5F7EF28FA}" presName="hierChild4" presStyleCnt="0"/>
      <dgm:spPr/>
    </dgm:pt>
    <dgm:pt modelId="{4ED613A3-9A43-4F94-8C7E-53A002DEAD2A}" type="pres">
      <dgm:prSet presAssocID="{CA4522A9-97E8-48EA-AE5F-7125ABD983DF}" presName="Name10" presStyleLbl="parChTrans1D2" presStyleIdx="1" presStyleCnt="2"/>
      <dgm:spPr/>
    </dgm:pt>
    <dgm:pt modelId="{67E1756D-1F76-4C0A-9F8C-F86813BE2D0C}" type="pres">
      <dgm:prSet presAssocID="{791E9813-573C-4DE3-AA01-38D4BBCE020E}" presName="hierRoot2" presStyleCnt="0"/>
      <dgm:spPr/>
    </dgm:pt>
    <dgm:pt modelId="{794D7D44-1ECF-4637-BA7B-3EB43392CD8D}" type="pres">
      <dgm:prSet presAssocID="{791E9813-573C-4DE3-AA01-38D4BBCE020E}" presName="composite2" presStyleCnt="0"/>
      <dgm:spPr/>
    </dgm:pt>
    <dgm:pt modelId="{7B53B4EC-79BC-409E-ADF3-3C3E74FF7617}" type="pres">
      <dgm:prSet presAssocID="{791E9813-573C-4DE3-AA01-38D4BBCE020E}" presName="background2" presStyleLbl="node2" presStyleIdx="1" presStyleCnt="2"/>
      <dgm:spPr/>
    </dgm:pt>
    <dgm:pt modelId="{3B2FA87A-4B9C-45D2-B46F-596D44042588}" type="pres">
      <dgm:prSet presAssocID="{791E9813-573C-4DE3-AA01-38D4BBCE020E}" presName="text2" presStyleLbl="fgAcc2" presStyleIdx="1" presStyleCnt="2">
        <dgm:presLayoutVars>
          <dgm:chPref val="3"/>
        </dgm:presLayoutVars>
      </dgm:prSet>
      <dgm:spPr/>
    </dgm:pt>
    <dgm:pt modelId="{4451420B-89B1-4851-AB2F-7F7D4FC2D712}" type="pres">
      <dgm:prSet presAssocID="{791E9813-573C-4DE3-AA01-38D4BBCE020E}" presName="hierChild3" presStyleCnt="0"/>
      <dgm:spPr/>
    </dgm:pt>
    <dgm:pt modelId="{DD0BEEC9-3F12-4F48-A647-CD7B82EA981D}" type="pres">
      <dgm:prSet presAssocID="{EAAD5C22-D19A-4AFB-89C6-C6B4E7CB8EB0}" presName="Name17" presStyleLbl="parChTrans1D3" presStyleIdx="2" presStyleCnt="4"/>
      <dgm:spPr/>
    </dgm:pt>
    <dgm:pt modelId="{2A8D8D99-1866-439D-8D73-CB0D8C45F796}" type="pres">
      <dgm:prSet presAssocID="{CB577195-18CB-4E1E-B477-A5A0331AB9AD}" presName="hierRoot3" presStyleCnt="0"/>
      <dgm:spPr/>
    </dgm:pt>
    <dgm:pt modelId="{BFB854A5-E919-443B-BF3A-589F59FF98E0}" type="pres">
      <dgm:prSet presAssocID="{CB577195-18CB-4E1E-B477-A5A0331AB9AD}" presName="composite3" presStyleCnt="0"/>
      <dgm:spPr/>
    </dgm:pt>
    <dgm:pt modelId="{131CEF65-1A4C-4077-8C0C-FE1282483F8A}" type="pres">
      <dgm:prSet presAssocID="{CB577195-18CB-4E1E-B477-A5A0331AB9AD}" presName="background3" presStyleLbl="node3" presStyleIdx="2" presStyleCnt="4"/>
      <dgm:spPr/>
    </dgm:pt>
    <dgm:pt modelId="{618323D9-C61E-4DCC-A721-7F38584D16F5}" type="pres">
      <dgm:prSet presAssocID="{CB577195-18CB-4E1E-B477-A5A0331AB9AD}" presName="text3" presStyleLbl="fgAcc3" presStyleIdx="2" presStyleCnt="4">
        <dgm:presLayoutVars>
          <dgm:chPref val="3"/>
        </dgm:presLayoutVars>
      </dgm:prSet>
      <dgm:spPr/>
    </dgm:pt>
    <dgm:pt modelId="{9FE93D4B-7A92-400F-A3E0-0060385C9830}" type="pres">
      <dgm:prSet presAssocID="{CB577195-18CB-4E1E-B477-A5A0331AB9AD}" presName="hierChild4" presStyleCnt="0"/>
      <dgm:spPr/>
    </dgm:pt>
    <dgm:pt modelId="{CD08EDD4-3123-41C1-A639-971B01F5D499}" type="pres">
      <dgm:prSet presAssocID="{78376072-B10E-497C-8B60-786D0CE51B31}" presName="Name17" presStyleLbl="parChTrans1D3" presStyleIdx="3" presStyleCnt="4"/>
      <dgm:spPr/>
    </dgm:pt>
    <dgm:pt modelId="{72F5D950-65BE-4E21-BE28-A9422FB91466}" type="pres">
      <dgm:prSet presAssocID="{A2261CBE-DF45-4BE4-A37C-6F4AA67A2078}" presName="hierRoot3" presStyleCnt="0"/>
      <dgm:spPr/>
    </dgm:pt>
    <dgm:pt modelId="{DFB51B3A-0EDB-4D9D-9203-DFAEB66B4F7E}" type="pres">
      <dgm:prSet presAssocID="{A2261CBE-DF45-4BE4-A37C-6F4AA67A2078}" presName="composite3" presStyleCnt="0"/>
      <dgm:spPr/>
    </dgm:pt>
    <dgm:pt modelId="{A3C32BF7-1C15-4ACD-BA79-FB6F2F88A90E}" type="pres">
      <dgm:prSet presAssocID="{A2261CBE-DF45-4BE4-A37C-6F4AA67A2078}" presName="background3" presStyleLbl="node3" presStyleIdx="3" presStyleCnt="4"/>
      <dgm:spPr/>
    </dgm:pt>
    <dgm:pt modelId="{76229B4B-2050-43CE-A140-0D702503A282}" type="pres">
      <dgm:prSet presAssocID="{A2261CBE-DF45-4BE4-A37C-6F4AA67A2078}" presName="text3" presStyleLbl="fgAcc3" presStyleIdx="3" presStyleCnt="4">
        <dgm:presLayoutVars>
          <dgm:chPref val="3"/>
        </dgm:presLayoutVars>
      </dgm:prSet>
      <dgm:spPr/>
    </dgm:pt>
    <dgm:pt modelId="{9BE3CAF3-D690-44AD-A4D0-38C914045E2B}" type="pres">
      <dgm:prSet presAssocID="{A2261CBE-DF45-4BE4-A37C-6F4AA67A2078}" presName="hierChild4" presStyleCnt="0"/>
      <dgm:spPr/>
    </dgm:pt>
  </dgm:ptLst>
  <dgm:cxnLst>
    <dgm:cxn modelId="{A0B44103-BBF3-4B84-A571-1EAC90FDA43E}" type="presOf" srcId="{432C01E5-00F8-489F-8DFF-8ED5F7EF28FA}" destId="{783217B5-6C33-4DF7-A830-524FEB8B3CCB}" srcOrd="0" destOrd="0" presId="urn:microsoft.com/office/officeart/2005/8/layout/hierarchy1"/>
    <dgm:cxn modelId="{BEB43F0B-806A-4694-B3EE-14464BF0ECA9}" type="presOf" srcId="{CB577195-18CB-4E1E-B477-A5A0331AB9AD}" destId="{618323D9-C61E-4DCC-A721-7F38584D16F5}" srcOrd="0" destOrd="0" presId="urn:microsoft.com/office/officeart/2005/8/layout/hierarchy1"/>
    <dgm:cxn modelId="{EB35F90C-9974-46D6-8024-269C51805614}" type="presOf" srcId="{E1BEB75C-7CE9-4153-BA72-31D306D9F0E4}" destId="{6D288250-88D6-41E8-891B-E6854AAEDBF6}" srcOrd="0" destOrd="0" presId="urn:microsoft.com/office/officeart/2005/8/layout/hierarchy1"/>
    <dgm:cxn modelId="{7B377A10-D199-42FC-8C4C-CDCF412E9D49}" type="presOf" srcId="{AB514B02-7705-4F0E-98A3-ED15750DE430}" destId="{280B9D96-B38D-412A-B1FA-7189A19B9B37}" srcOrd="0" destOrd="0" presId="urn:microsoft.com/office/officeart/2005/8/layout/hierarchy1"/>
    <dgm:cxn modelId="{82AF1013-784C-4295-8493-1D64C5535430}" srcId="{E1BEB75C-7CE9-4153-BA72-31D306D9F0E4}" destId="{791E9813-573C-4DE3-AA01-38D4BBCE020E}" srcOrd="1" destOrd="0" parTransId="{CA4522A9-97E8-48EA-AE5F-7125ABD983DF}" sibTransId="{19F0209E-5865-4E3A-A814-EB3E4544DA7E}"/>
    <dgm:cxn modelId="{ED987F1B-96DD-4CFD-99ED-E57B2FBEFD3B}" srcId="{AB514B02-7705-4F0E-98A3-ED15750DE430}" destId="{882CF420-8B5E-4BAB-AEBB-1D57A2B48204}" srcOrd="0" destOrd="0" parTransId="{C3722121-AF32-4F8F-9354-2DE29C9BFA97}" sibTransId="{C928058E-F65D-417B-95C3-B73C8D6958A7}"/>
    <dgm:cxn modelId="{AEB4A61D-8B2E-47AF-AE46-E5CE9B836B8C}" type="presOf" srcId="{CA4522A9-97E8-48EA-AE5F-7125ABD983DF}" destId="{4ED613A3-9A43-4F94-8C7E-53A002DEAD2A}" srcOrd="0" destOrd="0" presId="urn:microsoft.com/office/officeart/2005/8/layout/hierarchy1"/>
    <dgm:cxn modelId="{68DDB031-105E-4628-AA2E-22718A7E8A2D}" srcId="{791E9813-573C-4DE3-AA01-38D4BBCE020E}" destId="{A2261CBE-DF45-4BE4-A37C-6F4AA67A2078}" srcOrd="1" destOrd="0" parTransId="{78376072-B10E-497C-8B60-786D0CE51B31}" sibTransId="{59664544-B5BA-4FC8-9FC8-A50109BFC117}"/>
    <dgm:cxn modelId="{19280534-FADA-415E-86D4-E2C352A2447A}" type="presOf" srcId="{A2261CBE-DF45-4BE4-A37C-6F4AA67A2078}" destId="{76229B4B-2050-43CE-A140-0D702503A282}" srcOrd="0" destOrd="0" presId="urn:microsoft.com/office/officeart/2005/8/layout/hierarchy1"/>
    <dgm:cxn modelId="{27FE2879-CB50-4BF5-ABFD-9FD68B4BC386}" srcId="{E1BEB75C-7CE9-4153-BA72-31D306D9F0E4}" destId="{AB514B02-7705-4F0E-98A3-ED15750DE430}" srcOrd="0" destOrd="0" parTransId="{B42B518D-E9CE-4BDF-81A0-A6F9EBA4ABE8}" sibTransId="{E01C0708-BA60-4736-AA67-A0A254D570CE}"/>
    <dgm:cxn modelId="{17AFE47C-3809-4F02-9AEE-292DB03D0114}" type="presOf" srcId="{78376072-B10E-497C-8B60-786D0CE51B31}" destId="{CD08EDD4-3123-41C1-A639-971B01F5D499}" srcOrd="0" destOrd="0" presId="urn:microsoft.com/office/officeart/2005/8/layout/hierarchy1"/>
    <dgm:cxn modelId="{C9B0F77E-2D0A-4D1D-A83D-F9B1C9DC22F6}" type="presOf" srcId="{C3722121-AF32-4F8F-9354-2DE29C9BFA97}" destId="{3E09E396-9B01-4A57-819E-8A4A1750475A}" srcOrd="0" destOrd="0" presId="urn:microsoft.com/office/officeart/2005/8/layout/hierarchy1"/>
    <dgm:cxn modelId="{50CFA983-D1C3-4E8D-8109-01E0B6210961}" srcId="{791E9813-573C-4DE3-AA01-38D4BBCE020E}" destId="{CB577195-18CB-4E1E-B477-A5A0331AB9AD}" srcOrd="0" destOrd="0" parTransId="{EAAD5C22-D19A-4AFB-89C6-C6B4E7CB8EB0}" sibTransId="{1547A13B-CEC7-43D0-B2D5-ECAC878044C2}"/>
    <dgm:cxn modelId="{4DDA008E-D7C7-43BE-BFC1-89A6CB2B7A99}" type="presOf" srcId="{B42B518D-E9CE-4BDF-81A0-A6F9EBA4ABE8}" destId="{B6042A8C-21E9-4A15-9C93-A7B05A70FEC8}" srcOrd="0" destOrd="0" presId="urn:microsoft.com/office/officeart/2005/8/layout/hierarchy1"/>
    <dgm:cxn modelId="{6710DE94-6E65-4323-A05D-885BD341DE5C}" type="presOf" srcId="{8F98B842-A872-431E-A8DF-87E67F6361FE}" destId="{0AFF6D6D-E6D6-4383-BA6F-8BEE1DFDEF75}" srcOrd="0" destOrd="0" presId="urn:microsoft.com/office/officeart/2005/8/layout/hierarchy1"/>
    <dgm:cxn modelId="{E578E9AB-EE25-4544-A91B-EAA4E6289B89}" srcId="{AB514B02-7705-4F0E-98A3-ED15750DE430}" destId="{432C01E5-00F8-489F-8DFF-8ED5F7EF28FA}" srcOrd="1" destOrd="0" parTransId="{CE68401C-D196-4E08-8FBD-7CC5E77D14E9}" sibTransId="{1EAC4902-6AEF-436E-ADEA-81B10B69F570}"/>
    <dgm:cxn modelId="{01EB7BBC-FCA9-4C7D-8AE5-44022F800762}" type="presOf" srcId="{882CF420-8B5E-4BAB-AEBB-1D57A2B48204}" destId="{7F789527-F619-495A-B388-8C7242FAB981}" srcOrd="0" destOrd="0" presId="urn:microsoft.com/office/officeart/2005/8/layout/hierarchy1"/>
    <dgm:cxn modelId="{916EDCDE-B86B-48F2-A948-D8695977442C}" type="presOf" srcId="{EAAD5C22-D19A-4AFB-89C6-C6B4E7CB8EB0}" destId="{DD0BEEC9-3F12-4F48-A647-CD7B82EA981D}" srcOrd="0" destOrd="0" presId="urn:microsoft.com/office/officeart/2005/8/layout/hierarchy1"/>
    <dgm:cxn modelId="{A1C9C3E1-B6AE-4A24-812E-0887D620CAA4}" srcId="{8F98B842-A872-431E-A8DF-87E67F6361FE}" destId="{E1BEB75C-7CE9-4153-BA72-31D306D9F0E4}" srcOrd="0" destOrd="0" parTransId="{1E50ABB1-6780-48E0-A6BB-496C179BD6D0}" sibTransId="{8641F5A3-AF3A-442C-90EC-11C633FA17DB}"/>
    <dgm:cxn modelId="{57EE7BF0-E2B8-4459-A14B-2046D5EEBBE0}" type="presOf" srcId="{791E9813-573C-4DE3-AA01-38D4BBCE020E}" destId="{3B2FA87A-4B9C-45D2-B46F-596D44042588}" srcOrd="0" destOrd="0" presId="urn:microsoft.com/office/officeart/2005/8/layout/hierarchy1"/>
    <dgm:cxn modelId="{2A38ACFF-B23D-4E84-9C79-357A2F279663}" type="presOf" srcId="{CE68401C-D196-4E08-8FBD-7CC5E77D14E9}" destId="{D98230C5-C2E3-4A51-B7DC-C36E300F8200}" srcOrd="0" destOrd="0" presId="urn:microsoft.com/office/officeart/2005/8/layout/hierarchy1"/>
    <dgm:cxn modelId="{BD52B627-1EFE-4135-914D-C7D9F8C6BBB4}" type="presParOf" srcId="{0AFF6D6D-E6D6-4383-BA6F-8BEE1DFDEF75}" destId="{1B06B367-841A-4C01-9F7C-1F36C1B627CD}" srcOrd="0" destOrd="0" presId="urn:microsoft.com/office/officeart/2005/8/layout/hierarchy1"/>
    <dgm:cxn modelId="{EF1B618A-365D-4B47-870B-F63171E84D96}" type="presParOf" srcId="{1B06B367-841A-4C01-9F7C-1F36C1B627CD}" destId="{90DC51D8-3534-4017-A8B1-1073367E8635}" srcOrd="0" destOrd="0" presId="urn:microsoft.com/office/officeart/2005/8/layout/hierarchy1"/>
    <dgm:cxn modelId="{11BA4F3F-0F16-4DBD-BF33-54730055DB78}" type="presParOf" srcId="{90DC51D8-3534-4017-A8B1-1073367E8635}" destId="{63B7BA43-2C7F-4CDF-B3CF-F00475AD22CC}" srcOrd="0" destOrd="0" presId="urn:microsoft.com/office/officeart/2005/8/layout/hierarchy1"/>
    <dgm:cxn modelId="{154BA77F-21C6-4272-91DF-C11FC23C20AF}" type="presParOf" srcId="{90DC51D8-3534-4017-A8B1-1073367E8635}" destId="{6D288250-88D6-41E8-891B-E6854AAEDBF6}" srcOrd="1" destOrd="0" presId="urn:microsoft.com/office/officeart/2005/8/layout/hierarchy1"/>
    <dgm:cxn modelId="{5BCC0EE4-5818-4F4C-8A78-DC4EE177497F}" type="presParOf" srcId="{1B06B367-841A-4C01-9F7C-1F36C1B627CD}" destId="{70449182-EA28-4837-AD8B-53BB5561CF54}" srcOrd="1" destOrd="0" presId="urn:microsoft.com/office/officeart/2005/8/layout/hierarchy1"/>
    <dgm:cxn modelId="{4262581E-E17E-49D1-B1FB-E654925AFC07}" type="presParOf" srcId="{70449182-EA28-4837-AD8B-53BB5561CF54}" destId="{B6042A8C-21E9-4A15-9C93-A7B05A70FEC8}" srcOrd="0" destOrd="0" presId="urn:microsoft.com/office/officeart/2005/8/layout/hierarchy1"/>
    <dgm:cxn modelId="{1A86235D-1FE0-48CB-8379-E87CA83BE500}" type="presParOf" srcId="{70449182-EA28-4837-AD8B-53BB5561CF54}" destId="{EFE3BC33-A115-4CFA-B9B3-E7EE5D882F2D}" srcOrd="1" destOrd="0" presId="urn:microsoft.com/office/officeart/2005/8/layout/hierarchy1"/>
    <dgm:cxn modelId="{2767CA9C-74DA-4931-9BFE-3615F415BD9B}" type="presParOf" srcId="{EFE3BC33-A115-4CFA-B9B3-E7EE5D882F2D}" destId="{871BB935-476E-4AD6-9CE9-E8068CFC6F96}" srcOrd="0" destOrd="0" presId="urn:microsoft.com/office/officeart/2005/8/layout/hierarchy1"/>
    <dgm:cxn modelId="{435C57E9-37D4-421D-AE13-0FBEF7854C91}" type="presParOf" srcId="{871BB935-476E-4AD6-9CE9-E8068CFC6F96}" destId="{69338E46-8B51-4E19-A821-46EFB2573A18}" srcOrd="0" destOrd="0" presId="urn:microsoft.com/office/officeart/2005/8/layout/hierarchy1"/>
    <dgm:cxn modelId="{9D6F657B-DB8A-4FBB-B178-3E5AF71EB89C}" type="presParOf" srcId="{871BB935-476E-4AD6-9CE9-E8068CFC6F96}" destId="{280B9D96-B38D-412A-B1FA-7189A19B9B37}" srcOrd="1" destOrd="0" presId="urn:microsoft.com/office/officeart/2005/8/layout/hierarchy1"/>
    <dgm:cxn modelId="{5EA38BCF-2FE8-48C9-BEF4-831109F8B4BE}" type="presParOf" srcId="{EFE3BC33-A115-4CFA-B9B3-E7EE5D882F2D}" destId="{F2055C6C-6129-4F81-9F7B-6C8B8155C86D}" srcOrd="1" destOrd="0" presId="urn:microsoft.com/office/officeart/2005/8/layout/hierarchy1"/>
    <dgm:cxn modelId="{16CEE998-4EE6-4EFA-AD33-998CDD96F1EB}" type="presParOf" srcId="{F2055C6C-6129-4F81-9F7B-6C8B8155C86D}" destId="{3E09E396-9B01-4A57-819E-8A4A1750475A}" srcOrd="0" destOrd="0" presId="urn:microsoft.com/office/officeart/2005/8/layout/hierarchy1"/>
    <dgm:cxn modelId="{240B62BB-557D-4308-A2F2-ECC4292389D1}" type="presParOf" srcId="{F2055C6C-6129-4F81-9F7B-6C8B8155C86D}" destId="{7F41ED4A-C2D9-4600-A5BA-9B31E06D2212}" srcOrd="1" destOrd="0" presId="urn:microsoft.com/office/officeart/2005/8/layout/hierarchy1"/>
    <dgm:cxn modelId="{9B857BF4-2D6A-4951-A93C-F992DC3E3AA2}" type="presParOf" srcId="{7F41ED4A-C2D9-4600-A5BA-9B31E06D2212}" destId="{10185F0E-D7BD-4B7B-B0D2-B04EF4F2EB4E}" srcOrd="0" destOrd="0" presId="urn:microsoft.com/office/officeart/2005/8/layout/hierarchy1"/>
    <dgm:cxn modelId="{BE462DAB-B5C9-4834-B2B3-7B869E743A7E}" type="presParOf" srcId="{10185F0E-D7BD-4B7B-B0D2-B04EF4F2EB4E}" destId="{5379764A-C9DD-4798-B021-0DE2441CBC17}" srcOrd="0" destOrd="0" presId="urn:microsoft.com/office/officeart/2005/8/layout/hierarchy1"/>
    <dgm:cxn modelId="{5EBD7954-B5A0-4E78-A76A-45BE763E3289}" type="presParOf" srcId="{10185F0E-D7BD-4B7B-B0D2-B04EF4F2EB4E}" destId="{7F789527-F619-495A-B388-8C7242FAB981}" srcOrd="1" destOrd="0" presId="urn:microsoft.com/office/officeart/2005/8/layout/hierarchy1"/>
    <dgm:cxn modelId="{2F9E3C1B-8045-4D54-A0FD-E4C3EF826C28}" type="presParOf" srcId="{7F41ED4A-C2D9-4600-A5BA-9B31E06D2212}" destId="{C825305A-8666-446A-874B-DD0AA9F17225}" srcOrd="1" destOrd="0" presId="urn:microsoft.com/office/officeart/2005/8/layout/hierarchy1"/>
    <dgm:cxn modelId="{07A59B6E-1AD7-4C6E-A8AC-02022179C34E}" type="presParOf" srcId="{F2055C6C-6129-4F81-9F7B-6C8B8155C86D}" destId="{D98230C5-C2E3-4A51-B7DC-C36E300F8200}" srcOrd="2" destOrd="0" presId="urn:microsoft.com/office/officeart/2005/8/layout/hierarchy1"/>
    <dgm:cxn modelId="{6B9972D8-5C08-4E57-A75B-1D3E9F5E10DE}" type="presParOf" srcId="{F2055C6C-6129-4F81-9F7B-6C8B8155C86D}" destId="{DC2D742D-76DA-499B-B108-170E4FDF58DE}" srcOrd="3" destOrd="0" presId="urn:microsoft.com/office/officeart/2005/8/layout/hierarchy1"/>
    <dgm:cxn modelId="{6D28860A-0124-4116-A5CB-D99F4EC2D028}" type="presParOf" srcId="{DC2D742D-76DA-499B-B108-170E4FDF58DE}" destId="{FEBC1C21-71E1-47EB-AB83-0E5A1E701CD1}" srcOrd="0" destOrd="0" presId="urn:microsoft.com/office/officeart/2005/8/layout/hierarchy1"/>
    <dgm:cxn modelId="{0DA05C10-4DE6-4663-9D17-CC32C54B2921}" type="presParOf" srcId="{FEBC1C21-71E1-47EB-AB83-0E5A1E701CD1}" destId="{A334E5B8-7E87-4F20-B286-29C1D0385ACE}" srcOrd="0" destOrd="0" presId="urn:microsoft.com/office/officeart/2005/8/layout/hierarchy1"/>
    <dgm:cxn modelId="{984BD88D-D5E9-41DF-AA63-EF934BD668D2}" type="presParOf" srcId="{FEBC1C21-71E1-47EB-AB83-0E5A1E701CD1}" destId="{783217B5-6C33-4DF7-A830-524FEB8B3CCB}" srcOrd="1" destOrd="0" presId="urn:microsoft.com/office/officeart/2005/8/layout/hierarchy1"/>
    <dgm:cxn modelId="{5F6A0045-895D-483F-8581-CB41AB641471}" type="presParOf" srcId="{DC2D742D-76DA-499B-B108-170E4FDF58DE}" destId="{FB088C8C-971D-4ADB-904F-5E0F3AFD58C1}" srcOrd="1" destOrd="0" presId="urn:microsoft.com/office/officeart/2005/8/layout/hierarchy1"/>
    <dgm:cxn modelId="{765E05E8-1920-4A22-B65B-B665B17B6EEB}" type="presParOf" srcId="{70449182-EA28-4837-AD8B-53BB5561CF54}" destId="{4ED613A3-9A43-4F94-8C7E-53A002DEAD2A}" srcOrd="2" destOrd="0" presId="urn:microsoft.com/office/officeart/2005/8/layout/hierarchy1"/>
    <dgm:cxn modelId="{6A7EA746-CC32-47A7-A610-2E215377E17C}" type="presParOf" srcId="{70449182-EA28-4837-AD8B-53BB5561CF54}" destId="{67E1756D-1F76-4C0A-9F8C-F86813BE2D0C}" srcOrd="3" destOrd="0" presId="urn:microsoft.com/office/officeart/2005/8/layout/hierarchy1"/>
    <dgm:cxn modelId="{78394971-7092-4C17-A75A-15429088ED43}" type="presParOf" srcId="{67E1756D-1F76-4C0A-9F8C-F86813BE2D0C}" destId="{794D7D44-1ECF-4637-BA7B-3EB43392CD8D}" srcOrd="0" destOrd="0" presId="urn:microsoft.com/office/officeart/2005/8/layout/hierarchy1"/>
    <dgm:cxn modelId="{BFB6399E-BB84-46B1-BC0C-2C0623E54293}" type="presParOf" srcId="{794D7D44-1ECF-4637-BA7B-3EB43392CD8D}" destId="{7B53B4EC-79BC-409E-ADF3-3C3E74FF7617}" srcOrd="0" destOrd="0" presId="urn:microsoft.com/office/officeart/2005/8/layout/hierarchy1"/>
    <dgm:cxn modelId="{E67FD22B-D1A9-4115-9692-D00189B066E9}" type="presParOf" srcId="{794D7D44-1ECF-4637-BA7B-3EB43392CD8D}" destId="{3B2FA87A-4B9C-45D2-B46F-596D44042588}" srcOrd="1" destOrd="0" presId="urn:microsoft.com/office/officeart/2005/8/layout/hierarchy1"/>
    <dgm:cxn modelId="{51FBB9A3-983F-4A0E-816F-A90AA8C40F72}" type="presParOf" srcId="{67E1756D-1F76-4C0A-9F8C-F86813BE2D0C}" destId="{4451420B-89B1-4851-AB2F-7F7D4FC2D712}" srcOrd="1" destOrd="0" presId="urn:microsoft.com/office/officeart/2005/8/layout/hierarchy1"/>
    <dgm:cxn modelId="{C0D7DE1A-54A1-4FC9-9BE8-6B70D0371A48}" type="presParOf" srcId="{4451420B-89B1-4851-AB2F-7F7D4FC2D712}" destId="{DD0BEEC9-3F12-4F48-A647-CD7B82EA981D}" srcOrd="0" destOrd="0" presId="urn:microsoft.com/office/officeart/2005/8/layout/hierarchy1"/>
    <dgm:cxn modelId="{322CC6DB-6CC8-4889-A3D8-F7EEB832E9B0}" type="presParOf" srcId="{4451420B-89B1-4851-AB2F-7F7D4FC2D712}" destId="{2A8D8D99-1866-439D-8D73-CB0D8C45F796}" srcOrd="1" destOrd="0" presId="urn:microsoft.com/office/officeart/2005/8/layout/hierarchy1"/>
    <dgm:cxn modelId="{3A5EFA66-3672-44DE-A258-26652114A219}" type="presParOf" srcId="{2A8D8D99-1866-439D-8D73-CB0D8C45F796}" destId="{BFB854A5-E919-443B-BF3A-589F59FF98E0}" srcOrd="0" destOrd="0" presId="urn:microsoft.com/office/officeart/2005/8/layout/hierarchy1"/>
    <dgm:cxn modelId="{B6DF3AA6-BEA5-4955-91DF-8396A2437CCF}" type="presParOf" srcId="{BFB854A5-E919-443B-BF3A-589F59FF98E0}" destId="{131CEF65-1A4C-4077-8C0C-FE1282483F8A}" srcOrd="0" destOrd="0" presId="urn:microsoft.com/office/officeart/2005/8/layout/hierarchy1"/>
    <dgm:cxn modelId="{2C05E991-4C5A-427D-BFBC-018815CEACC6}" type="presParOf" srcId="{BFB854A5-E919-443B-BF3A-589F59FF98E0}" destId="{618323D9-C61E-4DCC-A721-7F38584D16F5}" srcOrd="1" destOrd="0" presId="urn:microsoft.com/office/officeart/2005/8/layout/hierarchy1"/>
    <dgm:cxn modelId="{96EF8054-BB44-40ED-B413-D44A736179BD}" type="presParOf" srcId="{2A8D8D99-1866-439D-8D73-CB0D8C45F796}" destId="{9FE93D4B-7A92-400F-A3E0-0060385C9830}" srcOrd="1" destOrd="0" presId="urn:microsoft.com/office/officeart/2005/8/layout/hierarchy1"/>
    <dgm:cxn modelId="{33D26AFD-247F-460B-A7F0-15CF1AE5D26E}" type="presParOf" srcId="{4451420B-89B1-4851-AB2F-7F7D4FC2D712}" destId="{CD08EDD4-3123-41C1-A639-971B01F5D499}" srcOrd="2" destOrd="0" presId="urn:microsoft.com/office/officeart/2005/8/layout/hierarchy1"/>
    <dgm:cxn modelId="{61D5D97E-0FA6-4590-AA8A-60969FB23C63}" type="presParOf" srcId="{4451420B-89B1-4851-AB2F-7F7D4FC2D712}" destId="{72F5D950-65BE-4E21-BE28-A9422FB91466}" srcOrd="3" destOrd="0" presId="urn:microsoft.com/office/officeart/2005/8/layout/hierarchy1"/>
    <dgm:cxn modelId="{089B27A7-17DF-454A-AB30-38BD2F46D5F1}" type="presParOf" srcId="{72F5D950-65BE-4E21-BE28-A9422FB91466}" destId="{DFB51B3A-0EDB-4D9D-9203-DFAEB66B4F7E}" srcOrd="0" destOrd="0" presId="urn:microsoft.com/office/officeart/2005/8/layout/hierarchy1"/>
    <dgm:cxn modelId="{B5AEEA29-4220-4EFE-B6DF-A20E0C84046B}" type="presParOf" srcId="{DFB51B3A-0EDB-4D9D-9203-DFAEB66B4F7E}" destId="{A3C32BF7-1C15-4ACD-BA79-FB6F2F88A90E}" srcOrd="0" destOrd="0" presId="urn:microsoft.com/office/officeart/2005/8/layout/hierarchy1"/>
    <dgm:cxn modelId="{E5BACF80-1FE0-4746-95AD-4BE2E4945690}" type="presParOf" srcId="{DFB51B3A-0EDB-4D9D-9203-DFAEB66B4F7E}" destId="{76229B4B-2050-43CE-A140-0D702503A282}" srcOrd="1" destOrd="0" presId="urn:microsoft.com/office/officeart/2005/8/layout/hierarchy1"/>
    <dgm:cxn modelId="{A8F58C71-B9BF-4AB0-9B6B-C06AE3F02F46}" type="presParOf" srcId="{72F5D950-65BE-4E21-BE28-A9422FB91466}" destId="{9BE3CAF3-D690-44AD-A4D0-38C914045E2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08EDD4-3123-41C1-A639-971B01F5D499}">
      <dsp:nvSpPr>
        <dsp:cNvPr id="0" name=""/>
        <dsp:cNvSpPr/>
      </dsp:nvSpPr>
      <dsp:spPr>
        <a:xfrm>
          <a:off x="6181250" y="2274511"/>
          <a:ext cx="889664" cy="423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534"/>
              </a:lnTo>
              <a:lnTo>
                <a:pt x="889664" y="288534"/>
              </a:lnTo>
              <a:lnTo>
                <a:pt x="889664" y="423399"/>
              </a:lnTo>
            </a:path>
          </a:pathLst>
        </a:custGeom>
        <a:noFill/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0BEEC9-3F12-4F48-A647-CD7B82EA981D}">
      <dsp:nvSpPr>
        <dsp:cNvPr id="0" name=""/>
        <dsp:cNvSpPr/>
      </dsp:nvSpPr>
      <dsp:spPr>
        <a:xfrm>
          <a:off x="5291585" y="2274511"/>
          <a:ext cx="889664" cy="423399"/>
        </a:xfrm>
        <a:custGeom>
          <a:avLst/>
          <a:gdLst/>
          <a:ahLst/>
          <a:cxnLst/>
          <a:rect l="0" t="0" r="0" b="0"/>
          <a:pathLst>
            <a:path>
              <a:moveTo>
                <a:pt x="889664" y="0"/>
              </a:moveTo>
              <a:lnTo>
                <a:pt x="889664" y="288534"/>
              </a:lnTo>
              <a:lnTo>
                <a:pt x="0" y="288534"/>
              </a:lnTo>
              <a:lnTo>
                <a:pt x="0" y="423399"/>
              </a:lnTo>
            </a:path>
          </a:pathLst>
        </a:custGeom>
        <a:noFill/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D613A3-9A43-4F94-8C7E-53A002DEAD2A}">
      <dsp:nvSpPr>
        <dsp:cNvPr id="0" name=""/>
        <dsp:cNvSpPr/>
      </dsp:nvSpPr>
      <dsp:spPr>
        <a:xfrm>
          <a:off x="4401920" y="926669"/>
          <a:ext cx="1779329" cy="423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534"/>
              </a:lnTo>
              <a:lnTo>
                <a:pt x="1779329" y="288534"/>
              </a:lnTo>
              <a:lnTo>
                <a:pt x="1779329" y="423399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8230C5-C2E3-4A51-B7DC-C36E300F8200}">
      <dsp:nvSpPr>
        <dsp:cNvPr id="0" name=""/>
        <dsp:cNvSpPr/>
      </dsp:nvSpPr>
      <dsp:spPr>
        <a:xfrm>
          <a:off x="2622590" y="2274511"/>
          <a:ext cx="889664" cy="423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534"/>
              </a:lnTo>
              <a:lnTo>
                <a:pt x="889664" y="288534"/>
              </a:lnTo>
              <a:lnTo>
                <a:pt x="889664" y="423399"/>
              </a:lnTo>
            </a:path>
          </a:pathLst>
        </a:custGeom>
        <a:noFill/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9E396-9B01-4A57-819E-8A4A1750475A}">
      <dsp:nvSpPr>
        <dsp:cNvPr id="0" name=""/>
        <dsp:cNvSpPr/>
      </dsp:nvSpPr>
      <dsp:spPr>
        <a:xfrm>
          <a:off x="1732925" y="2274511"/>
          <a:ext cx="889664" cy="423399"/>
        </a:xfrm>
        <a:custGeom>
          <a:avLst/>
          <a:gdLst/>
          <a:ahLst/>
          <a:cxnLst/>
          <a:rect l="0" t="0" r="0" b="0"/>
          <a:pathLst>
            <a:path>
              <a:moveTo>
                <a:pt x="889664" y="0"/>
              </a:moveTo>
              <a:lnTo>
                <a:pt x="889664" y="288534"/>
              </a:lnTo>
              <a:lnTo>
                <a:pt x="0" y="288534"/>
              </a:lnTo>
              <a:lnTo>
                <a:pt x="0" y="423399"/>
              </a:lnTo>
            </a:path>
          </a:pathLst>
        </a:custGeom>
        <a:noFill/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042A8C-21E9-4A15-9C93-A7B05A70FEC8}">
      <dsp:nvSpPr>
        <dsp:cNvPr id="0" name=""/>
        <dsp:cNvSpPr/>
      </dsp:nvSpPr>
      <dsp:spPr>
        <a:xfrm>
          <a:off x="2622590" y="926669"/>
          <a:ext cx="1779329" cy="423399"/>
        </a:xfrm>
        <a:custGeom>
          <a:avLst/>
          <a:gdLst/>
          <a:ahLst/>
          <a:cxnLst/>
          <a:rect l="0" t="0" r="0" b="0"/>
          <a:pathLst>
            <a:path>
              <a:moveTo>
                <a:pt x="1779329" y="0"/>
              </a:moveTo>
              <a:lnTo>
                <a:pt x="1779329" y="288534"/>
              </a:lnTo>
              <a:lnTo>
                <a:pt x="0" y="288534"/>
              </a:lnTo>
              <a:lnTo>
                <a:pt x="0" y="423399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B7BA43-2C7F-4CDF-B3CF-F00475AD22CC}">
      <dsp:nvSpPr>
        <dsp:cNvPr id="0" name=""/>
        <dsp:cNvSpPr/>
      </dsp:nvSpPr>
      <dsp:spPr>
        <a:xfrm>
          <a:off x="3674013" y="2226"/>
          <a:ext cx="1455815" cy="9244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288250-88D6-41E8-891B-E6854AAEDBF6}">
      <dsp:nvSpPr>
        <dsp:cNvPr id="0" name=""/>
        <dsp:cNvSpPr/>
      </dsp:nvSpPr>
      <dsp:spPr>
        <a:xfrm>
          <a:off x="3835770" y="155895"/>
          <a:ext cx="1455815" cy="9244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Nature</a:t>
          </a:r>
          <a:endParaRPr lang="en-IN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62846" y="182971"/>
        <a:ext cx="1401663" cy="870290"/>
      </dsp:txXfrm>
    </dsp:sp>
    <dsp:sp modelId="{69338E46-8B51-4E19-A821-46EFB2573A18}">
      <dsp:nvSpPr>
        <dsp:cNvPr id="0" name=""/>
        <dsp:cNvSpPr/>
      </dsp:nvSpPr>
      <dsp:spPr>
        <a:xfrm>
          <a:off x="1894683" y="1350068"/>
          <a:ext cx="1455815" cy="9244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80B9D96-B38D-412A-B1FA-7189A19B9B37}">
      <dsp:nvSpPr>
        <dsp:cNvPr id="0" name=""/>
        <dsp:cNvSpPr/>
      </dsp:nvSpPr>
      <dsp:spPr>
        <a:xfrm>
          <a:off x="2056440" y="1503738"/>
          <a:ext cx="1455815" cy="9244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Movement along curve</a:t>
          </a:r>
          <a:endParaRPr lang="en-IN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83516" y="1530814"/>
        <a:ext cx="1401663" cy="870290"/>
      </dsp:txXfrm>
    </dsp:sp>
    <dsp:sp modelId="{5379764A-C9DD-4798-B021-0DE2441CBC17}">
      <dsp:nvSpPr>
        <dsp:cNvPr id="0" name=""/>
        <dsp:cNvSpPr/>
      </dsp:nvSpPr>
      <dsp:spPr>
        <a:xfrm>
          <a:off x="1005018" y="2697911"/>
          <a:ext cx="1455815" cy="9244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F789527-F619-495A-B388-8C7242FAB981}">
      <dsp:nvSpPr>
        <dsp:cNvPr id="0" name=""/>
        <dsp:cNvSpPr/>
      </dsp:nvSpPr>
      <dsp:spPr>
        <a:xfrm>
          <a:off x="1166775" y="2851580"/>
          <a:ext cx="1455815" cy="9244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Extension</a:t>
          </a:r>
          <a:endParaRPr lang="en-IN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93851" y="2878656"/>
        <a:ext cx="1401663" cy="870290"/>
      </dsp:txXfrm>
    </dsp:sp>
    <dsp:sp modelId="{A334E5B8-7E87-4F20-B286-29C1D0385ACE}">
      <dsp:nvSpPr>
        <dsp:cNvPr id="0" name=""/>
        <dsp:cNvSpPr/>
      </dsp:nvSpPr>
      <dsp:spPr>
        <a:xfrm>
          <a:off x="2784348" y="2697911"/>
          <a:ext cx="1455815" cy="9244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83217B5-6C33-4DF7-A830-524FEB8B3CCB}">
      <dsp:nvSpPr>
        <dsp:cNvPr id="0" name=""/>
        <dsp:cNvSpPr/>
      </dsp:nvSpPr>
      <dsp:spPr>
        <a:xfrm>
          <a:off x="2946105" y="2851580"/>
          <a:ext cx="1455815" cy="9244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Contraction</a:t>
          </a:r>
          <a:endParaRPr lang="en-IN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73181" y="2878656"/>
        <a:ext cx="1401663" cy="870290"/>
      </dsp:txXfrm>
    </dsp:sp>
    <dsp:sp modelId="{7B53B4EC-79BC-409E-ADF3-3C3E74FF7617}">
      <dsp:nvSpPr>
        <dsp:cNvPr id="0" name=""/>
        <dsp:cNvSpPr/>
      </dsp:nvSpPr>
      <dsp:spPr>
        <a:xfrm>
          <a:off x="5453343" y="1350068"/>
          <a:ext cx="1455815" cy="9244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B2FA87A-4B9C-45D2-B46F-596D44042588}">
      <dsp:nvSpPr>
        <dsp:cNvPr id="0" name=""/>
        <dsp:cNvSpPr/>
      </dsp:nvSpPr>
      <dsp:spPr>
        <a:xfrm>
          <a:off x="5615100" y="1503738"/>
          <a:ext cx="1455815" cy="9244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Shifting of curve </a:t>
          </a:r>
          <a:endParaRPr lang="en-IN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42176" y="1530814"/>
        <a:ext cx="1401663" cy="870290"/>
      </dsp:txXfrm>
    </dsp:sp>
    <dsp:sp modelId="{131CEF65-1A4C-4077-8C0C-FE1282483F8A}">
      <dsp:nvSpPr>
        <dsp:cNvPr id="0" name=""/>
        <dsp:cNvSpPr/>
      </dsp:nvSpPr>
      <dsp:spPr>
        <a:xfrm>
          <a:off x="4563678" y="2697911"/>
          <a:ext cx="1455815" cy="9244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18323D9-C61E-4DCC-A721-7F38584D16F5}">
      <dsp:nvSpPr>
        <dsp:cNvPr id="0" name=""/>
        <dsp:cNvSpPr/>
      </dsp:nvSpPr>
      <dsp:spPr>
        <a:xfrm>
          <a:off x="4725435" y="2851580"/>
          <a:ext cx="1455815" cy="9244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Increase</a:t>
          </a:r>
          <a:endParaRPr lang="en-IN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52511" y="2878656"/>
        <a:ext cx="1401663" cy="870290"/>
      </dsp:txXfrm>
    </dsp:sp>
    <dsp:sp modelId="{A3C32BF7-1C15-4ACD-BA79-FB6F2F88A90E}">
      <dsp:nvSpPr>
        <dsp:cNvPr id="0" name=""/>
        <dsp:cNvSpPr/>
      </dsp:nvSpPr>
      <dsp:spPr>
        <a:xfrm>
          <a:off x="6343008" y="2697911"/>
          <a:ext cx="1455815" cy="9244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6229B4B-2050-43CE-A140-0D702503A282}">
      <dsp:nvSpPr>
        <dsp:cNvPr id="0" name=""/>
        <dsp:cNvSpPr/>
      </dsp:nvSpPr>
      <dsp:spPr>
        <a:xfrm>
          <a:off x="6504765" y="2851580"/>
          <a:ext cx="1455815" cy="9244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Decrease</a:t>
          </a:r>
          <a:endParaRPr lang="en-IN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31841" y="2878656"/>
        <a:ext cx="1401663" cy="8702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5T16:24:02.025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0"/>
      <inkml:brushProperty name="anchorY" value="0"/>
      <inkml:brushProperty name="scaleFactor" value="0.5"/>
    </inkml:brush>
  </inkml:definitions>
  <inkml:trace contextRef="#ctx0" brushRef="#br0">1 0 24575,'0'0'0,"4"0"0,7 0 0,4 0 0,9 0 0,3 0 0,7 0 0,1 0 0,3 0 0,9 0 0,-2 0 0,-3 0 0,0 0 0,-3 0 0,0 0 0,-3 0 0,-3 0 0,3 0 0,-3 0 0,8 0 0,3 0 0,-1 0 0,1 0 0,-4 0 0,-3 0 0,0 0 0,-3 0 0,-7 5 0,-7 10 0,-8 5 0,-5 9 0,-5 3 0,-1 0 0,-2 4 0,-1-1 0,1 7 0,0 4 0,0-2 0,0 1 0,1-4 0,0 6 0,-10-9 0,-5-9 0,15-29 0,-1 1 0,1-1 0,-1 1 0,0 0 0,0 0 0,1 0 0,-1-1 0,0 1 0,0 0 0,0-1 0,0 1 0,0-1 0,0 1 0,0-1 0,-2 1 0,-16 1 0,-6-7 0,-2-1 0,4-6 0,-10 2 0,-5 1 0,1 2 0,5 13 0,8 6 0,9 7 0,-4 0 0,4 6 0,-11-3 0,-2-5 0,-1-4 0,-6-6 0,1-2 0,6-9 0,-2 0 0,6-7 0,1 1 0,6-4 0,0 2 0,-5 3 0,-2-8 0,-7 2 0,5-2 0,-1 2 0,-3 4 0,5-6 0,6-3 0,6-12 0,5-2 0,4-6 0,2 1 0,3-3 0,0 4 0,5 7 0,5 9 0,9 8 0,5 7 0,8 4 0,0 2 0,1 2 0,2 1 0,-1 0 0,3-1 0,-2 0 0,-3 0 0,3-1 0,-3 0 0,9 0 0,2 0 0,-6 10 0,-35-8 0,0 0 0,0 0 0,0 0 0,0 0 0,0 0 0,0 1 0,-1-1 0,5 5 0,13 24 0,-8 7 0,-5 0 0,-1 0 0,9-9 0,-1-8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5T16:24:07.077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-1748.36096"/>
      <inkml:brushProperty name="anchorY" value="-1418.07117"/>
      <inkml:brushProperty name="scaleFactor" value="0.5"/>
    </inkml:brush>
  </inkml:definitions>
  <inkml:trace contextRef="#ctx0" brushRef="#br0">0 0 24575,'0'0'0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5T16:24:10.387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-2764.36108"/>
      <inkml:brushProperty name="anchorY" value="-2434.07104"/>
      <inkml:brushProperty name="scaleFactor" value="0.5"/>
    </inkml:brush>
  </inkml:definitions>
  <inkml:trace contextRef="#ctx0" brushRef="#br0">1 1 24575,'0'0'0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5T16:24:12.110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-3780.36108"/>
      <inkml:brushProperty name="anchorY" value="-3450.07104"/>
      <inkml:brushProperty name="scaleFactor" value="0.5"/>
    </inkml:brush>
  </inkml:definitions>
  <inkml:trace contextRef="#ctx0" brushRef="#br0">0 0 24575,'0'0'0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5T16:24:13.489"/>
    </inkml:context>
    <inkml:brush xml:id="br0">
      <inkml:brushProperty name="width" value="0.35" units="cm"/>
      <inkml:brushProperty name="height" value="0.35" units="cm"/>
      <inkml:brushProperty name="color" value="#AE198D"/>
      <inkml:brushProperty name="inkEffects" value="galaxy"/>
      <inkml:brushProperty name="anchorX" value="-4796.36084"/>
      <inkml:brushProperty name="anchorY" value="-4466.07129"/>
      <inkml:brushProperty name="scaleFactor" value="0.5"/>
    </inkml:brush>
  </inkml:definitions>
  <inkml:trace contextRef="#ctx0" brushRef="#br0">1 0 24575,'0'0'0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30FF-5323-4973-91DC-AA3A148F61DA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3C53D2C-4147-4935-9699-BEA688587A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9151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30FF-5323-4973-91DC-AA3A148F61DA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C53D2C-4147-4935-9699-BEA688587A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8084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30FF-5323-4973-91DC-AA3A148F61DA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C53D2C-4147-4935-9699-BEA688587A5E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4780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30FF-5323-4973-91DC-AA3A148F61DA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C53D2C-4147-4935-9699-BEA688587A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1341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30FF-5323-4973-91DC-AA3A148F61DA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C53D2C-4147-4935-9699-BEA688587A5E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6708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30FF-5323-4973-91DC-AA3A148F61DA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C53D2C-4147-4935-9699-BEA688587A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5255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30FF-5323-4973-91DC-AA3A148F61DA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3D2C-4147-4935-9699-BEA688587A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9689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30FF-5323-4973-91DC-AA3A148F61DA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3D2C-4147-4935-9699-BEA688587A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4508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30FF-5323-4973-91DC-AA3A148F61DA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F3C53D2C-4147-4935-9699-BEA688587A5E}" type="slidenum">
              <a:rPr lang="en-IN" smtClean="0"/>
              <a:t>‹#›</a:t>
            </a:fld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4702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30FF-5323-4973-91DC-AA3A148F61DA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3D2C-4147-4935-9699-BEA688587A5E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6659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30FF-5323-4973-91DC-AA3A148F61DA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3D2C-4147-4935-9699-BEA688587A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0138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30FF-5323-4973-91DC-AA3A148F61DA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3D2C-4147-4935-9699-BEA688587A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35485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30FF-5323-4973-91DC-AA3A148F61DA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3D2C-4147-4935-9699-BEA688587A5E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1270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30FF-5323-4973-91DC-AA3A148F61DA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3D2C-4147-4935-9699-BEA688587A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87320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30FF-5323-4973-91DC-AA3A148F61DA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3D2C-4147-4935-9699-BEA688587A5E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043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30FF-5323-4973-91DC-AA3A148F61DA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3D2C-4147-4935-9699-BEA688587A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9738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30FF-5323-4973-91DC-AA3A148F61DA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3D2C-4147-4935-9699-BEA688587A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5484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30FF-5323-4973-91DC-AA3A148F61DA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3D2C-4147-4935-9699-BEA688587A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55346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30FF-5323-4973-91DC-AA3A148F61DA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3D2C-4147-4935-9699-BEA688587A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58523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30FF-5323-4973-91DC-AA3A148F61DA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3D2C-4147-4935-9699-BEA688587A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449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30FF-5323-4973-91DC-AA3A148F61DA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C53D2C-4147-4935-9699-BEA688587A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143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30FF-5323-4973-91DC-AA3A148F61DA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C53D2C-4147-4935-9699-BEA688587A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343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30FF-5323-4973-91DC-AA3A148F61DA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C53D2C-4147-4935-9699-BEA688587A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4847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30FF-5323-4973-91DC-AA3A148F61DA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3D2C-4147-4935-9699-BEA688587A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8774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30FF-5323-4973-91DC-AA3A148F61DA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3D2C-4147-4935-9699-BEA688587A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1235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30FF-5323-4973-91DC-AA3A148F61DA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3D2C-4147-4935-9699-BEA688587A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4794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30FF-5323-4973-91DC-AA3A148F61DA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C53D2C-4147-4935-9699-BEA688587A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7820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130FF-5323-4973-91DC-AA3A148F61DA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3C53D2C-4147-4935-9699-BEA688587A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6724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DB130FF-5323-4973-91DC-AA3A148F61DA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53D2C-4147-4935-9699-BEA688587A5E}" type="slidenum">
              <a:rPr lang="en-IN" smtClean="0"/>
              <a:t>‹#›</a:t>
            </a:fld>
            <a:endParaRPr lang="en-IN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031582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50.png"/><Relationship Id="rId4" Type="http://schemas.openxmlformats.org/officeDocument/2006/relationships/image" Target="../media/image20.png"/><Relationship Id="rId9" Type="http://schemas.openxmlformats.org/officeDocument/2006/relationships/customXml" Target="../ink/ink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9D9F4-2E33-449F-98B7-193A45434F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691" y="796771"/>
            <a:ext cx="6714184" cy="2268559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 of Supply Curve</a:t>
            </a:r>
            <a:endParaRPr lang="en-IN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3A9A12-8B0F-4190-AFF4-41291569E3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7761" y="4154750"/>
            <a:ext cx="6112202" cy="2363679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</a:t>
            </a:r>
            <a:b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Professor,</a:t>
            </a:r>
            <a:b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Department of Economics, </a:t>
            </a:r>
            <a:b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 Humanities And Social Science, </a:t>
            </a:r>
            <a:br>
              <a:rPr lang="en-IN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0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2000" b="1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2000" b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Economics | Kamaraj College">
            <a:extLst>
              <a:ext uri="{FF2B5EF4-FFF2-40B4-BE49-F238E27FC236}">
                <a16:creationId xmlns:a16="http://schemas.microsoft.com/office/drawing/2014/main" id="{7D354501-CF01-486B-82A8-25A41D6E10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7570" y="0"/>
            <a:ext cx="32260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538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DABD4-8701-4734-97B1-D3DF1D734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0875" y="553088"/>
            <a:ext cx="4225125" cy="654274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Nature of supply curve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7478112-D9D2-4500-9E24-0A0A8A0A00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2694260"/>
              </p:ext>
            </p:extLst>
          </p:nvPr>
        </p:nvGraphicFramePr>
        <p:xfrm>
          <a:off x="2539014" y="2133600"/>
          <a:ext cx="8965599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DB933B4-31E0-4198-894E-3C0285D27ED5}"/>
              </a:ext>
            </a:extLst>
          </p:cNvPr>
          <p:cNvSpPr txBox="1"/>
          <p:nvPr/>
        </p:nvSpPr>
        <p:spPr>
          <a:xfrm>
            <a:off x="1" y="-44388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 of Supply Curve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909E8469-9B5E-43A5-86A5-E9CBA1770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5699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 Humanities And Social Science,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403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473FD-267E-45B2-9CF5-1E03C5DEF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713174"/>
            <a:ext cx="9422275" cy="2420644"/>
          </a:xfrm>
        </p:spPr>
        <p:txBody>
          <a:bodyPr>
            <a:normAutofit/>
          </a:bodyPr>
          <a:lstStyle/>
          <a:p>
            <a:r>
              <a:rPr 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Extension in supply curve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supply of goods increase as a result of an increase in its price and no change in determinants.</a:t>
            </a:r>
          </a:p>
          <a:p>
            <a:r>
              <a:rPr 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Contraction in supply curve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supply of goods decrease as a result of decrease in its price and no change in determinants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86BFFF4-12B9-48A1-B094-8D2C6A93C7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3010" y="2948429"/>
            <a:ext cx="5708342" cy="311617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04EC9167-117A-4651-97CC-A3B769A700DB}"/>
                  </a:ext>
                </a:extLst>
              </p14:cNvPr>
              <p14:cNvContentPartPr/>
              <p14:nvPr/>
            </p14:nvContentPartPr>
            <p14:xfrm>
              <a:off x="7749633" y="3311193"/>
              <a:ext cx="349200" cy="2318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04EC9167-117A-4651-97CC-A3B769A700D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686993" y="3248193"/>
                <a:ext cx="474840" cy="35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08082E6F-9058-45F9-8CDD-053FC61574C2}"/>
                  </a:ext>
                </a:extLst>
              </p14:cNvPr>
              <p14:cNvContentPartPr/>
              <p14:nvPr/>
            </p14:nvContentPartPr>
            <p14:xfrm>
              <a:off x="7687713" y="3399753"/>
              <a:ext cx="360" cy="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08082E6F-9058-45F9-8CDD-053FC61574C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624713" y="3336753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7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0C8CB6B8-8FD8-47D6-BDBF-393E30524200}"/>
                  </a:ext>
                </a:extLst>
              </p14:cNvPr>
              <p14:cNvContentPartPr/>
              <p14:nvPr/>
            </p14:nvContentPartPr>
            <p14:xfrm>
              <a:off x="8184873" y="3390753"/>
              <a:ext cx="36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0C8CB6B8-8FD8-47D6-BDBF-393E3052420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122233" y="3328113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9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1F441B54-4584-4EE5-9530-445DB1DDFD7B}"/>
                  </a:ext>
                </a:extLst>
              </p14:cNvPr>
              <p14:cNvContentPartPr/>
              <p14:nvPr/>
            </p14:nvContentPartPr>
            <p14:xfrm>
              <a:off x="7883193" y="3577593"/>
              <a:ext cx="360" cy="3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1F441B54-4584-4EE5-9530-445DB1DDFD7B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820193" y="3514593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1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44F9A674-7FF5-4354-867D-4334BA4C5295}"/>
                  </a:ext>
                </a:extLst>
              </p14:cNvPr>
              <p14:cNvContentPartPr/>
              <p14:nvPr/>
            </p14:nvContentPartPr>
            <p14:xfrm>
              <a:off x="7927473" y="3186633"/>
              <a:ext cx="360" cy="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44F9A674-7FF5-4354-867D-4334BA4C5295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864833" y="3123633"/>
                <a:ext cx="126000" cy="126000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7F292C40-3DE2-4E2F-9C8D-A3365A89171B}"/>
              </a:ext>
            </a:extLst>
          </p:cNvPr>
          <p:cNvSpPr txBox="1"/>
          <p:nvPr/>
        </p:nvSpPr>
        <p:spPr>
          <a:xfrm>
            <a:off x="1" y="-44388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 of Supply Curve</a:t>
            </a:r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C585AF4B-1D8F-4D3E-84AA-32A829AF8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5699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 Humanities And Social Science,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647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CAB01-8391-4644-BCBB-7500F7CD2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2769188" cy="538865"/>
          </a:xfrm>
        </p:spPr>
        <p:txBody>
          <a:bodyPr/>
          <a:lstStyle/>
          <a:p>
            <a:r>
              <a:rPr 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Shifting of curve</a:t>
            </a:r>
            <a:endParaRPr lang="en-IN" sz="2400" b="1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6A4689-2D40-45E3-AD9D-BAF9856DCA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149" y="1338401"/>
            <a:ext cx="3295650" cy="35242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A39F501-9F63-48EE-B173-BB592BEE96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4837" y="1551465"/>
            <a:ext cx="3114675" cy="351472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74A0346-2B4C-40AB-AB7E-C6C222CEED83}"/>
              </a:ext>
            </a:extLst>
          </p:cNvPr>
          <p:cNvSpPr txBox="1"/>
          <p:nvPr/>
        </p:nvSpPr>
        <p:spPr>
          <a:xfrm>
            <a:off x="1" y="-44388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 of Supply Curve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69A54341-AF03-4DEF-AC61-57EA5479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5699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 Humanities And Social Science,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761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3AF41-8CE1-46C9-8D36-5C5C23E08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2351937" cy="636519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DC376-8AD1-4728-960F-9FD099E76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1540188"/>
            <a:ext cx="9599075" cy="5011531"/>
          </a:xfrm>
        </p:spPr>
        <p:txBody>
          <a:bodyPr/>
          <a:lstStyle/>
          <a:p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Dwivedi D N, Managerial Economics, Vikas Publishing House Pvt. Ltd, 2006</a:t>
            </a:r>
          </a:p>
          <a:p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55D36B-60E7-42FB-B7F9-3CDAD18A8125}"/>
              </a:ext>
            </a:extLst>
          </p:cNvPr>
          <p:cNvSpPr txBox="1"/>
          <p:nvPr/>
        </p:nvSpPr>
        <p:spPr>
          <a:xfrm>
            <a:off x="1" y="-44388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 of Supply Curve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259558C-8610-4652-B7BF-5D6BF1A86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55699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 Humanities And Social Science,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80572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D251F"/>
      </a:dk2>
      <a:lt2>
        <a:srgbClr val="FAE9C5"/>
      </a:lt2>
      <a:accent1>
        <a:srgbClr val="ED3846"/>
      </a:accent1>
      <a:accent2>
        <a:srgbClr val="F87184"/>
      </a:accent2>
      <a:accent3>
        <a:srgbClr val="EC9DA9"/>
      </a:accent3>
      <a:accent4>
        <a:srgbClr val="ECC190"/>
      </a:accent4>
      <a:accent5>
        <a:srgbClr val="FFB268"/>
      </a:accent5>
      <a:accent6>
        <a:srgbClr val="F98657"/>
      </a:accent6>
      <a:hlink>
        <a:srgbClr val="B97669"/>
      </a:hlink>
      <a:folHlink>
        <a:srgbClr val="9E94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BCCF8060-3FCB-4641-B728-8A589529B1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</TotalTime>
  <Words>240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Century Gothic</vt:lpstr>
      <vt:lpstr>MS Shell Dlg 2</vt:lpstr>
      <vt:lpstr>Times New Roman</vt:lpstr>
      <vt:lpstr>Wingdings</vt:lpstr>
      <vt:lpstr>Wingdings 3</vt:lpstr>
      <vt:lpstr>Wisp</vt:lpstr>
      <vt:lpstr>Madison</vt:lpstr>
      <vt:lpstr>Nature of Supply Curve</vt:lpstr>
      <vt:lpstr>Nature of supply curve</vt:lpstr>
      <vt:lpstr>PowerPoint Presentation</vt:lpstr>
      <vt:lpstr>Shifting of curve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Aditya Pratap</dc:creator>
  <cp:lastModifiedBy>Ritishaa Singh</cp:lastModifiedBy>
  <cp:revision>17</cp:revision>
  <dcterms:created xsi:type="dcterms:W3CDTF">2021-12-05T16:08:45Z</dcterms:created>
  <dcterms:modified xsi:type="dcterms:W3CDTF">2021-12-16T17:59:11Z</dcterms:modified>
</cp:coreProperties>
</file>