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60711D-0B9C-4F64-9CFA-E4C129904153}" type="datetimeFigureOut">
              <a:rPr lang="en-IN" smtClean="0"/>
              <a:t>27-01-2022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A44A7A-670A-4DF2-B20C-C33838139CE4}" type="slidenum">
              <a:rPr lang="en-IN" smtClean="0"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699804"/>
            <a:ext cx="8295456" cy="1457388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Aakanksha Bajpai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School of Health Sciences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33732"/>
            <a:ext cx="8007424" cy="1275188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PAIN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353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A-delta receptors respond to strong mechanical stimulation and cause a prickling or tingling sensation when stimulated (fast pain). These impulses are carried by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myelinated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fibers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Slow pain is transmitted by non-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myelinated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fibers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give rise to dull aching pain when stimulated.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8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32997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6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Influences on Pain Perception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understand the patient’s pain and the response to pain, factors that influence the processing and interpretation of pain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information are as follows: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Experiences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perception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pain from an injury can be influenced by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person’s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past experience with that injury and the consequences or the association it has with a location such as a hospital that increases anxiety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Expectations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person’s expectations can influence the perception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pain. These expectations can come from athletic participation and influence an individual’s response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8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Personality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Extroverts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express pain more freely than introverts, but introverts are more sensitive to pain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with most body systems, there is degeneration in neuronal circuitry that occurs with aging that lowers pain threshold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Gender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well-documented differences between men and women in their pain thresholds. Men typically have higher tolerance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thresholds.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can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attributed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biological, psychological, or social influences.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264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Terms related to pain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Dyesthesia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It is a general term used to denote the experience of an abnormal noxious sensation.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Hyperaesthesia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It is an unpleasant 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dyesthesia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characterised by exaggerated pain response to a noxious or non-noxious stimulus. The response may occur may after repeated stimuli and may have, an exclusive quality.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Allodynia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It refers to the phenomenon in which a non-noxious stimuli perceive as painful.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Hyperalgesia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is defined as an increased pain response to a noxious stimulus.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Hypoalgesia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Hypalgesia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It denotes relatively diminished sensitivity to a noxious stimulus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47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term and concept of “Pain” has been defined by the International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Study of Pain as “an unpleasant sensory and emotional experience associated with actual or potential tissue damage or described in terms of such damage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/>
              <a:t>Perception of pain is influenced by a variety of factors such as cultural differences, </a:t>
            </a:r>
            <a:r>
              <a:rPr lang="en-US" sz="2000" dirty="0" smtClean="0"/>
              <a:t>motivation</a:t>
            </a:r>
            <a:r>
              <a:rPr lang="en-US" sz="2000" dirty="0"/>
              <a:t>, emotional states, and past experiences with pain</a:t>
            </a:r>
            <a:r>
              <a:rPr lang="en-US" sz="2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91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Rather than just being a sensation, pain is a process that involves sensory, motor, and emotional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Pain is formally defined as: an unpleasant sensory and emotional experience associated with actual or potential tissue damage, or described in terms of such damage.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learns the application of the word through experience related to injury in early life. It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unquestionably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sensation in a part of the body but is also always an emotional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experience.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Pain, referred to as the fifth vital sign, serves as the body’s line of self-defense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Loss of pain sensation leaves the body, or a body area,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unprotected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against serious damage and, potentially, unaware that trauma has occurred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Pain is the unpleasant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sensation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Nociception (from the Latin word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nocere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“to harm”) is the neural processes of encoding and processing noxious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stimuli.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important difference is that pain must be interpreted by higher brain centers as pain and nociception is the neurophysiological processes that may be interpreted as pain.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Pain threshold is the level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of noxious stimulus required to alert the individual to a potential threat to tissue. The pain threshold can be measured experimentally by introducing a painful stimulus such as cold water, pressure, or heat and gradually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intensity until the individual reports “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pain.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Pain tolerance, on the other hand, is a measure of how much pain a person can or will withstand.67 In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model, pain tolerance is measured by the amount of pain or “quantity” of exposure (cold water, pressure, heat) that an individual can or will endure before physically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withdrawing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the painful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stimuli.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19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Therefore, a person who reports feeling excessive pain immediately after an injury may be able to endure the pain and continue to participate because of a high level of pain tolerance. An individual having a low pain tolerance may declare that an otherwise minor injury is preventing normal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Pain receptors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nociceptors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activate A-delta and C fibers</a:t>
            </a:r>
            <a:r>
              <a:rPr lang="en-US" sz="2000" dirty="0"/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198371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04664"/>
            <a:ext cx="8147248" cy="5691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Nociceptors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must be stimulated to initiate pain.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four primary mechanisms that can trigger peripheral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nociceptors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Mechanical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Thermal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Chemical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olymodal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stimulation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pain provoked by stimulation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A-delta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distinct, sharp, well localized and usually short-lasting while the pain carried by the 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dull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/>
              <a:t> aching, diffuse and generally long-lasting. In clinical practice it is usually the C </a:t>
            </a:r>
            <a:r>
              <a:rPr lang="en-US" sz="2000" dirty="0" err="1"/>
              <a:t>fibre</a:t>
            </a:r>
            <a:r>
              <a:rPr lang="en-US" sz="2000" dirty="0"/>
              <a:t> pain that brings the patient to seek aid</a:t>
            </a:r>
            <a:r>
              <a:rPr lang="en-US" sz="2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Nociceptors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the terminals of two types of primary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afferent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neurons: C fibers and A-delta fibers.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1083</TotalTime>
  <Words>863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PAIN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Aakanksha Bajpai</dc:creator>
  <cp:lastModifiedBy>Aakanksha Bajpai</cp:lastModifiedBy>
  <cp:revision>11</cp:revision>
  <dcterms:created xsi:type="dcterms:W3CDTF">2022-01-27T13:42:34Z</dcterms:created>
  <dcterms:modified xsi:type="dcterms:W3CDTF">2022-01-28T07:45:39Z</dcterms:modified>
</cp:coreProperties>
</file>