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83" r:id="rId3"/>
    <p:sldId id="287" r:id="rId4"/>
    <p:sldId id="296" r:id="rId5"/>
    <p:sldId id="266" r:id="rId6"/>
    <p:sldId id="284" r:id="rId7"/>
    <p:sldId id="282" r:id="rId8"/>
    <p:sldId id="290" r:id="rId9"/>
    <p:sldId id="291" r:id="rId10"/>
    <p:sldId id="285" r:id="rId11"/>
    <p:sldId id="286" r:id="rId12"/>
    <p:sldId id="289" r:id="rId13"/>
    <p:sldId id="292" r:id="rId14"/>
    <p:sldId id="293" r:id="rId15"/>
    <p:sldId id="294" r:id="rId16"/>
    <p:sldId id="295" r:id="rId17"/>
    <p:sldId id="275"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3594" autoAdjust="0"/>
  </p:normalViewPr>
  <p:slideViewPr>
    <p:cSldViewPr>
      <p:cViewPr varScale="1">
        <p:scale>
          <a:sx n="141" d="100"/>
          <a:sy n="141" d="100"/>
        </p:scale>
        <p:origin x="756" y="120"/>
      </p:cViewPr>
      <p:guideLst>
        <p:guide orient="horz" pos="1620"/>
        <p:guide pos="2880"/>
      </p:guideLst>
    </p:cSldViewPr>
  </p:slideViewPr>
  <p:outlineViewPr>
    <p:cViewPr>
      <p:scale>
        <a:sx n="33" d="100"/>
        <a:sy n="33" d="100"/>
      </p:scale>
      <p:origin x="0" y="29490"/>
    </p:cViewPr>
  </p:outlineViewPr>
  <p:notesTextViewPr>
    <p:cViewPr>
      <p:scale>
        <a:sx n="1" d="1"/>
        <a:sy n="1" d="1"/>
      </p:scale>
      <p:origin x="0" y="0"/>
    </p:cViewPr>
  </p:notesTextViewPr>
  <p:sorterViewPr>
    <p:cViewPr>
      <p:scale>
        <a:sx n="100" d="100"/>
        <a:sy n="100" d="100"/>
      </p:scale>
      <p:origin x="0" y="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75F72-531B-4CBD-9A5D-754EED679031}"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A97E1973-25B5-43DF-8D89-DEEAF432BA77}">
      <dgm:prSet phldrT="[Text]" custT="1">
        <dgm:style>
          <a:lnRef idx="0">
            <a:schemeClr val="accent3"/>
          </a:lnRef>
          <a:fillRef idx="3">
            <a:schemeClr val="accent3"/>
          </a:fillRef>
          <a:effectRef idx="3">
            <a:schemeClr val="accent3"/>
          </a:effectRef>
          <a:fontRef idx="minor">
            <a:schemeClr val="lt1"/>
          </a:fontRef>
        </dgm:style>
      </dgm:prSet>
      <dgm:spPr>
        <a:solidFill>
          <a:srgbClr val="FFC000"/>
        </a:solidFill>
      </dgm:spPr>
      <dgm:t>
        <a:bodyPr/>
        <a:lstStyle/>
        <a:p>
          <a:pPr>
            <a:spcAft>
              <a:spcPts val="0"/>
            </a:spcAft>
            <a:buFont typeface="Wingdings" panose="05000000000000000000" pitchFamily="2" charset="2"/>
            <a:buChar char="Ø"/>
          </a:pPr>
          <a:r>
            <a:rPr lang="en-US" sz="2000" b="1" dirty="0">
              <a:latin typeface="+mj-lt"/>
            </a:rPr>
            <a:t>ANTI-TUBERCULOSIS DRUGS </a:t>
          </a:r>
        </a:p>
        <a:p>
          <a:pPr>
            <a:spcAft>
              <a:spcPts val="0"/>
            </a:spcAft>
            <a:buFont typeface="Wingdings" panose="05000000000000000000" pitchFamily="2" charset="2"/>
            <a:buChar char="Ø"/>
          </a:pPr>
          <a:r>
            <a:rPr lang="en-US" sz="1400" b="1" dirty="0">
              <a:latin typeface="+mj-lt"/>
            </a:rPr>
            <a:t>(</a:t>
          </a:r>
          <a:r>
            <a:rPr lang="en-US" sz="1400" dirty="0">
              <a:latin typeface="+mj-lt"/>
            </a:rPr>
            <a:t>All drugs causes hepatotoxicity expect ethambutol.)</a:t>
          </a:r>
          <a:endParaRPr lang="en-US" sz="1400" dirty="0"/>
        </a:p>
      </dgm:t>
    </dgm:pt>
    <dgm:pt modelId="{54D20FCC-5387-4614-91FC-C0ACA47EB86C}" type="parTrans" cxnId="{2A080DD4-1B6B-462A-A28C-A7AED390369F}">
      <dgm:prSet/>
      <dgm:spPr/>
      <dgm:t>
        <a:bodyPr/>
        <a:lstStyle/>
        <a:p>
          <a:endParaRPr lang="en-US"/>
        </a:p>
      </dgm:t>
    </dgm:pt>
    <dgm:pt modelId="{40F70E2B-EFA1-45CA-97E6-BB95BD607D66}" type="sibTrans" cxnId="{2A080DD4-1B6B-462A-A28C-A7AED390369F}">
      <dgm:prSet/>
      <dgm:spPr/>
      <dgm:t>
        <a:bodyPr/>
        <a:lstStyle/>
        <a:p>
          <a:endParaRPr lang="en-US"/>
        </a:p>
      </dgm:t>
    </dgm:pt>
    <dgm:pt modelId="{DD06E6C1-A4DA-418C-8830-BB8A56A02D00}">
      <dgm:prSet phldrT="[Text]" custT="1">
        <dgm:style>
          <a:lnRef idx="0">
            <a:schemeClr val="accent3"/>
          </a:lnRef>
          <a:fillRef idx="3">
            <a:schemeClr val="accent3"/>
          </a:fillRef>
          <a:effectRef idx="3">
            <a:schemeClr val="accent3"/>
          </a:effectRef>
          <a:fontRef idx="minor">
            <a:schemeClr val="lt1"/>
          </a:fontRef>
        </dgm:style>
      </dgm:prSet>
      <dgm:spPr>
        <a:solidFill>
          <a:srgbClr val="00B050"/>
        </a:solidFill>
      </dgm:spPr>
      <dgm:t>
        <a:bodyPr/>
        <a:lstStyle/>
        <a:p>
          <a:pPr>
            <a:spcAft>
              <a:spcPts val="0"/>
            </a:spcAft>
          </a:pPr>
          <a:r>
            <a:rPr lang="en-US" sz="2000" b="1" dirty="0">
              <a:latin typeface="+mj-lt"/>
            </a:rPr>
            <a:t>ANTI-CONVULSANT DRUGS</a:t>
          </a:r>
        </a:p>
        <a:p>
          <a:pPr>
            <a:spcAft>
              <a:spcPts val="0"/>
            </a:spcAft>
          </a:pPr>
          <a:r>
            <a:rPr lang="en-US" sz="1400" dirty="0"/>
            <a:t>(</a:t>
          </a:r>
          <a:r>
            <a:rPr lang="en-US" sz="1400" dirty="0">
              <a:latin typeface="+mj-lt"/>
            </a:rPr>
            <a:t>Carbamazepine, Valproic Acid)</a:t>
          </a:r>
          <a:endParaRPr lang="en-US" sz="1400" dirty="0"/>
        </a:p>
      </dgm:t>
    </dgm:pt>
    <dgm:pt modelId="{442D0DC3-612C-482D-B065-C41F41190CC0}" type="parTrans" cxnId="{44214136-08D3-4CED-9DA1-BFAE096665B6}">
      <dgm:prSet/>
      <dgm:spPr/>
      <dgm:t>
        <a:bodyPr/>
        <a:lstStyle/>
        <a:p>
          <a:endParaRPr lang="en-US"/>
        </a:p>
      </dgm:t>
    </dgm:pt>
    <dgm:pt modelId="{C9D9106D-0BEE-45E2-808E-A62989D24B3F}" type="sibTrans" cxnId="{44214136-08D3-4CED-9DA1-BFAE096665B6}">
      <dgm:prSet/>
      <dgm:spPr/>
      <dgm:t>
        <a:bodyPr/>
        <a:lstStyle/>
        <a:p>
          <a:endParaRPr lang="en-US"/>
        </a:p>
      </dgm:t>
    </dgm:pt>
    <dgm:pt modelId="{29024378-6A2A-4B6B-9B90-A874AAD8714F}">
      <dgm:prSet phldrT="[Text]" custT="1">
        <dgm:style>
          <a:lnRef idx="0">
            <a:schemeClr val="accent3"/>
          </a:lnRef>
          <a:fillRef idx="3">
            <a:schemeClr val="accent3"/>
          </a:fillRef>
          <a:effectRef idx="3">
            <a:schemeClr val="accent3"/>
          </a:effectRef>
          <a:fontRef idx="minor">
            <a:schemeClr val="lt1"/>
          </a:fontRef>
        </dgm:style>
      </dgm:prSet>
      <dgm:spPr>
        <a:solidFill>
          <a:srgbClr val="00B0F0"/>
        </a:solidFill>
        <a:ln>
          <a:noFill/>
        </a:ln>
      </dgm:spPr>
      <dgm:t>
        <a:bodyPr/>
        <a:lstStyle/>
        <a:p>
          <a:pPr>
            <a:spcAft>
              <a:spcPts val="0"/>
            </a:spcAft>
          </a:pPr>
          <a:r>
            <a:rPr lang="en-US" sz="2000" b="1" dirty="0">
              <a:latin typeface="+mj-lt"/>
            </a:rPr>
            <a:t>NSAIDs</a:t>
          </a:r>
          <a:r>
            <a:rPr lang="en-US" sz="1900" b="0" dirty="0">
              <a:latin typeface="+mj-lt"/>
            </a:rPr>
            <a:t> </a:t>
          </a:r>
        </a:p>
        <a:p>
          <a:pPr>
            <a:spcAft>
              <a:spcPts val="0"/>
            </a:spcAft>
          </a:pPr>
          <a:r>
            <a:rPr lang="en-US" sz="1400" b="0" dirty="0">
              <a:latin typeface="+mj-lt"/>
            </a:rPr>
            <a:t>(</a:t>
          </a:r>
          <a:r>
            <a:rPr lang="en-US" sz="1400" dirty="0">
              <a:latin typeface="+mj-lt"/>
            </a:rPr>
            <a:t>Paracetamol, Diclofenac, Indomethacin, Oxicam group)</a:t>
          </a:r>
          <a:endParaRPr lang="en-US" sz="1900" dirty="0"/>
        </a:p>
      </dgm:t>
    </dgm:pt>
    <dgm:pt modelId="{98173893-B98E-42EC-A3EA-F80231E1B977}" type="parTrans" cxnId="{F0F27F63-F03F-4427-8D13-661ABB5C143D}">
      <dgm:prSet/>
      <dgm:spPr/>
      <dgm:t>
        <a:bodyPr/>
        <a:lstStyle/>
        <a:p>
          <a:endParaRPr lang="en-US"/>
        </a:p>
      </dgm:t>
    </dgm:pt>
    <dgm:pt modelId="{A661313C-B972-484F-88C4-76F5E2A364BA}" type="sibTrans" cxnId="{F0F27F63-F03F-4427-8D13-661ABB5C143D}">
      <dgm:prSet/>
      <dgm:spPr/>
      <dgm:t>
        <a:bodyPr/>
        <a:lstStyle/>
        <a:p>
          <a:endParaRPr lang="en-US"/>
        </a:p>
      </dgm:t>
    </dgm:pt>
    <dgm:pt modelId="{D0B190CB-EC3F-43E9-B9E3-46D356D396FC}">
      <dgm:prSet phldrT="[Text]" custT="1">
        <dgm:style>
          <a:lnRef idx="0">
            <a:schemeClr val="accent5"/>
          </a:lnRef>
          <a:fillRef idx="3">
            <a:schemeClr val="accent5"/>
          </a:fillRef>
          <a:effectRef idx="3">
            <a:schemeClr val="accent5"/>
          </a:effectRef>
          <a:fontRef idx="minor">
            <a:schemeClr val="lt1"/>
          </a:fontRef>
        </dgm:style>
      </dgm:prSet>
      <dgm:spPr>
        <a:solidFill>
          <a:schemeClr val="tx2">
            <a:lumMod val="60000"/>
            <a:lumOff val="40000"/>
          </a:schemeClr>
        </a:solidFill>
      </dgm:spPr>
      <dgm:t>
        <a:bodyPr/>
        <a:lstStyle/>
        <a:p>
          <a:pPr>
            <a:spcAft>
              <a:spcPts val="0"/>
            </a:spcAft>
          </a:pPr>
          <a:r>
            <a:rPr lang="en-US" sz="1900" b="1" dirty="0">
              <a:latin typeface="+mj-lt"/>
            </a:rPr>
            <a:t>ANTI-MICROBIALS</a:t>
          </a:r>
        </a:p>
        <a:p>
          <a:pPr>
            <a:spcAft>
              <a:spcPts val="0"/>
            </a:spcAft>
          </a:pPr>
          <a:r>
            <a:rPr lang="en-US" sz="1400" b="0" dirty="0">
              <a:latin typeface="+mj-lt"/>
            </a:rPr>
            <a:t>(</a:t>
          </a:r>
          <a:r>
            <a:rPr lang="en-US" sz="1400" dirty="0">
              <a:latin typeface="+mj-lt"/>
            </a:rPr>
            <a:t>Dapsone, Ketoconazole, Sulfonamides, </a:t>
          </a:r>
        </a:p>
        <a:p>
          <a:pPr>
            <a:spcAft>
              <a:spcPts val="0"/>
            </a:spcAft>
          </a:pPr>
          <a:r>
            <a:rPr lang="en-US" sz="1400" dirty="0">
              <a:latin typeface="+mj-lt"/>
            </a:rPr>
            <a:t>Anti-</a:t>
          </a:r>
          <a:r>
            <a:rPr lang="en-US" sz="1400" dirty="0" err="1">
              <a:latin typeface="+mj-lt"/>
            </a:rPr>
            <a:t>retrovirals</a:t>
          </a:r>
          <a:r>
            <a:rPr lang="en-US" sz="1400" dirty="0">
              <a:latin typeface="+mj-lt"/>
            </a:rPr>
            <a:t>)</a:t>
          </a:r>
          <a:endParaRPr lang="en-US" sz="1400" dirty="0"/>
        </a:p>
      </dgm:t>
    </dgm:pt>
    <dgm:pt modelId="{C84C06D3-3A65-411D-BA1E-45BA4A6122A8}" type="parTrans" cxnId="{AC312306-BB99-40F7-AC12-6178D6E15B7B}">
      <dgm:prSet/>
      <dgm:spPr/>
      <dgm:t>
        <a:bodyPr/>
        <a:lstStyle/>
        <a:p>
          <a:endParaRPr lang="en-US"/>
        </a:p>
      </dgm:t>
    </dgm:pt>
    <dgm:pt modelId="{41A4912B-310E-4775-899D-D2999A558B7D}" type="sibTrans" cxnId="{AC312306-BB99-40F7-AC12-6178D6E15B7B}">
      <dgm:prSet/>
      <dgm:spPr/>
      <dgm:t>
        <a:bodyPr/>
        <a:lstStyle/>
        <a:p>
          <a:endParaRPr lang="en-US"/>
        </a:p>
      </dgm:t>
    </dgm:pt>
    <dgm:pt modelId="{E0585E2B-5DAC-4C0E-85E8-9A0884B268EE}">
      <dgm:prSet phldrT="[Text]" custT="1">
        <dgm:style>
          <a:lnRef idx="0">
            <a:schemeClr val="accent5"/>
          </a:lnRef>
          <a:fillRef idx="3">
            <a:schemeClr val="accent5"/>
          </a:fillRef>
          <a:effectRef idx="3">
            <a:schemeClr val="accent5"/>
          </a:effectRef>
          <a:fontRef idx="minor">
            <a:schemeClr val="lt1"/>
          </a:fontRef>
        </dgm:style>
      </dgm:prSet>
      <dgm:spPr>
        <a:solidFill>
          <a:srgbClr val="C00000"/>
        </a:solidFill>
      </dgm:spPr>
      <dgm:t>
        <a:bodyPr/>
        <a:lstStyle/>
        <a:p>
          <a:pPr>
            <a:spcAft>
              <a:spcPts val="0"/>
            </a:spcAft>
          </a:pPr>
          <a:r>
            <a:rPr lang="en-US" sz="2700" b="1" dirty="0">
              <a:latin typeface="+mj-lt"/>
            </a:rPr>
            <a:t>ANAESTHEICS</a:t>
          </a:r>
        </a:p>
        <a:p>
          <a:pPr>
            <a:spcAft>
              <a:spcPts val="0"/>
            </a:spcAft>
          </a:pPr>
          <a:r>
            <a:rPr lang="en-US" sz="1400" dirty="0">
              <a:latin typeface="+mj-lt"/>
            </a:rPr>
            <a:t>(Enflurane, Isoflurane)</a:t>
          </a:r>
          <a:r>
            <a:rPr lang="en-US" sz="1400" b="1" dirty="0">
              <a:latin typeface="+mj-lt"/>
            </a:rPr>
            <a:t> </a:t>
          </a:r>
          <a:endParaRPr lang="en-US" sz="1400" dirty="0"/>
        </a:p>
      </dgm:t>
    </dgm:pt>
    <dgm:pt modelId="{F7ED4438-2946-4B37-85A9-1C30370DF27F}" type="parTrans" cxnId="{C95C7AFA-C78C-462A-82FD-FF694A95F86F}">
      <dgm:prSet/>
      <dgm:spPr/>
      <dgm:t>
        <a:bodyPr/>
        <a:lstStyle/>
        <a:p>
          <a:endParaRPr lang="en-US"/>
        </a:p>
      </dgm:t>
    </dgm:pt>
    <dgm:pt modelId="{BD5F4FAE-9E5B-493B-83C5-4E945EB2FE78}" type="sibTrans" cxnId="{C95C7AFA-C78C-462A-82FD-FF694A95F86F}">
      <dgm:prSet/>
      <dgm:spPr/>
      <dgm:t>
        <a:bodyPr/>
        <a:lstStyle/>
        <a:p>
          <a:endParaRPr lang="en-US"/>
        </a:p>
      </dgm:t>
    </dgm:pt>
    <dgm:pt modelId="{FF6C8A7B-D798-4632-B514-2DDD704D343D}">
      <dgm:prSet custT="1">
        <dgm:style>
          <a:lnRef idx="0">
            <a:schemeClr val="accent5"/>
          </a:lnRef>
          <a:fillRef idx="3">
            <a:schemeClr val="accent5"/>
          </a:fillRef>
          <a:effectRef idx="3">
            <a:schemeClr val="accent5"/>
          </a:effectRef>
          <a:fontRef idx="minor">
            <a:schemeClr val="lt1"/>
          </a:fontRef>
        </dgm:style>
      </dgm:prSet>
      <dgm:spPr>
        <a:solidFill>
          <a:schemeClr val="accent2">
            <a:lumMod val="50000"/>
          </a:schemeClr>
        </a:solidFill>
      </dgm:spPr>
      <dgm:t>
        <a:bodyPr/>
        <a:lstStyle/>
        <a:p>
          <a:pPr>
            <a:spcAft>
              <a:spcPts val="0"/>
            </a:spcAft>
          </a:pPr>
          <a:r>
            <a:rPr lang="en-US" sz="1800" b="1" dirty="0">
              <a:latin typeface="+mj-lt"/>
            </a:rPr>
            <a:t>MISCELLANEOUS DRUGS</a:t>
          </a:r>
        </a:p>
        <a:p>
          <a:pPr>
            <a:spcAft>
              <a:spcPts val="0"/>
            </a:spcAft>
          </a:pPr>
          <a:r>
            <a:rPr lang="en-US" sz="1500" dirty="0">
              <a:latin typeface="+mj-lt"/>
            </a:rPr>
            <a:t>(</a:t>
          </a:r>
          <a:r>
            <a:rPr lang="en-US" sz="1500" dirty="0" err="1">
              <a:latin typeface="+mj-lt"/>
            </a:rPr>
            <a:t>Disulfram</a:t>
          </a:r>
          <a:r>
            <a:rPr lang="en-US" sz="1500" dirty="0">
              <a:latin typeface="+mj-lt"/>
            </a:rPr>
            <a:t>, Flutamide, Statins, </a:t>
          </a:r>
          <a:r>
            <a:rPr lang="en-US" sz="1500" dirty="0" err="1">
              <a:latin typeface="+mj-lt"/>
            </a:rPr>
            <a:t>Labetol</a:t>
          </a:r>
          <a:r>
            <a:rPr lang="en-US" sz="1500" dirty="0">
              <a:latin typeface="+mj-lt"/>
            </a:rPr>
            <a:t>, Nicotinic acid, Propylthiouracil and OC pills)</a:t>
          </a:r>
          <a:endParaRPr lang="en-US" sz="1500" b="1" dirty="0">
            <a:latin typeface="+mj-lt"/>
          </a:endParaRPr>
        </a:p>
      </dgm:t>
    </dgm:pt>
    <dgm:pt modelId="{D22FB570-EFA7-4FE9-A858-51F68A6962F1}" type="parTrans" cxnId="{2F289316-91B9-4DE9-A2E7-7251D9C32A50}">
      <dgm:prSet/>
      <dgm:spPr/>
      <dgm:t>
        <a:bodyPr/>
        <a:lstStyle/>
        <a:p>
          <a:endParaRPr lang="en-US"/>
        </a:p>
      </dgm:t>
    </dgm:pt>
    <dgm:pt modelId="{A77F7358-E2A3-4466-8A63-1CBECD6E41C8}" type="sibTrans" cxnId="{2F289316-91B9-4DE9-A2E7-7251D9C32A50}">
      <dgm:prSet/>
      <dgm:spPr/>
      <dgm:t>
        <a:bodyPr/>
        <a:lstStyle/>
        <a:p>
          <a:endParaRPr lang="en-US"/>
        </a:p>
      </dgm:t>
    </dgm:pt>
    <dgm:pt modelId="{A28E7394-8A8E-440B-B61C-24CEC4E756CE}" type="pres">
      <dgm:prSet presAssocID="{57475F72-531B-4CBD-9A5D-754EED679031}" presName="diagram" presStyleCnt="0">
        <dgm:presLayoutVars>
          <dgm:dir/>
          <dgm:resizeHandles val="exact"/>
        </dgm:presLayoutVars>
      </dgm:prSet>
      <dgm:spPr/>
      <dgm:t>
        <a:bodyPr/>
        <a:lstStyle/>
        <a:p>
          <a:endParaRPr lang="en-US"/>
        </a:p>
      </dgm:t>
    </dgm:pt>
    <dgm:pt modelId="{7AAD76EC-4B42-4FE0-A3E3-9143DCFDF454}" type="pres">
      <dgm:prSet presAssocID="{A97E1973-25B5-43DF-8D89-DEEAF432BA77}" presName="node" presStyleLbl="node1" presStyleIdx="0" presStyleCnt="6">
        <dgm:presLayoutVars>
          <dgm:bulletEnabled val="1"/>
        </dgm:presLayoutVars>
      </dgm:prSet>
      <dgm:spPr/>
      <dgm:t>
        <a:bodyPr/>
        <a:lstStyle/>
        <a:p>
          <a:endParaRPr lang="en-US"/>
        </a:p>
      </dgm:t>
    </dgm:pt>
    <dgm:pt modelId="{64B771E8-9C8A-4D2C-942A-CF14F7FFCCB5}" type="pres">
      <dgm:prSet presAssocID="{40F70E2B-EFA1-45CA-97E6-BB95BD607D66}" presName="sibTrans" presStyleCnt="0"/>
      <dgm:spPr/>
    </dgm:pt>
    <dgm:pt modelId="{B1422FAF-758D-4E75-BA97-38793253AF97}" type="pres">
      <dgm:prSet presAssocID="{DD06E6C1-A4DA-418C-8830-BB8A56A02D00}" presName="node" presStyleLbl="node1" presStyleIdx="1" presStyleCnt="6">
        <dgm:presLayoutVars>
          <dgm:bulletEnabled val="1"/>
        </dgm:presLayoutVars>
      </dgm:prSet>
      <dgm:spPr/>
      <dgm:t>
        <a:bodyPr/>
        <a:lstStyle/>
        <a:p>
          <a:endParaRPr lang="en-US"/>
        </a:p>
      </dgm:t>
    </dgm:pt>
    <dgm:pt modelId="{021D7499-9C11-499F-BAA9-C40490F2898E}" type="pres">
      <dgm:prSet presAssocID="{C9D9106D-0BEE-45E2-808E-A62989D24B3F}" presName="sibTrans" presStyleCnt="0"/>
      <dgm:spPr/>
    </dgm:pt>
    <dgm:pt modelId="{BD645C6F-096F-4F90-9D87-A57AE99F8225}" type="pres">
      <dgm:prSet presAssocID="{29024378-6A2A-4B6B-9B90-A874AAD8714F}" presName="node" presStyleLbl="node1" presStyleIdx="2" presStyleCnt="6">
        <dgm:presLayoutVars>
          <dgm:bulletEnabled val="1"/>
        </dgm:presLayoutVars>
      </dgm:prSet>
      <dgm:spPr/>
      <dgm:t>
        <a:bodyPr/>
        <a:lstStyle/>
        <a:p>
          <a:endParaRPr lang="en-US"/>
        </a:p>
      </dgm:t>
    </dgm:pt>
    <dgm:pt modelId="{BAE5F64D-EFA3-46A1-9EA8-E463198956E3}" type="pres">
      <dgm:prSet presAssocID="{A661313C-B972-484F-88C4-76F5E2A364BA}" presName="sibTrans" presStyleCnt="0"/>
      <dgm:spPr/>
    </dgm:pt>
    <dgm:pt modelId="{2CD72501-995D-4CC0-9441-281060AD63E4}" type="pres">
      <dgm:prSet presAssocID="{D0B190CB-EC3F-43E9-B9E3-46D356D396FC}" presName="node" presStyleLbl="node1" presStyleIdx="3" presStyleCnt="6">
        <dgm:presLayoutVars>
          <dgm:bulletEnabled val="1"/>
        </dgm:presLayoutVars>
      </dgm:prSet>
      <dgm:spPr/>
      <dgm:t>
        <a:bodyPr/>
        <a:lstStyle/>
        <a:p>
          <a:endParaRPr lang="en-US"/>
        </a:p>
      </dgm:t>
    </dgm:pt>
    <dgm:pt modelId="{DA0DD183-6AC1-475B-8AA7-25A69C4133AC}" type="pres">
      <dgm:prSet presAssocID="{41A4912B-310E-4775-899D-D2999A558B7D}" presName="sibTrans" presStyleCnt="0"/>
      <dgm:spPr/>
    </dgm:pt>
    <dgm:pt modelId="{361B23E5-F5F3-4BA1-B82D-A4B66C908F4E}" type="pres">
      <dgm:prSet presAssocID="{E0585E2B-5DAC-4C0E-85E8-9A0884B268EE}" presName="node" presStyleLbl="node1" presStyleIdx="4" presStyleCnt="6">
        <dgm:presLayoutVars>
          <dgm:bulletEnabled val="1"/>
        </dgm:presLayoutVars>
      </dgm:prSet>
      <dgm:spPr/>
      <dgm:t>
        <a:bodyPr/>
        <a:lstStyle/>
        <a:p>
          <a:endParaRPr lang="en-US"/>
        </a:p>
      </dgm:t>
    </dgm:pt>
    <dgm:pt modelId="{B242FE2A-C23A-4B7C-8571-1D7AC3009470}" type="pres">
      <dgm:prSet presAssocID="{BD5F4FAE-9E5B-493B-83C5-4E945EB2FE78}" presName="sibTrans" presStyleCnt="0"/>
      <dgm:spPr/>
    </dgm:pt>
    <dgm:pt modelId="{4A326B04-A27B-4DFB-8529-543695B6AB2E}" type="pres">
      <dgm:prSet presAssocID="{FF6C8A7B-D798-4632-B514-2DDD704D343D}" presName="node" presStyleLbl="node1" presStyleIdx="5" presStyleCnt="6">
        <dgm:presLayoutVars>
          <dgm:bulletEnabled val="1"/>
        </dgm:presLayoutVars>
      </dgm:prSet>
      <dgm:spPr/>
      <dgm:t>
        <a:bodyPr/>
        <a:lstStyle/>
        <a:p>
          <a:endParaRPr lang="en-US"/>
        </a:p>
      </dgm:t>
    </dgm:pt>
  </dgm:ptLst>
  <dgm:cxnLst>
    <dgm:cxn modelId="{AC312306-BB99-40F7-AC12-6178D6E15B7B}" srcId="{57475F72-531B-4CBD-9A5D-754EED679031}" destId="{D0B190CB-EC3F-43E9-B9E3-46D356D396FC}" srcOrd="3" destOrd="0" parTransId="{C84C06D3-3A65-411D-BA1E-45BA4A6122A8}" sibTransId="{41A4912B-310E-4775-899D-D2999A558B7D}"/>
    <dgm:cxn modelId="{EDBEC54C-DE6F-41DB-8927-3116A33B7E60}" type="presOf" srcId="{FF6C8A7B-D798-4632-B514-2DDD704D343D}" destId="{4A326B04-A27B-4DFB-8529-543695B6AB2E}" srcOrd="0" destOrd="0" presId="urn:microsoft.com/office/officeart/2005/8/layout/default"/>
    <dgm:cxn modelId="{F0F27F63-F03F-4427-8D13-661ABB5C143D}" srcId="{57475F72-531B-4CBD-9A5D-754EED679031}" destId="{29024378-6A2A-4B6B-9B90-A874AAD8714F}" srcOrd="2" destOrd="0" parTransId="{98173893-B98E-42EC-A3EA-F80231E1B977}" sibTransId="{A661313C-B972-484F-88C4-76F5E2A364BA}"/>
    <dgm:cxn modelId="{2A080DD4-1B6B-462A-A28C-A7AED390369F}" srcId="{57475F72-531B-4CBD-9A5D-754EED679031}" destId="{A97E1973-25B5-43DF-8D89-DEEAF432BA77}" srcOrd="0" destOrd="0" parTransId="{54D20FCC-5387-4614-91FC-C0ACA47EB86C}" sibTransId="{40F70E2B-EFA1-45CA-97E6-BB95BD607D66}"/>
    <dgm:cxn modelId="{C95C7AFA-C78C-462A-82FD-FF694A95F86F}" srcId="{57475F72-531B-4CBD-9A5D-754EED679031}" destId="{E0585E2B-5DAC-4C0E-85E8-9A0884B268EE}" srcOrd="4" destOrd="0" parTransId="{F7ED4438-2946-4B37-85A9-1C30370DF27F}" sibTransId="{BD5F4FAE-9E5B-493B-83C5-4E945EB2FE78}"/>
    <dgm:cxn modelId="{F2718502-F7DB-439E-AAB6-B9B723302866}" type="presOf" srcId="{A97E1973-25B5-43DF-8D89-DEEAF432BA77}" destId="{7AAD76EC-4B42-4FE0-A3E3-9143DCFDF454}" srcOrd="0" destOrd="0" presId="urn:microsoft.com/office/officeart/2005/8/layout/default"/>
    <dgm:cxn modelId="{56EBDACB-1632-4070-BF48-661933788CF0}" type="presOf" srcId="{D0B190CB-EC3F-43E9-B9E3-46D356D396FC}" destId="{2CD72501-995D-4CC0-9441-281060AD63E4}" srcOrd="0" destOrd="0" presId="urn:microsoft.com/office/officeart/2005/8/layout/default"/>
    <dgm:cxn modelId="{7663ADBC-FE49-47A5-A1F6-D23019EDEEEE}" type="presOf" srcId="{57475F72-531B-4CBD-9A5D-754EED679031}" destId="{A28E7394-8A8E-440B-B61C-24CEC4E756CE}" srcOrd="0" destOrd="0" presId="urn:microsoft.com/office/officeart/2005/8/layout/default"/>
    <dgm:cxn modelId="{9FAD9B0C-21EA-4142-9B0E-532E156126E6}" type="presOf" srcId="{E0585E2B-5DAC-4C0E-85E8-9A0884B268EE}" destId="{361B23E5-F5F3-4BA1-B82D-A4B66C908F4E}" srcOrd="0" destOrd="0" presId="urn:microsoft.com/office/officeart/2005/8/layout/default"/>
    <dgm:cxn modelId="{44214136-08D3-4CED-9DA1-BFAE096665B6}" srcId="{57475F72-531B-4CBD-9A5D-754EED679031}" destId="{DD06E6C1-A4DA-418C-8830-BB8A56A02D00}" srcOrd="1" destOrd="0" parTransId="{442D0DC3-612C-482D-B065-C41F41190CC0}" sibTransId="{C9D9106D-0BEE-45E2-808E-A62989D24B3F}"/>
    <dgm:cxn modelId="{2F289316-91B9-4DE9-A2E7-7251D9C32A50}" srcId="{57475F72-531B-4CBD-9A5D-754EED679031}" destId="{FF6C8A7B-D798-4632-B514-2DDD704D343D}" srcOrd="5" destOrd="0" parTransId="{D22FB570-EFA7-4FE9-A858-51F68A6962F1}" sibTransId="{A77F7358-E2A3-4466-8A63-1CBECD6E41C8}"/>
    <dgm:cxn modelId="{16C7A6B4-D170-4454-B760-A04D73667036}" type="presOf" srcId="{DD06E6C1-A4DA-418C-8830-BB8A56A02D00}" destId="{B1422FAF-758D-4E75-BA97-38793253AF97}" srcOrd="0" destOrd="0" presId="urn:microsoft.com/office/officeart/2005/8/layout/default"/>
    <dgm:cxn modelId="{2ECA7B95-7898-49DF-B9C0-615AE4A3DEBB}" type="presOf" srcId="{29024378-6A2A-4B6B-9B90-A874AAD8714F}" destId="{BD645C6F-096F-4F90-9D87-A57AE99F8225}" srcOrd="0" destOrd="0" presId="urn:microsoft.com/office/officeart/2005/8/layout/default"/>
    <dgm:cxn modelId="{4AC16E61-3C9A-45C0-968C-2585C3A9A84C}" type="presParOf" srcId="{A28E7394-8A8E-440B-B61C-24CEC4E756CE}" destId="{7AAD76EC-4B42-4FE0-A3E3-9143DCFDF454}" srcOrd="0" destOrd="0" presId="urn:microsoft.com/office/officeart/2005/8/layout/default"/>
    <dgm:cxn modelId="{630C42D1-D978-4DA5-87A5-2A565A1A00ED}" type="presParOf" srcId="{A28E7394-8A8E-440B-B61C-24CEC4E756CE}" destId="{64B771E8-9C8A-4D2C-942A-CF14F7FFCCB5}" srcOrd="1" destOrd="0" presId="urn:microsoft.com/office/officeart/2005/8/layout/default"/>
    <dgm:cxn modelId="{2CA31827-0C2A-4F71-A212-2DB7CB53F08E}" type="presParOf" srcId="{A28E7394-8A8E-440B-B61C-24CEC4E756CE}" destId="{B1422FAF-758D-4E75-BA97-38793253AF97}" srcOrd="2" destOrd="0" presId="urn:microsoft.com/office/officeart/2005/8/layout/default"/>
    <dgm:cxn modelId="{BA0298BD-F405-4CED-BB5D-207422088252}" type="presParOf" srcId="{A28E7394-8A8E-440B-B61C-24CEC4E756CE}" destId="{021D7499-9C11-499F-BAA9-C40490F2898E}" srcOrd="3" destOrd="0" presId="urn:microsoft.com/office/officeart/2005/8/layout/default"/>
    <dgm:cxn modelId="{034CE6CB-0441-4B2F-95D9-E940C8E0DC52}" type="presParOf" srcId="{A28E7394-8A8E-440B-B61C-24CEC4E756CE}" destId="{BD645C6F-096F-4F90-9D87-A57AE99F8225}" srcOrd="4" destOrd="0" presId="urn:microsoft.com/office/officeart/2005/8/layout/default"/>
    <dgm:cxn modelId="{209F11AC-F9F4-4421-B539-DAC8AAB336A4}" type="presParOf" srcId="{A28E7394-8A8E-440B-B61C-24CEC4E756CE}" destId="{BAE5F64D-EFA3-46A1-9EA8-E463198956E3}" srcOrd="5" destOrd="0" presId="urn:microsoft.com/office/officeart/2005/8/layout/default"/>
    <dgm:cxn modelId="{653FD91E-EBE1-4F1F-B1D7-942B5495EC2B}" type="presParOf" srcId="{A28E7394-8A8E-440B-B61C-24CEC4E756CE}" destId="{2CD72501-995D-4CC0-9441-281060AD63E4}" srcOrd="6" destOrd="0" presId="urn:microsoft.com/office/officeart/2005/8/layout/default"/>
    <dgm:cxn modelId="{B8EAE73B-FA93-4D75-8464-0E5A56F31FC0}" type="presParOf" srcId="{A28E7394-8A8E-440B-B61C-24CEC4E756CE}" destId="{DA0DD183-6AC1-475B-8AA7-25A69C4133AC}" srcOrd="7" destOrd="0" presId="urn:microsoft.com/office/officeart/2005/8/layout/default"/>
    <dgm:cxn modelId="{EFC261F4-2DE2-4BAA-8AC3-D5F571CC7C9E}" type="presParOf" srcId="{A28E7394-8A8E-440B-B61C-24CEC4E756CE}" destId="{361B23E5-F5F3-4BA1-B82D-A4B66C908F4E}" srcOrd="8" destOrd="0" presId="urn:microsoft.com/office/officeart/2005/8/layout/default"/>
    <dgm:cxn modelId="{02F0E75B-75CD-4B7B-8E42-7237C1429A49}" type="presParOf" srcId="{A28E7394-8A8E-440B-B61C-24CEC4E756CE}" destId="{B242FE2A-C23A-4B7C-8571-1D7AC3009470}" srcOrd="9" destOrd="0" presId="urn:microsoft.com/office/officeart/2005/8/layout/default"/>
    <dgm:cxn modelId="{5679D28A-E07A-47B3-8EF5-59BA64566704}" type="presParOf" srcId="{A28E7394-8A8E-440B-B61C-24CEC4E756CE}" destId="{4A326B04-A27B-4DFB-8529-543695B6AB2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A1A50C8-E679-4A61-B01B-8798A0344ACE}" type="doc">
      <dgm:prSet loTypeId="urn:microsoft.com/office/officeart/2005/8/layout/orgChart1" loCatId="hierarchy" qsTypeId="urn:microsoft.com/office/officeart/2005/8/quickstyle/simple5" qsCatId="simple" csTypeId="urn:microsoft.com/office/officeart/2005/8/colors/colorful2" csCatId="colorful" phldr="1"/>
      <dgm:spPr/>
      <dgm:t>
        <a:bodyPr/>
        <a:lstStyle/>
        <a:p>
          <a:endParaRPr lang="en-US"/>
        </a:p>
      </dgm:t>
    </dgm:pt>
    <dgm:pt modelId="{FBD686AA-7434-456D-8DCA-D19376F60767}">
      <dgm:prSet phldrT="[Text]"/>
      <dgm:spPr/>
      <dgm:t>
        <a:bodyPr/>
        <a:lstStyle/>
        <a:p>
          <a:r>
            <a:rPr lang="en-US" dirty="0">
              <a:latin typeface="+mj-lt"/>
            </a:rPr>
            <a:t>IN-VITRO </a:t>
          </a:r>
        </a:p>
        <a:p>
          <a:r>
            <a:rPr lang="en-US" dirty="0">
              <a:latin typeface="+mj-lt"/>
            </a:rPr>
            <a:t>MODELS</a:t>
          </a:r>
        </a:p>
      </dgm:t>
    </dgm:pt>
    <dgm:pt modelId="{54BC618D-80A0-4599-8978-F7374D7C24EB}" type="parTrans" cxnId="{32F6EAD5-FD1B-4E1D-A84F-D08EEB4313DB}">
      <dgm:prSet/>
      <dgm:spPr/>
      <dgm:t>
        <a:bodyPr/>
        <a:lstStyle/>
        <a:p>
          <a:endParaRPr lang="en-US"/>
        </a:p>
      </dgm:t>
    </dgm:pt>
    <dgm:pt modelId="{F4566CBF-7131-4EA4-800A-D7932C1A15FA}" type="sibTrans" cxnId="{32F6EAD5-FD1B-4E1D-A84F-D08EEB4313DB}">
      <dgm:prSet/>
      <dgm:spPr/>
      <dgm:t>
        <a:bodyPr/>
        <a:lstStyle/>
        <a:p>
          <a:endParaRPr lang="en-US"/>
        </a:p>
      </dgm:t>
    </dgm:pt>
    <dgm:pt modelId="{5D0135BA-FD72-4D91-B51F-BDDABAEBB313}">
      <dgm:prSet phldrT="[Text]"/>
      <dgm:spPr/>
      <dgm:t>
        <a:bodyPr/>
        <a:lstStyle/>
        <a:p>
          <a:r>
            <a:rPr lang="en-US" b="0" dirty="0">
              <a:latin typeface="+mj-lt"/>
            </a:rPr>
            <a:t>PRIMARY HEPATOCYTE CELL CULTURE</a:t>
          </a:r>
        </a:p>
      </dgm:t>
    </dgm:pt>
    <dgm:pt modelId="{AF6B4D13-37A3-4209-BF68-B4E80887569A}" type="parTrans" cxnId="{E5D404A4-15ED-47A7-89E8-E570D349E4BE}">
      <dgm:prSet/>
      <dgm:spPr/>
      <dgm:t>
        <a:bodyPr/>
        <a:lstStyle/>
        <a:p>
          <a:endParaRPr lang="en-US"/>
        </a:p>
      </dgm:t>
    </dgm:pt>
    <dgm:pt modelId="{C9EEB6E6-841D-4571-93B4-8F31DEEDBCE1}" type="sibTrans" cxnId="{E5D404A4-15ED-47A7-89E8-E570D349E4BE}">
      <dgm:prSet/>
      <dgm:spPr/>
      <dgm:t>
        <a:bodyPr/>
        <a:lstStyle/>
        <a:p>
          <a:endParaRPr lang="en-US"/>
        </a:p>
      </dgm:t>
    </dgm:pt>
    <dgm:pt modelId="{8B4D0287-80A2-4B1F-84CD-B52F340930F5}">
      <dgm:prSet phldrT="[Text]"/>
      <dgm:spPr/>
      <dgm:t>
        <a:bodyPr/>
        <a:lstStyle/>
        <a:p>
          <a:r>
            <a:rPr lang="en-US" b="0" dirty="0">
              <a:latin typeface="+mj-lt"/>
            </a:rPr>
            <a:t>STELLATE CELL CULTURE</a:t>
          </a:r>
        </a:p>
      </dgm:t>
    </dgm:pt>
    <dgm:pt modelId="{B8EE1006-0013-4993-99A8-F8E1735F789D}" type="parTrans" cxnId="{DBDBCE92-A922-4C34-A4E5-9F5945E4DFC6}">
      <dgm:prSet/>
      <dgm:spPr/>
      <dgm:t>
        <a:bodyPr/>
        <a:lstStyle/>
        <a:p>
          <a:endParaRPr lang="en-US"/>
        </a:p>
      </dgm:t>
    </dgm:pt>
    <dgm:pt modelId="{4AD40BD7-B4D8-4C12-BE6A-24C70DD38E62}" type="sibTrans" cxnId="{DBDBCE92-A922-4C34-A4E5-9F5945E4DFC6}">
      <dgm:prSet/>
      <dgm:spPr/>
      <dgm:t>
        <a:bodyPr/>
        <a:lstStyle/>
        <a:p>
          <a:endParaRPr lang="en-US"/>
        </a:p>
      </dgm:t>
    </dgm:pt>
    <dgm:pt modelId="{24E416A8-9C4E-4D86-88F0-3F69B30B91AB}">
      <dgm:prSet phldrT="[Text]" custT="1"/>
      <dgm:spPr/>
      <dgm:t>
        <a:bodyPr/>
        <a:lstStyle/>
        <a:p>
          <a:r>
            <a:rPr lang="en-US" sz="1600" b="0" dirty="0">
              <a:latin typeface="+mj-lt"/>
            </a:rPr>
            <a:t>LIVER CIRRHOSIS AND NECROSIS</a:t>
          </a:r>
        </a:p>
      </dgm:t>
    </dgm:pt>
    <dgm:pt modelId="{4EB22752-C8A2-45C9-97BD-07947A076374}" type="parTrans" cxnId="{9E0762EA-59C9-49BA-B185-51B3F82838F6}">
      <dgm:prSet/>
      <dgm:spPr/>
      <dgm:t>
        <a:bodyPr/>
        <a:lstStyle/>
        <a:p>
          <a:endParaRPr lang="en-US"/>
        </a:p>
      </dgm:t>
    </dgm:pt>
    <dgm:pt modelId="{478BAE31-E4FF-4A62-8D9A-0964BF0ADEF1}" type="sibTrans" cxnId="{9E0762EA-59C9-49BA-B185-51B3F82838F6}">
      <dgm:prSet/>
      <dgm:spPr/>
      <dgm:t>
        <a:bodyPr/>
        <a:lstStyle/>
        <a:p>
          <a:endParaRPr lang="en-US"/>
        </a:p>
      </dgm:t>
    </dgm:pt>
    <dgm:pt modelId="{2BE7CA1C-17CE-490B-9610-4CF0A78FDD59}">
      <dgm:prSet/>
      <dgm:spPr/>
      <dgm:t>
        <a:bodyPr/>
        <a:lstStyle/>
        <a:p>
          <a:r>
            <a:rPr lang="en-US" b="0" dirty="0">
              <a:latin typeface="+mj-lt"/>
            </a:rPr>
            <a:t>KUPFFER CELL CULTURE</a:t>
          </a:r>
        </a:p>
      </dgm:t>
    </dgm:pt>
    <dgm:pt modelId="{ED1E2955-090F-4F96-A138-014E1F79107B}" type="parTrans" cxnId="{60A51D7F-3D34-43D1-958B-A8451CA7F615}">
      <dgm:prSet/>
      <dgm:spPr/>
      <dgm:t>
        <a:bodyPr/>
        <a:lstStyle/>
        <a:p>
          <a:endParaRPr lang="en-US"/>
        </a:p>
      </dgm:t>
    </dgm:pt>
    <dgm:pt modelId="{A82871AA-1323-4D39-80C3-3052D7A3EACC}" type="sibTrans" cxnId="{60A51D7F-3D34-43D1-958B-A8451CA7F615}">
      <dgm:prSet/>
      <dgm:spPr/>
      <dgm:t>
        <a:bodyPr/>
        <a:lstStyle/>
        <a:p>
          <a:endParaRPr lang="en-US"/>
        </a:p>
      </dgm:t>
    </dgm:pt>
    <dgm:pt modelId="{577349F9-3990-4DF8-B0DD-5F2B96B51DDF}" type="pres">
      <dgm:prSet presAssocID="{CA1A50C8-E679-4A61-B01B-8798A0344ACE}" presName="hierChild1" presStyleCnt="0">
        <dgm:presLayoutVars>
          <dgm:orgChart val="1"/>
          <dgm:chPref val="1"/>
          <dgm:dir/>
          <dgm:animOne val="branch"/>
          <dgm:animLvl val="lvl"/>
          <dgm:resizeHandles/>
        </dgm:presLayoutVars>
      </dgm:prSet>
      <dgm:spPr/>
      <dgm:t>
        <a:bodyPr/>
        <a:lstStyle/>
        <a:p>
          <a:endParaRPr lang="en-US"/>
        </a:p>
      </dgm:t>
    </dgm:pt>
    <dgm:pt modelId="{8609B51F-78E6-4434-9FD1-82058E0F796E}" type="pres">
      <dgm:prSet presAssocID="{FBD686AA-7434-456D-8DCA-D19376F60767}" presName="hierRoot1" presStyleCnt="0">
        <dgm:presLayoutVars>
          <dgm:hierBranch val="init"/>
        </dgm:presLayoutVars>
      </dgm:prSet>
      <dgm:spPr/>
    </dgm:pt>
    <dgm:pt modelId="{45A5F14B-96D9-4285-BB79-FA5E8794028D}" type="pres">
      <dgm:prSet presAssocID="{FBD686AA-7434-456D-8DCA-D19376F60767}" presName="rootComposite1" presStyleCnt="0"/>
      <dgm:spPr/>
    </dgm:pt>
    <dgm:pt modelId="{C662F4A0-9E6D-4626-A5A6-7CD738E48295}" type="pres">
      <dgm:prSet presAssocID="{FBD686AA-7434-456D-8DCA-D19376F60767}" presName="rootText1" presStyleLbl="node0" presStyleIdx="0" presStyleCnt="1" custLinFactNeighborX="-1715" custLinFactNeighborY="2984">
        <dgm:presLayoutVars>
          <dgm:chPref val="3"/>
        </dgm:presLayoutVars>
      </dgm:prSet>
      <dgm:spPr/>
      <dgm:t>
        <a:bodyPr/>
        <a:lstStyle/>
        <a:p>
          <a:endParaRPr lang="en-US"/>
        </a:p>
      </dgm:t>
    </dgm:pt>
    <dgm:pt modelId="{BE92EA42-16E3-44BB-9230-6FF7716ED303}" type="pres">
      <dgm:prSet presAssocID="{FBD686AA-7434-456D-8DCA-D19376F60767}" presName="rootConnector1" presStyleLbl="node1" presStyleIdx="0" presStyleCnt="0"/>
      <dgm:spPr/>
      <dgm:t>
        <a:bodyPr/>
        <a:lstStyle/>
        <a:p>
          <a:endParaRPr lang="en-US"/>
        </a:p>
      </dgm:t>
    </dgm:pt>
    <dgm:pt modelId="{2DFCD421-3777-4507-BC16-C4D2728CF666}" type="pres">
      <dgm:prSet presAssocID="{FBD686AA-7434-456D-8DCA-D19376F60767}" presName="hierChild2" presStyleCnt="0"/>
      <dgm:spPr/>
    </dgm:pt>
    <dgm:pt modelId="{F7A6CD49-FEE4-4922-8221-8BDC8D210B4D}" type="pres">
      <dgm:prSet presAssocID="{AF6B4D13-37A3-4209-BF68-B4E80887569A}" presName="Name37" presStyleLbl="parChTrans1D2" presStyleIdx="0" presStyleCnt="4"/>
      <dgm:spPr/>
      <dgm:t>
        <a:bodyPr/>
        <a:lstStyle/>
        <a:p>
          <a:endParaRPr lang="en-US"/>
        </a:p>
      </dgm:t>
    </dgm:pt>
    <dgm:pt modelId="{1B122C95-BD22-47C6-81BB-46DC2D9DAB04}" type="pres">
      <dgm:prSet presAssocID="{5D0135BA-FD72-4D91-B51F-BDDABAEBB313}" presName="hierRoot2" presStyleCnt="0">
        <dgm:presLayoutVars>
          <dgm:hierBranch val="init"/>
        </dgm:presLayoutVars>
      </dgm:prSet>
      <dgm:spPr/>
    </dgm:pt>
    <dgm:pt modelId="{ED69A20F-91A3-42ED-AC3C-23B5453A3F5A}" type="pres">
      <dgm:prSet presAssocID="{5D0135BA-FD72-4D91-B51F-BDDABAEBB313}" presName="rootComposite" presStyleCnt="0"/>
      <dgm:spPr/>
    </dgm:pt>
    <dgm:pt modelId="{22322C18-DFB2-461F-9358-4B9159578384}" type="pres">
      <dgm:prSet presAssocID="{5D0135BA-FD72-4D91-B51F-BDDABAEBB313}" presName="rootText" presStyleLbl="node2" presStyleIdx="0" presStyleCnt="4" custScaleX="133039">
        <dgm:presLayoutVars>
          <dgm:chPref val="3"/>
        </dgm:presLayoutVars>
      </dgm:prSet>
      <dgm:spPr/>
      <dgm:t>
        <a:bodyPr/>
        <a:lstStyle/>
        <a:p>
          <a:endParaRPr lang="en-US"/>
        </a:p>
      </dgm:t>
    </dgm:pt>
    <dgm:pt modelId="{423F4D74-26DA-4005-9DE2-401AB38FB9E7}" type="pres">
      <dgm:prSet presAssocID="{5D0135BA-FD72-4D91-B51F-BDDABAEBB313}" presName="rootConnector" presStyleLbl="node2" presStyleIdx="0" presStyleCnt="4"/>
      <dgm:spPr/>
      <dgm:t>
        <a:bodyPr/>
        <a:lstStyle/>
        <a:p>
          <a:endParaRPr lang="en-US"/>
        </a:p>
      </dgm:t>
    </dgm:pt>
    <dgm:pt modelId="{237AB339-65A6-45AE-A61E-E2DD1F2C31A5}" type="pres">
      <dgm:prSet presAssocID="{5D0135BA-FD72-4D91-B51F-BDDABAEBB313}" presName="hierChild4" presStyleCnt="0"/>
      <dgm:spPr/>
    </dgm:pt>
    <dgm:pt modelId="{95FE42BE-38A6-4890-AAFC-C0EC4A0C8743}" type="pres">
      <dgm:prSet presAssocID="{5D0135BA-FD72-4D91-B51F-BDDABAEBB313}" presName="hierChild5" presStyleCnt="0"/>
      <dgm:spPr/>
    </dgm:pt>
    <dgm:pt modelId="{84556FAA-962C-4543-B13D-5D8AF75B1A4E}" type="pres">
      <dgm:prSet presAssocID="{B8EE1006-0013-4993-99A8-F8E1735F789D}" presName="Name37" presStyleLbl="parChTrans1D2" presStyleIdx="1" presStyleCnt="4"/>
      <dgm:spPr/>
      <dgm:t>
        <a:bodyPr/>
        <a:lstStyle/>
        <a:p>
          <a:endParaRPr lang="en-US"/>
        </a:p>
      </dgm:t>
    </dgm:pt>
    <dgm:pt modelId="{BC507421-6482-493A-862F-1C429283FF1A}" type="pres">
      <dgm:prSet presAssocID="{8B4D0287-80A2-4B1F-84CD-B52F340930F5}" presName="hierRoot2" presStyleCnt="0">
        <dgm:presLayoutVars>
          <dgm:hierBranch val="init"/>
        </dgm:presLayoutVars>
      </dgm:prSet>
      <dgm:spPr/>
    </dgm:pt>
    <dgm:pt modelId="{C15CAA7E-F5A9-4E2F-864B-D274EFE747DB}" type="pres">
      <dgm:prSet presAssocID="{8B4D0287-80A2-4B1F-84CD-B52F340930F5}" presName="rootComposite" presStyleCnt="0"/>
      <dgm:spPr/>
    </dgm:pt>
    <dgm:pt modelId="{A622FE31-B973-4C30-8B76-FDA04926E3AF}" type="pres">
      <dgm:prSet presAssocID="{8B4D0287-80A2-4B1F-84CD-B52F340930F5}" presName="rootText" presStyleLbl="node2" presStyleIdx="1" presStyleCnt="4">
        <dgm:presLayoutVars>
          <dgm:chPref val="3"/>
        </dgm:presLayoutVars>
      </dgm:prSet>
      <dgm:spPr/>
      <dgm:t>
        <a:bodyPr/>
        <a:lstStyle/>
        <a:p>
          <a:endParaRPr lang="en-US"/>
        </a:p>
      </dgm:t>
    </dgm:pt>
    <dgm:pt modelId="{51A26620-711F-4F29-A0BB-D4E6D4579C27}" type="pres">
      <dgm:prSet presAssocID="{8B4D0287-80A2-4B1F-84CD-B52F340930F5}" presName="rootConnector" presStyleLbl="node2" presStyleIdx="1" presStyleCnt="4"/>
      <dgm:spPr/>
      <dgm:t>
        <a:bodyPr/>
        <a:lstStyle/>
        <a:p>
          <a:endParaRPr lang="en-US"/>
        </a:p>
      </dgm:t>
    </dgm:pt>
    <dgm:pt modelId="{03141641-A214-4BA2-9E49-DFC3C7CE2F6E}" type="pres">
      <dgm:prSet presAssocID="{8B4D0287-80A2-4B1F-84CD-B52F340930F5}" presName="hierChild4" presStyleCnt="0"/>
      <dgm:spPr/>
    </dgm:pt>
    <dgm:pt modelId="{A2744F41-5423-497A-AF8F-3AA58A438217}" type="pres">
      <dgm:prSet presAssocID="{8B4D0287-80A2-4B1F-84CD-B52F340930F5}" presName="hierChild5" presStyleCnt="0"/>
      <dgm:spPr/>
    </dgm:pt>
    <dgm:pt modelId="{38BB5A41-1352-4953-9700-3F766648D031}" type="pres">
      <dgm:prSet presAssocID="{ED1E2955-090F-4F96-A138-014E1F79107B}" presName="Name37" presStyleLbl="parChTrans1D2" presStyleIdx="2" presStyleCnt="4"/>
      <dgm:spPr/>
      <dgm:t>
        <a:bodyPr/>
        <a:lstStyle/>
        <a:p>
          <a:endParaRPr lang="en-US"/>
        </a:p>
      </dgm:t>
    </dgm:pt>
    <dgm:pt modelId="{454798B6-964B-4E7A-940A-84FA4A426A29}" type="pres">
      <dgm:prSet presAssocID="{2BE7CA1C-17CE-490B-9610-4CF0A78FDD59}" presName="hierRoot2" presStyleCnt="0">
        <dgm:presLayoutVars>
          <dgm:hierBranch val="init"/>
        </dgm:presLayoutVars>
      </dgm:prSet>
      <dgm:spPr/>
    </dgm:pt>
    <dgm:pt modelId="{BF4C1698-7FF9-4AA5-82F6-4C7C58B12057}" type="pres">
      <dgm:prSet presAssocID="{2BE7CA1C-17CE-490B-9610-4CF0A78FDD59}" presName="rootComposite" presStyleCnt="0"/>
      <dgm:spPr/>
    </dgm:pt>
    <dgm:pt modelId="{47781D29-9918-4AC7-B698-427A20777261}" type="pres">
      <dgm:prSet presAssocID="{2BE7CA1C-17CE-490B-9610-4CF0A78FDD59}" presName="rootText" presStyleLbl="node2" presStyleIdx="2" presStyleCnt="4">
        <dgm:presLayoutVars>
          <dgm:chPref val="3"/>
        </dgm:presLayoutVars>
      </dgm:prSet>
      <dgm:spPr/>
      <dgm:t>
        <a:bodyPr/>
        <a:lstStyle/>
        <a:p>
          <a:endParaRPr lang="en-US"/>
        </a:p>
      </dgm:t>
    </dgm:pt>
    <dgm:pt modelId="{6B9041A4-6CEB-4BFF-A2B9-3FB889F95CE8}" type="pres">
      <dgm:prSet presAssocID="{2BE7CA1C-17CE-490B-9610-4CF0A78FDD59}" presName="rootConnector" presStyleLbl="node2" presStyleIdx="2" presStyleCnt="4"/>
      <dgm:spPr/>
      <dgm:t>
        <a:bodyPr/>
        <a:lstStyle/>
        <a:p>
          <a:endParaRPr lang="en-US"/>
        </a:p>
      </dgm:t>
    </dgm:pt>
    <dgm:pt modelId="{8DC45053-EB76-4FF7-9631-5DC735D6AC1D}" type="pres">
      <dgm:prSet presAssocID="{2BE7CA1C-17CE-490B-9610-4CF0A78FDD59}" presName="hierChild4" presStyleCnt="0"/>
      <dgm:spPr/>
    </dgm:pt>
    <dgm:pt modelId="{2261F3C5-63F8-4C6B-B35E-E1A471B24730}" type="pres">
      <dgm:prSet presAssocID="{2BE7CA1C-17CE-490B-9610-4CF0A78FDD59}" presName="hierChild5" presStyleCnt="0"/>
      <dgm:spPr/>
    </dgm:pt>
    <dgm:pt modelId="{44A06C52-E231-4BEB-87E7-A2FF1017060E}" type="pres">
      <dgm:prSet presAssocID="{4EB22752-C8A2-45C9-97BD-07947A076374}" presName="Name37" presStyleLbl="parChTrans1D2" presStyleIdx="3" presStyleCnt="4"/>
      <dgm:spPr/>
      <dgm:t>
        <a:bodyPr/>
        <a:lstStyle/>
        <a:p>
          <a:endParaRPr lang="en-US"/>
        </a:p>
      </dgm:t>
    </dgm:pt>
    <dgm:pt modelId="{03FAADB6-B1B8-4770-BDEE-F41673904DD9}" type="pres">
      <dgm:prSet presAssocID="{24E416A8-9C4E-4D86-88F0-3F69B30B91AB}" presName="hierRoot2" presStyleCnt="0">
        <dgm:presLayoutVars>
          <dgm:hierBranch val="init"/>
        </dgm:presLayoutVars>
      </dgm:prSet>
      <dgm:spPr/>
    </dgm:pt>
    <dgm:pt modelId="{C60B5AF7-D4DA-45EA-873A-3B66798E3291}" type="pres">
      <dgm:prSet presAssocID="{24E416A8-9C4E-4D86-88F0-3F69B30B91AB}" presName="rootComposite" presStyleCnt="0"/>
      <dgm:spPr/>
    </dgm:pt>
    <dgm:pt modelId="{3C606163-AB59-4EAF-AA05-1280309E67F9}" type="pres">
      <dgm:prSet presAssocID="{24E416A8-9C4E-4D86-88F0-3F69B30B91AB}" presName="rootText" presStyleLbl="node2" presStyleIdx="3" presStyleCnt="4" custScaleX="132584">
        <dgm:presLayoutVars>
          <dgm:chPref val="3"/>
        </dgm:presLayoutVars>
      </dgm:prSet>
      <dgm:spPr/>
      <dgm:t>
        <a:bodyPr/>
        <a:lstStyle/>
        <a:p>
          <a:endParaRPr lang="en-US"/>
        </a:p>
      </dgm:t>
    </dgm:pt>
    <dgm:pt modelId="{199B93FB-4BBE-44AB-A024-FBC8D6C9E2A2}" type="pres">
      <dgm:prSet presAssocID="{24E416A8-9C4E-4D86-88F0-3F69B30B91AB}" presName="rootConnector" presStyleLbl="node2" presStyleIdx="3" presStyleCnt="4"/>
      <dgm:spPr/>
      <dgm:t>
        <a:bodyPr/>
        <a:lstStyle/>
        <a:p>
          <a:endParaRPr lang="en-US"/>
        </a:p>
      </dgm:t>
    </dgm:pt>
    <dgm:pt modelId="{30011C4F-EC40-4D09-BB16-3435D4A33935}" type="pres">
      <dgm:prSet presAssocID="{24E416A8-9C4E-4D86-88F0-3F69B30B91AB}" presName="hierChild4" presStyleCnt="0"/>
      <dgm:spPr/>
    </dgm:pt>
    <dgm:pt modelId="{46D0A0EE-96D9-4E05-B078-50E275C492DF}" type="pres">
      <dgm:prSet presAssocID="{24E416A8-9C4E-4D86-88F0-3F69B30B91AB}" presName="hierChild5" presStyleCnt="0"/>
      <dgm:spPr/>
    </dgm:pt>
    <dgm:pt modelId="{0381FE97-6989-44B5-8AD5-8792B32B0EEC}" type="pres">
      <dgm:prSet presAssocID="{FBD686AA-7434-456D-8DCA-D19376F60767}" presName="hierChild3" presStyleCnt="0"/>
      <dgm:spPr/>
    </dgm:pt>
  </dgm:ptLst>
  <dgm:cxnLst>
    <dgm:cxn modelId="{6D9720CF-37F0-4A2C-84CE-8FDE0620AFA8}" type="presOf" srcId="{B8EE1006-0013-4993-99A8-F8E1735F789D}" destId="{84556FAA-962C-4543-B13D-5D8AF75B1A4E}" srcOrd="0" destOrd="0" presId="urn:microsoft.com/office/officeart/2005/8/layout/orgChart1"/>
    <dgm:cxn modelId="{BD662BF4-8B1C-499E-8137-94CBCA700D31}" type="presOf" srcId="{FBD686AA-7434-456D-8DCA-D19376F60767}" destId="{BE92EA42-16E3-44BB-9230-6FF7716ED303}" srcOrd="1" destOrd="0" presId="urn:microsoft.com/office/officeart/2005/8/layout/orgChart1"/>
    <dgm:cxn modelId="{252018D0-7179-42DA-9161-80959C338A5A}" type="presOf" srcId="{8B4D0287-80A2-4B1F-84CD-B52F340930F5}" destId="{51A26620-711F-4F29-A0BB-D4E6D4579C27}" srcOrd="1" destOrd="0" presId="urn:microsoft.com/office/officeart/2005/8/layout/orgChart1"/>
    <dgm:cxn modelId="{8C30E085-F805-4741-9643-371A38C2B163}" type="presOf" srcId="{CA1A50C8-E679-4A61-B01B-8798A0344ACE}" destId="{577349F9-3990-4DF8-B0DD-5F2B96B51DDF}" srcOrd="0" destOrd="0" presId="urn:microsoft.com/office/officeart/2005/8/layout/orgChart1"/>
    <dgm:cxn modelId="{D71C4F62-A69C-44DB-8C4F-3250907BC60D}" type="presOf" srcId="{5D0135BA-FD72-4D91-B51F-BDDABAEBB313}" destId="{423F4D74-26DA-4005-9DE2-401AB38FB9E7}" srcOrd="1" destOrd="0" presId="urn:microsoft.com/office/officeart/2005/8/layout/orgChart1"/>
    <dgm:cxn modelId="{8BB94997-6B5D-4488-8573-4B901B950D15}" type="presOf" srcId="{2BE7CA1C-17CE-490B-9610-4CF0A78FDD59}" destId="{6B9041A4-6CEB-4BFF-A2B9-3FB889F95CE8}" srcOrd="1" destOrd="0" presId="urn:microsoft.com/office/officeart/2005/8/layout/orgChart1"/>
    <dgm:cxn modelId="{E5D404A4-15ED-47A7-89E8-E570D349E4BE}" srcId="{FBD686AA-7434-456D-8DCA-D19376F60767}" destId="{5D0135BA-FD72-4D91-B51F-BDDABAEBB313}" srcOrd="0" destOrd="0" parTransId="{AF6B4D13-37A3-4209-BF68-B4E80887569A}" sibTransId="{C9EEB6E6-841D-4571-93B4-8F31DEEDBCE1}"/>
    <dgm:cxn modelId="{32F6EAD5-FD1B-4E1D-A84F-D08EEB4313DB}" srcId="{CA1A50C8-E679-4A61-B01B-8798A0344ACE}" destId="{FBD686AA-7434-456D-8DCA-D19376F60767}" srcOrd="0" destOrd="0" parTransId="{54BC618D-80A0-4599-8978-F7374D7C24EB}" sibTransId="{F4566CBF-7131-4EA4-800A-D7932C1A15FA}"/>
    <dgm:cxn modelId="{308AF78D-E91D-474B-8D96-7871FF5E3EEF}" type="presOf" srcId="{5D0135BA-FD72-4D91-B51F-BDDABAEBB313}" destId="{22322C18-DFB2-461F-9358-4B9159578384}" srcOrd="0" destOrd="0" presId="urn:microsoft.com/office/officeart/2005/8/layout/orgChart1"/>
    <dgm:cxn modelId="{DBDBCE92-A922-4C34-A4E5-9F5945E4DFC6}" srcId="{FBD686AA-7434-456D-8DCA-D19376F60767}" destId="{8B4D0287-80A2-4B1F-84CD-B52F340930F5}" srcOrd="1" destOrd="0" parTransId="{B8EE1006-0013-4993-99A8-F8E1735F789D}" sibTransId="{4AD40BD7-B4D8-4C12-BE6A-24C70DD38E62}"/>
    <dgm:cxn modelId="{FD929F43-AB91-45EB-A2CD-90F6D338E62F}" type="presOf" srcId="{24E416A8-9C4E-4D86-88F0-3F69B30B91AB}" destId="{3C606163-AB59-4EAF-AA05-1280309E67F9}" srcOrd="0" destOrd="0" presId="urn:microsoft.com/office/officeart/2005/8/layout/orgChart1"/>
    <dgm:cxn modelId="{2C33504D-3E94-4833-A124-31068AE5B2D7}" type="presOf" srcId="{8B4D0287-80A2-4B1F-84CD-B52F340930F5}" destId="{A622FE31-B973-4C30-8B76-FDA04926E3AF}" srcOrd="0" destOrd="0" presId="urn:microsoft.com/office/officeart/2005/8/layout/orgChart1"/>
    <dgm:cxn modelId="{A86D3398-21D4-46E5-9F7C-3FD158F3E2A1}" type="presOf" srcId="{24E416A8-9C4E-4D86-88F0-3F69B30B91AB}" destId="{199B93FB-4BBE-44AB-A024-FBC8D6C9E2A2}" srcOrd="1" destOrd="0" presId="urn:microsoft.com/office/officeart/2005/8/layout/orgChart1"/>
    <dgm:cxn modelId="{9E0762EA-59C9-49BA-B185-51B3F82838F6}" srcId="{FBD686AA-7434-456D-8DCA-D19376F60767}" destId="{24E416A8-9C4E-4D86-88F0-3F69B30B91AB}" srcOrd="3" destOrd="0" parTransId="{4EB22752-C8A2-45C9-97BD-07947A076374}" sibTransId="{478BAE31-E4FF-4A62-8D9A-0964BF0ADEF1}"/>
    <dgm:cxn modelId="{60A51D7F-3D34-43D1-958B-A8451CA7F615}" srcId="{FBD686AA-7434-456D-8DCA-D19376F60767}" destId="{2BE7CA1C-17CE-490B-9610-4CF0A78FDD59}" srcOrd="2" destOrd="0" parTransId="{ED1E2955-090F-4F96-A138-014E1F79107B}" sibTransId="{A82871AA-1323-4D39-80C3-3052D7A3EACC}"/>
    <dgm:cxn modelId="{55A946D0-A91B-40E7-A21D-CEE066F306B9}" type="presOf" srcId="{FBD686AA-7434-456D-8DCA-D19376F60767}" destId="{C662F4A0-9E6D-4626-A5A6-7CD738E48295}" srcOrd="0" destOrd="0" presId="urn:microsoft.com/office/officeart/2005/8/layout/orgChart1"/>
    <dgm:cxn modelId="{E5B5E870-70EE-496A-A290-6D3FA36A5952}" type="presOf" srcId="{2BE7CA1C-17CE-490B-9610-4CF0A78FDD59}" destId="{47781D29-9918-4AC7-B698-427A20777261}" srcOrd="0" destOrd="0" presId="urn:microsoft.com/office/officeart/2005/8/layout/orgChart1"/>
    <dgm:cxn modelId="{EC1509C3-EA8D-4064-AE3A-47FE4867DCB4}" type="presOf" srcId="{ED1E2955-090F-4F96-A138-014E1F79107B}" destId="{38BB5A41-1352-4953-9700-3F766648D031}" srcOrd="0" destOrd="0" presId="urn:microsoft.com/office/officeart/2005/8/layout/orgChart1"/>
    <dgm:cxn modelId="{2401C828-61D0-446A-ACAF-733FDBA40018}" type="presOf" srcId="{AF6B4D13-37A3-4209-BF68-B4E80887569A}" destId="{F7A6CD49-FEE4-4922-8221-8BDC8D210B4D}" srcOrd="0" destOrd="0" presId="urn:microsoft.com/office/officeart/2005/8/layout/orgChart1"/>
    <dgm:cxn modelId="{F4EA0B08-17B7-4CA5-AD02-E257706F2D94}" type="presOf" srcId="{4EB22752-C8A2-45C9-97BD-07947A076374}" destId="{44A06C52-E231-4BEB-87E7-A2FF1017060E}" srcOrd="0" destOrd="0" presId="urn:microsoft.com/office/officeart/2005/8/layout/orgChart1"/>
    <dgm:cxn modelId="{9AAB5862-7F5B-45B2-BB8D-FD4780C46DC9}" type="presParOf" srcId="{577349F9-3990-4DF8-B0DD-5F2B96B51DDF}" destId="{8609B51F-78E6-4434-9FD1-82058E0F796E}" srcOrd="0" destOrd="0" presId="urn:microsoft.com/office/officeart/2005/8/layout/orgChart1"/>
    <dgm:cxn modelId="{3FD04445-9C0E-4375-9D3F-5B788EA2549B}" type="presParOf" srcId="{8609B51F-78E6-4434-9FD1-82058E0F796E}" destId="{45A5F14B-96D9-4285-BB79-FA5E8794028D}" srcOrd="0" destOrd="0" presId="urn:microsoft.com/office/officeart/2005/8/layout/orgChart1"/>
    <dgm:cxn modelId="{E2286A82-8B97-40B1-833B-3092B0FB6451}" type="presParOf" srcId="{45A5F14B-96D9-4285-BB79-FA5E8794028D}" destId="{C662F4A0-9E6D-4626-A5A6-7CD738E48295}" srcOrd="0" destOrd="0" presId="urn:microsoft.com/office/officeart/2005/8/layout/orgChart1"/>
    <dgm:cxn modelId="{21462C54-FFCA-454E-8EFC-C74201FD7CD3}" type="presParOf" srcId="{45A5F14B-96D9-4285-BB79-FA5E8794028D}" destId="{BE92EA42-16E3-44BB-9230-6FF7716ED303}" srcOrd="1" destOrd="0" presId="urn:microsoft.com/office/officeart/2005/8/layout/orgChart1"/>
    <dgm:cxn modelId="{D0CEC5A8-E5EF-4A29-AC00-FE41DCFA7650}" type="presParOf" srcId="{8609B51F-78E6-4434-9FD1-82058E0F796E}" destId="{2DFCD421-3777-4507-BC16-C4D2728CF666}" srcOrd="1" destOrd="0" presId="urn:microsoft.com/office/officeart/2005/8/layout/orgChart1"/>
    <dgm:cxn modelId="{AE21C267-ACD6-4693-87D9-FC2587D037E8}" type="presParOf" srcId="{2DFCD421-3777-4507-BC16-C4D2728CF666}" destId="{F7A6CD49-FEE4-4922-8221-8BDC8D210B4D}" srcOrd="0" destOrd="0" presId="urn:microsoft.com/office/officeart/2005/8/layout/orgChart1"/>
    <dgm:cxn modelId="{C35C2F04-ACE2-4F6C-8541-C0F4198CCC61}" type="presParOf" srcId="{2DFCD421-3777-4507-BC16-C4D2728CF666}" destId="{1B122C95-BD22-47C6-81BB-46DC2D9DAB04}" srcOrd="1" destOrd="0" presId="urn:microsoft.com/office/officeart/2005/8/layout/orgChart1"/>
    <dgm:cxn modelId="{81342D10-FEC3-4107-83E6-74783CC5A134}" type="presParOf" srcId="{1B122C95-BD22-47C6-81BB-46DC2D9DAB04}" destId="{ED69A20F-91A3-42ED-AC3C-23B5453A3F5A}" srcOrd="0" destOrd="0" presId="urn:microsoft.com/office/officeart/2005/8/layout/orgChart1"/>
    <dgm:cxn modelId="{43D5F32B-AC39-4F3D-A173-AAB864B6E7ED}" type="presParOf" srcId="{ED69A20F-91A3-42ED-AC3C-23B5453A3F5A}" destId="{22322C18-DFB2-461F-9358-4B9159578384}" srcOrd="0" destOrd="0" presId="urn:microsoft.com/office/officeart/2005/8/layout/orgChart1"/>
    <dgm:cxn modelId="{B73751DB-6969-48C2-ADBD-3EAF6908D218}" type="presParOf" srcId="{ED69A20F-91A3-42ED-AC3C-23B5453A3F5A}" destId="{423F4D74-26DA-4005-9DE2-401AB38FB9E7}" srcOrd="1" destOrd="0" presId="urn:microsoft.com/office/officeart/2005/8/layout/orgChart1"/>
    <dgm:cxn modelId="{51878215-E9DF-4F29-9A8E-B742F19B8460}" type="presParOf" srcId="{1B122C95-BD22-47C6-81BB-46DC2D9DAB04}" destId="{237AB339-65A6-45AE-A61E-E2DD1F2C31A5}" srcOrd="1" destOrd="0" presId="urn:microsoft.com/office/officeart/2005/8/layout/orgChart1"/>
    <dgm:cxn modelId="{26B0FA36-BBEF-494D-8285-0748C6F5F606}" type="presParOf" srcId="{1B122C95-BD22-47C6-81BB-46DC2D9DAB04}" destId="{95FE42BE-38A6-4890-AAFC-C0EC4A0C8743}" srcOrd="2" destOrd="0" presId="urn:microsoft.com/office/officeart/2005/8/layout/orgChart1"/>
    <dgm:cxn modelId="{1BA508D6-94E6-4C99-893E-40A0FD760031}" type="presParOf" srcId="{2DFCD421-3777-4507-BC16-C4D2728CF666}" destId="{84556FAA-962C-4543-B13D-5D8AF75B1A4E}" srcOrd="2" destOrd="0" presId="urn:microsoft.com/office/officeart/2005/8/layout/orgChart1"/>
    <dgm:cxn modelId="{72536A38-B716-4C07-8438-F1B19FB37B89}" type="presParOf" srcId="{2DFCD421-3777-4507-BC16-C4D2728CF666}" destId="{BC507421-6482-493A-862F-1C429283FF1A}" srcOrd="3" destOrd="0" presId="urn:microsoft.com/office/officeart/2005/8/layout/orgChart1"/>
    <dgm:cxn modelId="{32665961-4D15-47E2-B487-B0F7BD5D3385}" type="presParOf" srcId="{BC507421-6482-493A-862F-1C429283FF1A}" destId="{C15CAA7E-F5A9-4E2F-864B-D274EFE747DB}" srcOrd="0" destOrd="0" presId="urn:microsoft.com/office/officeart/2005/8/layout/orgChart1"/>
    <dgm:cxn modelId="{BA955B69-2083-4485-ABF2-0A6C7D6458B9}" type="presParOf" srcId="{C15CAA7E-F5A9-4E2F-864B-D274EFE747DB}" destId="{A622FE31-B973-4C30-8B76-FDA04926E3AF}" srcOrd="0" destOrd="0" presId="urn:microsoft.com/office/officeart/2005/8/layout/orgChart1"/>
    <dgm:cxn modelId="{8B84CBD0-5BC5-4467-8A92-3A6D9305BC71}" type="presParOf" srcId="{C15CAA7E-F5A9-4E2F-864B-D274EFE747DB}" destId="{51A26620-711F-4F29-A0BB-D4E6D4579C27}" srcOrd="1" destOrd="0" presId="urn:microsoft.com/office/officeart/2005/8/layout/orgChart1"/>
    <dgm:cxn modelId="{2C1856E6-1096-4024-88B6-6E1A43C51B7F}" type="presParOf" srcId="{BC507421-6482-493A-862F-1C429283FF1A}" destId="{03141641-A214-4BA2-9E49-DFC3C7CE2F6E}" srcOrd="1" destOrd="0" presId="urn:microsoft.com/office/officeart/2005/8/layout/orgChart1"/>
    <dgm:cxn modelId="{2C6D6E26-6D0E-4C3C-87B6-4FE9BB7377E8}" type="presParOf" srcId="{BC507421-6482-493A-862F-1C429283FF1A}" destId="{A2744F41-5423-497A-AF8F-3AA58A438217}" srcOrd="2" destOrd="0" presId="urn:microsoft.com/office/officeart/2005/8/layout/orgChart1"/>
    <dgm:cxn modelId="{24BF0AC3-49D4-4075-9FA0-2D267742746C}" type="presParOf" srcId="{2DFCD421-3777-4507-BC16-C4D2728CF666}" destId="{38BB5A41-1352-4953-9700-3F766648D031}" srcOrd="4" destOrd="0" presId="urn:microsoft.com/office/officeart/2005/8/layout/orgChart1"/>
    <dgm:cxn modelId="{13E824B9-DED4-49F3-9995-ACEBAFEF97DD}" type="presParOf" srcId="{2DFCD421-3777-4507-BC16-C4D2728CF666}" destId="{454798B6-964B-4E7A-940A-84FA4A426A29}" srcOrd="5" destOrd="0" presId="urn:microsoft.com/office/officeart/2005/8/layout/orgChart1"/>
    <dgm:cxn modelId="{C3041B00-8EE9-43C0-B4E8-DD3E38BE3E43}" type="presParOf" srcId="{454798B6-964B-4E7A-940A-84FA4A426A29}" destId="{BF4C1698-7FF9-4AA5-82F6-4C7C58B12057}" srcOrd="0" destOrd="0" presId="urn:microsoft.com/office/officeart/2005/8/layout/orgChart1"/>
    <dgm:cxn modelId="{2F3913F5-C86F-4D10-8D5A-C8C3A4DE3767}" type="presParOf" srcId="{BF4C1698-7FF9-4AA5-82F6-4C7C58B12057}" destId="{47781D29-9918-4AC7-B698-427A20777261}" srcOrd="0" destOrd="0" presId="urn:microsoft.com/office/officeart/2005/8/layout/orgChart1"/>
    <dgm:cxn modelId="{FF0FD9FA-DAE9-4129-9F74-9772D316E381}" type="presParOf" srcId="{BF4C1698-7FF9-4AA5-82F6-4C7C58B12057}" destId="{6B9041A4-6CEB-4BFF-A2B9-3FB889F95CE8}" srcOrd="1" destOrd="0" presId="urn:microsoft.com/office/officeart/2005/8/layout/orgChart1"/>
    <dgm:cxn modelId="{8BBEB08C-4095-4387-8E75-4C1E172CA6E9}" type="presParOf" srcId="{454798B6-964B-4E7A-940A-84FA4A426A29}" destId="{8DC45053-EB76-4FF7-9631-5DC735D6AC1D}" srcOrd="1" destOrd="0" presId="urn:microsoft.com/office/officeart/2005/8/layout/orgChart1"/>
    <dgm:cxn modelId="{C71B20E2-9266-4D09-9F78-8337644BA47B}" type="presParOf" srcId="{454798B6-964B-4E7A-940A-84FA4A426A29}" destId="{2261F3C5-63F8-4C6B-B35E-E1A471B24730}" srcOrd="2" destOrd="0" presId="urn:microsoft.com/office/officeart/2005/8/layout/orgChart1"/>
    <dgm:cxn modelId="{0E1B9042-D8D3-4151-8A96-7D925926186B}" type="presParOf" srcId="{2DFCD421-3777-4507-BC16-C4D2728CF666}" destId="{44A06C52-E231-4BEB-87E7-A2FF1017060E}" srcOrd="6" destOrd="0" presId="urn:microsoft.com/office/officeart/2005/8/layout/orgChart1"/>
    <dgm:cxn modelId="{79404773-0E86-420A-88B4-D978BE974E0E}" type="presParOf" srcId="{2DFCD421-3777-4507-BC16-C4D2728CF666}" destId="{03FAADB6-B1B8-4770-BDEE-F41673904DD9}" srcOrd="7" destOrd="0" presId="urn:microsoft.com/office/officeart/2005/8/layout/orgChart1"/>
    <dgm:cxn modelId="{1F8064C9-6A84-469D-812F-659063D75912}" type="presParOf" srcId="{03FAADB6-B1B8-4770-BDEE-F41673904DD9}" destId="{C60B5AF7-D4DA-45EA-873A-3B66798E3291}" srcOrd="0" destOrd="0" presId="urn:microsoft.com/office/officeart/2005/8/layout/orgChart1"/>
    <dgm:cxn modelId="{1182BE6E-19D7-47B9-9D4A-3DCA40B35854}" type="presParOf" srcId="{C60B5AF7-D4DA-45EA-873A-3B66798E3291}" destId="{3C606163-AB59-4EAF-AA05-1280309E67F9}" srcOrd="0" destOrd="0" presId="urn:microsoft.com/office/officeart/2005/8/layout/orgChart1"/>
    <dgm:cxn modelId="{085B3188-3AC9-4A0C-989A-9ACEBE0B32FE}" type="presParOf" srcId="{C60B5AF7-D4DA-45EA-873A-3B66798E3291}" destId="{199B93FB-4BBE-44AB-A024-FBC8D6C9E2A2}" srcOrd="1" destOrd="0" presId="urn:microsoft.com/office/officeart/2005/8/layout/orgChart1"/>
    <dgm:cxn modelId="{1842CA81-6567-436A-9864-4C0F1D379524}" type="presParOf" srcId="{03FAADB6-B1B8-4770-BDEE-F41673904DD9}" destId="{30011C4F-EC40-4D09-BB16-3435D4A33935}" srcOrd="1" destOrd="0" presId="urn:microsoft.com/office/officeart/2005/8/layout/orgChart1"/>
    <dgm:cxn modelId="{9EE17FB1-AFC7-46C4-A61A-DFCD182D33FF}" type="presParOf" srcId="{03FAADB6-B1B8-4770-BDEE-F41673904DD9}" destId="{46D0A0EE-96D9-4E05-B078-50E275C492DF}" srcOrd="2" destOrd="0" presId="urn:microsoft.com/office/officeart/2005/8/layout/orgChart1"/>
    <dgm:cxn modelId="{B6E5EF80-16D2-405A-8F8E-3878D37AE0DB}" type="presParOf" srcId="{8609B51F-78E6-4434-9FD1-82058E0F796E}" destId="{0381FE97-6989-44B5-8AD5-8792B32B0E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1A50C8-E679-4A61-B01B-8798A0344ACE}" type="doc">
      <dgm:prSet loTypeId="urn:microsoft.com/office/officeart/2005/8/layout/orgChart1" loCatId="hierarchy" qsTypeId="urn:microsoft.com/office/officeart/2005/8/quickstyle/simple5" qsCatId="simple" csTypeId="urn:microsoft.com/office/officeart/2005/8/colors/colorful2" csCatId="colorful" phldr="1"/>
      <dgm:spPr/>
      <dgm:t>
        <a:bodyPr/>
        <a:lstStyle/>
        <a:p>
          <a:endParaRPr lang="en-US"/>
        </a:p>
      </dgm:t>
    </dgm:pt>
    <dgm:pt modelId="{FBD686AA-7434-456D-8DCA-D19376F60767}">
      <dgm:prSet phldrT="[Text]" custT="1"/>
      <dgm:spPr/>
      <dgm:t>
        <a:bodyPr/>
        <a:lstStyle/>
        <a:p>
          <a:r>
            <a:rPr lang="en-US" sz="1400" dirty="0">
              <a:latin typeface="+mj-lt"/>
            </a:rPr>
            <a:t>IN-VIVO </a:t>
          </a:r>
        </a:p>
        <a:p>
          <a:r>
            <a:rPr lang="en-US" sz="1400" dirty="0">
              <a:latin typeface="+mj-lt"/>
            </a:rPr>
            <a:t>MODELS</a:t>
          </a:r>
        </a:p>
      </dgm:t>
    </dgm:pt>
    <dgm:pt modelId="{54BC618D-80A0-4599-8978-F7374D7C24EB}" type="parTrans" cxnId="{32F6EAD5-FD1B-4E1D-A84F-D08EEB4313DB}">
      <dgm:prSet/>
      <dgm:spPr/>
      <dgm:t>
        <a:bodyPr/>
        <a:lstStyle/>
        <a:p>
          <a:endParaRPr lang="en-US"/>
        </a:p>
      </dgm:t>
    </dgm:pt>
    <dgm:pt modelId="{F4566CBF-7131-4EA4-800A-D7932C1A15FA}" type="sibTrans" cxnId="{32F6EAD5-FD1B-4E1D-A84F-D08EEB4313DB}">
      <dgm:prSet/>
      <dgm:spPr/>
      <dgm:t>
        <a:bodyPr/>
        <a:lstStyle/>
        <a:p>
          <a:endParaRPr lang="en-US"/>
        </a:p>
      </dgm:t>
    </dgm:pt>
    <dgm:pt modelId="{5D0135BA-FD72-4D91-B51F-BDDABAEBB313}">
      <dgm:prSet phldrT="[Text]"/>
      <dgm:spPr/>
      <dgm:t>
        <a:bodyPr/>
        <a:lstStyle/>
        <a:p>
          <a:r>
            <a:rPr lang="en-US" b="0" dirty="0">
              <a:latin typeface="+mj-lt"/>
            </a:rPr>
            <a:t>HEPATITIS IN LONG EVANS CINNAMON RATS</a:t>
          </a:r>
        </a:p>
      </dgm:t>
    </dgm:pt>
    <dgm:pt modelId="{AF6B4D13-37A3-4209-BF68-B4E80887569A}" type="parTrans" cxnId="{E5D404A4-15ED-47A7-89E8-E570D349E4BE}">
      <dgm:prSet/>
      <dgm:spPr/>
      <dgm:t>
        <a:bodyPr/>
        <a:lstStyle/>
        <a:p>
          <a:endParaRPr lang="en-US"/>
        </a:p>
      </dgm:t>
    </dgm:pt>
    <dgm:pt modelId="{C9EEB6E6-841D-4571-93B4-8F31DEEDBCE1}" type="sibTrans" cxnId="{E5D404A4-15ED-47A7-89E8-E570D349E4BE}">
      <dgm:prSet/>
      <dgm:spPr/>
      <dgm:t>
        <a:bodyPr/>
        <a:lstStyle/>
        <a:p>
          <a:endParaRPr lang="en-US"/>
        </a:p>
      </dgm:t>
    </dgm:pt>
    <dgm:pt modelId="{8B4D0287-80A2-4B1F-84CD-B52F340930F5}">
      <dgm:prSet phldrT="[Text]"/>
      <dgm:spPr/>
      <dgm:t>
        <a:bodyPr/>
        <a:lstStyle/>
        <a:p>
          <a:r>
            <a:rPr lang="en-US" b="0" dirty="0">
              <a:latin typeface="+mj-lt"/>
            </a:rPr>
            <a:t>TEMPORARY HEPATIC ISCHEMIA</a:t>
          </a:r>
        </a:p>
      </dgm:t>
    </dgm:pt>
    <dgm:pt modelId="{B8EE1006-0013-4993-99A8-F8E1735F789D}" type="parTrans" cxnId="{DBDBCE92-A922-4C34-A4E5-9F5945E4DFC6}">
      <dgm:prSet/>
      <dgm:spPr/>
      <dgm:t>
        <a:bodyPr/>
        <a:lstStyle/>
        <a:p>
          <a:endParaRPr lang="en-US"/>
        </a:p>
      </dgm:t>
    </dgm:pt>
    <dgm:pt modelId="{4AD40BD7-B4D8-4C12-BE6A-24C70DD38E62}" type="sibTrans" cxnId="{DBDBCE92-A922-4C34-A4E5-9F5945E4DFC6}">
      <dgm:prSet/>
      <dgm:spPr/>
      <dgm:t>
        <a:bodyPr/>
        <a:lstStyle/>
        <a:p>
          <a:endParaRPr lang="en-US"/>
        </a:p>
      </dgm:t>
    </dgm:pt>
    <dgm:pt modelId="{24E416A8-9C4E-4D86-88F0-3F69B30B91AB}">
      <dgm:prSet phldrT="[Text]" custT="1"/>
      <dgm:spPr/>
      <dgm:t>
        <a:bodyPr/>
        <a:lstStyle/>
        <a:p>
          <a:r>
            <a:rPr lang="en-US" sz="1100" b="0" dirty="0">
              <a:latin typeface="+mj-lt"/>
            </a:rPr>
            <a:t>RIFAMPICIN + ISONIAZID INDUCED HEPATOTOXICITY IN RATS</a:t>
          </a:r>
        </a:p>
      </dgm:t>
    </dgm:pt>
    <dgm:pt modelId="{4EB22752-C8A2-45C9-97BD-07947A076374}" type="parTrans" cxnId="{9E0762EA-59C9-49BA-B185-51B3F82838F6}">
      <dgm:prSet/>
      <dgm:spPr/>
      <dgm:t>
        <a:bodyPr/>
        <a:lstStyle/>
        <a:p>
          <a:endParaRPr lang="en-US"/>
        </a:p>
      </dgm:t>
    </dgm:pt>
    <dgm:pt modelId="{478BAE31-E4FF-4A62-8D9A-0964BF0ADEF1}" type="sibTrans" cxnId="{9E0762EA-59C9-49BA-B185-51B3F82838F6}">
      <dgm:prSet/>
      <dgm:spPr/>
      <dgm:t>
        <a:bodyPr/>
        <a:lstStyle/>
        <a:p>
          <a:endParaRPr lang="en-US"/>
        </a:p>
      </dgm:t>
    </dgm:pt>
    <dgm:pt modelId="{2BE7CA1C-17CE-490B-9610-4CF0A78FDD59}">
      <dgm:prSet/>
      <dgm:spPr/>
      <dgm:t>
        <a:bodyPr/>
        <a:lstStyle/>
        <a:p>
          <a:r>
            <a:rPr lang="en-US" b="0" dirty="0">
              <a:latin typeface="+mj-lt"/>
            </a:rPr>
            <a:t>PARACETAMOL INDUCED LIVER DAMAGE IN RATS</a:t>
          </a:r>
        </a:p>
      </dgm:t>
    </dgm:pt>
    <dgm:pt modelId="{ED1E2955-090F-4F96-A138-014E1F79107B}" type="parTrans" cxnId="{60A51D7F-3D34-43D1-958B-A8451CA7F615}">
      <dgm:prSet/>
      <dgm:spPr/>
      <dgm:t>
        <a:bodyPr/>
        <a:lstStyle/>
        <a:p>
          <a:endParaRPr lang="en-US"/>
        </a:p>
      </dgm:t>
    </dgm:pt>
    <dgm:pt modelId="{A82871AA-1323-4D39-80C3-3052D7A3EACC}" type="sibTrans" cxnId="{60A51D7F-3D34-43D1-958B-A8451CA7F615}">
      <dgm:prSet/>
      <dgm:spPr/>
      <dgm:t>
        <a:bodyPr/>
        <a:lstStyle/>
        <a:p>
          <a:endParaRPr lang="en-US"/>
        </a:p>
      </dgm:t>
    </dgm:pt>
    <dgm:pt modelId="{577349F9-3990-4DF8-B0DD-5F2B96B51DDF}" type="pres">
      <dgm:prSet presAssocID="{CA1A50C8-E679-4A61-B01B-8798A0344ACE}" presName="hierChild1" presStyleCnt="0">
        <dgm:presLayoutVars>
          <dgm:orgChart val="1"/>
          <dgm:chPref val="1"/>
          <dgm:dir/>
          <dgm:animOne val="branch"/>
          <dgm:animLvl val="lvl"/>
          <dgm:resizeHandles/>
        </dgm:presLayoutVars>
      </dgm:prSet>
      <dgm:spPr/>
      <dgm:t>
        <a:bodyPr/>
        <a:lstStyle/>
        <a:p>
          <a:endParaRPr lang="en-US"/>
        </a:p>
      </dgm:t>
    </dgm:pt>
    <dgm:pt modelId="{8609B51F-78E6-4434-9FD1-82058E0F796E}" type="pres">
      <dgm:prSet presAssocID="{FBD686AA-7434-456D-8DCA-D19376F60767}" presName="hierRoot1" presStyleCnt="0">
        <dgm:presLayoutVars>
          <dgm:hierBranch val="init"/>
        </dgm:presLayoutVars>
      </dgm:prSet>
      <dgm:spPr/>
    </dgm:pt>
    <dgm:pt modelId="{45A5F14B-96D9-4285-BB79-FA5E8794028D}" type="pres">
      <dgm:prSet presAssocID="{FBD686AA-7434-456D-8DCA-D19376F60767}" presName="rootComposite1" presStyleCnt="0"/>
      <dgm:spPr/>
    </dgm:pt>
    <dgm:pt modelId="{C662F4A0-9E6D-4626-A5A6-7CD738E48295}" type="pres">
      <dgm:prSet presAssocID="{FBD686AA-7434-456D-8DCA-D19376F60767}" presName="rootText1" presStyleLbl="node0" presStyleIdx="0" presStyleCnt="1" custLinFactNeighborX="-1715" custLinFactNeighborY="2984">
        <dgm:presLayoutVars>
          <dgm:chPref val="3"/>
        </dgm:presLayoutVars>
      </dgm:prSet>
      <dgm:spPr/>
      <dgm:t>
        <a:bodyPr/>
        <a:lstStyle/>
        <a:p>
          <a:endParaRPr lang="en-US"/>
        </a:p>
      </dgm:t>
    </dgm:pt>
    <dgm:pt modelId="{BE92EA42-16E3-44BB-9230-6FF7716ED303}" type="pres">
      <dgm:prSet presAssocID="{FBD686AA-7434-456D-8DCA-D19376F60767}" presName="rootConnector1" presStyleLbl="node1" presStyleIdx="0" presStyleCnt="0"/>
      <dgm:spPr/>
      <dgm:t>
        <a:bodyPr/>
        <a:lstStyle/>
        <a:p>
          <a:endParaRPr lang="en-US"/>
        </a:p>
      </dgm:t>
    </dgm:pt>
    <dgm:pt modelId="{2DFCD421-3777-4507-BC16-C4D2728CF666}" type="pres">
      <dgm:prSet presAssocID="{FBD686AA-7434-456D-8DCA-D19376F60767}" presName="hierChild2" presStyleCnt="0"/>
      <dgm:spPr/>
    </dgm:pt>
    <dgm:pt modelId="{F7A6CD49-FEE4-4922-8221-8BDC8D210B4D}" type="pres">
      <dgm:prSet presAssocID="{AF6B4D13-37A3-4209-BF68-B4E80887569A}" presName="Name37" presStyleLbl="parChTrans1D2" presStyleIdx="0" presStyleCnt="4"/>
      <dgm:spPr/>
      <dgm:t>
        <a:bodyPr/>
        <a:lstStyle/>
        <a:p>
          <a:endParaRPr lang="en-US"/>
        </a:p>
      </dgm:t>
    </dgm:pt>
    <dgm:pt modelId="{1B122C95-BD22-47C6-81BB-46DC2D9DAB04}" type="pres">
      <dgm:prSet presAssocID="{5D0135BA-FD72-4D91-B51F-BDDABAEBB313}" presName="hierRoot2" presStyleCnt="0">
        <dgm:presLayoutVars>
          <dgm:hierBranch val="init"/>
        </dgm:presLayoutVars>
      </dgm:prSet>
      <dgm:spPr/>
    </dgm:pt>
    <dgm:pt modelId="{ED69A20F-91A3-42ED-AC3C-23B5453A3F5A}" type="pres">
      <dgm:prSet presAssocID="{5D0135BA-FD72-4D91-B51F-BDDABAEBB313}" presName="rootComposite" presStyleCnt="0"/>
      <dgm:spPr/>
    </dgm:pt>
    <dgm:pt modelId="{22322C18-DFB2-461F-9358-4B9159578384}" type="pres">
      <dgm:prSet presAssocID="{5D0135BA-FD72-4D91-B51F-BDDABAEBB313}" presName="rootText" presStyleLbl="node2" presStyleIdx="0" presStyleCnt="4" custScaleX="133039">
        <dgm:presLayoutVars>
          <dgm:chPref val="3"/>
        </dgm:presLayoutVars>
      </dgm:prSet>
      <dgm:spPr/>
      <dgm:t>
        <a:bodyPr/>
        <a:lstStyle/>
        <a:p>
          <a:endParaRPr lang="en-US"/>
        </a:p>
      </dgm:t>
    </dgm:pt>
    <dgm:pt modelId="{423F4D74-26DA-4005-9DE2-401AB38FB9E7}" type="pres">
      <dgm:prSet presAssocID="{5D0135BA-FD72-4D91-B51F-BDDABAEBB313}" presName="rootConnector" presStyleLbl="node2" presStyleIdx="0" presStyleCnt="4"/>
      <dgm:spPr/>
      <dgm:t>
        <a:bodyPr/>
        <a:lstStyle/>
        <a:p>
          <a:endParaRPr lang="en-US"/>
        </a:p>
      </dgm:t>
    </dgm:pt>
    <dgm:pt modelId="{237AB339-65A6-45AE-A61E-E2DD1F2C31A5}" type="pres">
      <dgm:prSet presAssocID="{5D0135BA-FD72-4D91-B51F-BDDABAEBB313}" presName="hierChild4" presStyleCnt="0"/>
      <dgm:spPr/>
    </dgm:pt>
    <dgm:pt modelId="{95FE42BE-38A6-4890-AAFC-C0EC4A0C8743}" type="pres">
      <dgm:prSet presAssocID="{5D0135BA-FD72-4D91-B51F-BDDABAEBB313}" presName="hierChild5" presStyleCnt="0"/>
      <dgm:spPr/>
    </dgm:pt>
    <dgm:pt modelId="{84556FAA-962C-4543-B13D-5D8AF75B1A4E}" type="pres">
      <dgm:prSet presAssocID="{B8EE1006-0013-4993-99A8-F8E1735F789D}" presName="Name37" presStyleLbl="parChTrans1D2" presStyleIdx="1" presStyleCnt="4"/>
      <dgm:spPr/>
      <dgm:t>
        <a:bodyPr/>
        <a:lstStyle/>
        <a:p>
          <a:endParaRPr lang="en-US"/>
        </a:p>
      </dgm:t>
    </dgm:pt>
    <dgm:pt modelId="{BC507421-6482-493A-862F-1C429283FF1A}" type="pres">
      <dgm:prSet presAssocID="{8B4D0287-80A2-4B1F-84CD-B52F340930F5}" presName="hierRoot2" presStyleCnt="0">
        <dgm:presLayoutVars>
          <dgm:hierBranch val="init"/>
        </dgm:presLayoutVars>
      </dgm:prSet>
      <dgm:spPr/>
    </dgm:pt>
    <dgm:pt modelId="{C15CAA7E-F5A9-4E2F-864B-D274EFE747DB}" type="pres">
      <dgm:prSet presAssocID="{8B4D0287-80A2-4B1F-84CD-B52F340930F5}" presName="rootComposite" presStyleCnt="0"/>
      <dgm:spPr/>
    </dgm:pt>
    <dgm:pt modelId="{A622FE31-B973-4C30-8B76-FDA04926E3AF}" type="pres">
      <dgm:prSet presAssocID="{8B4D0287-80A2-4B1F-84CD-B52F340930F5}" presName="rootText" presStyleLbl="node2" presStyleIdx="1" presStyleCnt="4">
        <dgm:presLayoutVars>
          <dgm:chPref val="3"/>
        </dgm:presLayoutVars>
      </dgm:prSet>
      <dgm:spPr/>
      <dgm:t>
        <a:bodyPr/>
        <a:lstStyle/>
        <a:p>
          <a:endParaRPr lang="en-US"/>
        </a:p>
      </dgm:t>
    </dgm:pt>
    <dgm:pt modelId="{51A26620-711F-4F29-A0BB-D4E6D4579C27}" type="pres">
      <dgm:prSet presAssocID="{8B4D0287-80A2-4B1F-84CD-B52F340930F5}" presName="rootConnector" presStyleLbl="node2" presStyleIdx="1" presStyleCnt="4"/>
      <dgm:spPr/>
      <dgm:t>
        <a:bodyPr/>
        <a:lstStyle/>
        <a:p>
          <a:endParaRPr lang="en-US"/>
        </a:p>
      </dgm:t>
    </dgm:pt>
    <dgm:pt modelId="{03141641-A214-4BA2-9E49-DFC3C7CE2F6E}" type="pres">
      <dgm:prSet presAssocID="{8B4D0287-80A2-4B1F-84CD-B52F340930F5}" presName="hierChild4" presStyleCnt="0"/>
      <dgm:spPr/>
    </dgm:pt>
    <dgm:pt modelId="{A2744F41-5423-497A-AF8F-3AA58A438217}" type="pres">
      <dgm:prSet presAssocID="{8B4D0287-80A2-4B1F-84CD-B52F340930F5}" presName="hierChild5" presStyleCnt="0"/>
      <dgm:spPr/>
    </dgm:pt>
    <dgm:pt modelId="{38BB5A41-1352-4953-9700-3F766648D031}" type="pres">
      <dgm:prSet presAssocID="{ED1E2955-090F-4F96-A138-014E1F79107B}" presName="Name37" presStyleLbl="parChTrans1D2" presStyleIdx="2" presStyleCnt="4"/>
      <dgm:spPr/>
      <dgm:t>
        <a:bodyPr/>
        <a:lstStyle/>
        <a:p>
          <a:endParaRPr lang="en-US"/>
        </a:p>
      </dgm:t>
    </dgm:pt>
    <dgm:pt modelId="{454798B6-964B-4E7A-940A-84FA4A426A29}" type="pres">
      <dgm:prSet presAssocID="{2BE7CA1C-17CE-490B-9610-4CF0A78FDD59}" presName="hierRoot2" presStyleCnt="0">
        <dgm:presLayoutVars>
          <dgm:hierBranch val="init"/>
        </dgm:presLayoutVars>
      </dgm:prSet>
      <dgm:spPr/>
    </dgm:pt>
    <dgm:pt modelId="{BF4C1698-7FF9-4AA5-82F6-4C7C58B12057}" type="pres">
      <dgm:prSet presAssocID="{2BE7CA1C-17CE-490B-9610-4CF0A78FDD59}" presName="rootComposite" presStyleCnt="0"/>
      <dgm:spPr/>
    </dgm:pt>
    <dgm:pt modelId="{47781D29-9918-4AC7-B698-427A20777261}" type="pres">
      <dgm:prSet presAssocID="{2BE7CA1C-17CE-490B-9610-4CF0A78FDD59}" presName="rootText" presStyleLbl="node2" presStyleIdx="2" presStyleCnt="4">
        <dgm:presLayoutVars>
          <dgm:chPref val="3"/>
        </dgm:presLayoutVars>
      </dgm:prSet>
      <dgm:spPr/>
      <dgm:t>
        <a:bodyPr/>
        <a:lstStyle/>
        <a:p>
          <a:endParaRPr lang="en-US"/>
        </a:p>
      </dgm:t>
    </dgm:pt>
    <dgm:pt modelId="{6B9041A4-6CEB-4BFF-A2B9-3FB889F95CE8}" type="pres">
      <dgm:prSet presAssocID="{2BE7CA1C-17CE-490B-9610-4CF0A78FDD59}" presName="rootConnector" presStyleLbl="node2" presStyleIdx="2" presStyleCnt="4"/>
      <dgm:spPr/>
      <dgm:t>
        <a:bodyPr/>
        <a:lstStyle/>
        <a:p>
          <a:endParaRPr lang="en-US"/>
        </a:p>
      </dgm:t>
    </dgm:pt>
    <dgm:pt modelId="{8DC45053-EB76-4FF7-9631-5DC735D6AC1D}" type="pres">
      <dgm:prSet presAssocID="{2BE7CA1C-17CE-490B-9610-4CF0A78FDD59}" presName="hierChild4" presStyleCnt="0"/>
      <dgm:spPr/>
    </dgm:pt>
    <dgm:pt modelId="{2261F3C5-63F8-4C6B-B35E-E1A471B24730}" type="pres">
      <dgm:prSet presAssocID="{2BE7CA1C-17CE-490B-9610-4CF0A78FDD59}" presName="hierChild5" presStyleCnt="0"/>
      <dgm:spPr/>
    </dgm:pt>
    <dgm:pt modelId="{44A06C52-E231-4BEB-87E7-A2FF1017060E}" type="pres">
      <dgm:prSet presAssocID="{4EB22752-C8A2-45C9-97BD-07947A076374}" presName="Name37" presStyleLbl="parChTrans1D2" presStyleIdx="3" presStyleCnt="4"/>
      <dgm:spPr/>
      <dgm:t>
        <a:bodyPr/>
        <a:lstStyle/>
        <a:p>
          <a:endParaRPr lang="en-US"/>
        </a:p>
      </dgm:t>
    </dgm:pt>
    <dgm:pt modelId="{03FAADB6-B1B8-4770-BDEE-F41673904DD9}" type="pres">
      <dgm:prSet presAssocID="{24E416A8-9C4E-4D86-88F0-3F69B30B91AB}" presName="hierRoot2" presStyleCnt="0">
        <dgm:presLayoutVars>
          <dgm:hierBranch val="init"/>
        </dgm:presLayoutVars>
      </dgm:prSet>
      <dgm:spPr/>
    </dgm:pt>
    <dgm:pt modelId="{C60B5AF7-D4DA-45EA-873A-3B66798E3291}" type="pres">
      <dgm:prSet presAssocID="{24E416A8-9C4E-4D86-88F0-3F69B30B91AB}" presName="rootComposite" presStyleCnt="0"/>
      <dgm:spPr/>
    </dgm:pt>
    <dgm:pt modelId="{3C606163-AB59-4EAF-AA05-1280309E67F9}" type="pres">
      <dgm:prSet presAssocID="{24E416A8-9C4E-4D86-88F0-3F69B30B91AB}" presName="rootText" presStyleLbl="node2" presStyleIdx="3" presStyleCnt="4" custScaleX="154871">
        <dgm:presLayoutVars>
          <dgm:chPref val="3"/>
        </dgm:presLayoutVars>
      </dgm:prSet>
      <dgm:spPr/>
      <dgm:t>
        <a:bodyPr/>
        <a:lstStyle/>
        <a:p>
          <a:endParaRPr lang="en-US"/>
        </a:p>
      </dgm:t>
    </dgm:pt>
    <dgm:pt modelId="{199B93FB-4BBE-44AB-A024-FBC8D6C9E2A2}" type="pres">
      <dgm:prSet presAssocID="{24E416A8-9C4E-4D86-88F0-3F69B30B91AB}" presName="rootConnector" presStyleLbl="node2" presStyleIdx="3" presStyleCnt="4"/>
      <dgm:spPr/>
      <dgm:t>
        <a:bodyPr/>
        <a:lstStyle/>
        <a:p>
          <a:endParaRPr lang="en-US"/>
        </a:p>
      </dgm:t>
    </dgm:pt>
    <dgm:pt modelId="{30011C4F-EC40-4D09-BB16-3435D4A33935}" type="pres">
      <dgm:prSet presAssocID="{24E416A8-9C4E-4D86-88F0-3F69B30B91AB}" presName="hierChild4" presStyleCnt="0"/>
      <dgm:spPr/>
    </dgm:pt>
    <dgm:pt modelId="{46D0A0EE-96D9-4E05-B078-50E275C492DF}" type="pres">
      <dgm:prSet presAssocID="{24E416A8-9C4E-4D86-88F0-3F69B30B91AB}" presName="hierChild5" presStyleCnt="0"/>
      <dgm:spPr/>
    </dgm:pt>
    <dgm:pt modelId="{0381FE97-6989-44B5-8AD5-8792B32B0EEC}" type="pres">
      <dgm:prSet presAssocID="{FBD686AA-7434-456D-8DCA-D19376F60767}" presName="hierChild3" presStyleCnt="0"/>
      <dgm:spPr/>
    </dgm:pt>
  </dgm:ptLst>
  <dgm:cxnLst>
    <dgm:cxn modelId="{65361AF6-1083-4F79-976F-FE088205E7E8}" type="presOf" srcId="{B8EE1006-0013-4993-99A8-F8E1735F789D}" destId="{84556FAA-962C-4543-B13D-5D8AF75B1A4E}" srcOrd="0" destOrd="0" presId="urn:microsoft.com/office/officeart/2005/8/layout/orgChart1"/>
    <dgm:cxn modelId="{9E0762EA-59C9-49BA-B185-51B3F82838F6}" srcId="{FBD686AA-7434-456D-8DCA-D19376F60767}" destId="{24E416A8-9C4E-4D86-88F0-3F69B30B91AB}" srcOrd="3" destOrd="0" parTransId="{4EB22752-C8A2-45C9-97BD-07947A076374}" sibTransId="{478BAE31-E4FF-4A62-8D9A-0964BF0ADEF1}"/>
    <dgm:cxn modelId="{6791A4B1-60DE-4358-AD9F-FA92CC1C18D7}" type="presOf" srcId="{CA1A50C8-E679-4A61-B01B-8798A0344ACE}" destId="{577349F9-3990-4DF8-B0DD-5F2B96B51DDF}" srcOrd="0" destOrd="0" presId="urn:microsoft.com/office/officeart/2005/8/layout/orgChart1"/>
    <dgm:cxn modelId="{D0D385C2-2EF8-4237-B272-7AB9FE2132DA}" type="presOf" srcId="{2BE7CA1C-17CE-490B-9610-4CF0A78FDD59}" destId="{6B9041A4-6CEB-4BFF-A2B9-3FB889F95CE8}" srcOrd="1" destOrd="0" presId="urn:microsoft.com/office/officeart/2005/8/layout/orgChart1"/>
    <dgm:cxn modelId="{814E1418-3314-4D23-BD95-0BC67050B040}" type="presOf" srcId="{FBD686AA-7434-456D-8DCA-D19376F60767}" destId="{BE92EA42-16E3-44BB-9230-6FF7716ED303}" srcOrd="1" destOrd="0" presId="urn:microsoft.com/office/officeart/2005/8/layout/orgChart1"/>
    <dgm:cxn modelId="{D6DDBFEB-7348-4688-9C74-AFB6A695DBBE}" type="presOf" srcId="{FBD686AA-7434-456D-8DCA-D19376F60767}" destId="{C662F4A0-9E6D-4626-A5A6-7CD738E48295}" srcOrd="0" destOrd="0" presId="urn:microsoft.com/office/officeart/2005/8/layout/orgChart1"/>
    <dgm:cxn modelId="{1018129B-AD0B-401B-A65D-A32F1E0266FE}" type="presOf" srcId="{5D0135BA-FD72-4D91-B51F-BDDABAEBB313}" destId="{22322C18-DFB2-461F-9358-4B9159578384}" srcOrd="0" destOrd="0" presId="urn:microsoft.com/office/officeart/2005/8/layout/orgChart1"/>
    <dgm:cxn modelId="{51E7A67A-18FF-4BC6-B296-4A53E591963B}" type="presOf" srcId="{8B4D0287-80A2-4B1F-84CD-B52F340930F5}" destId="{51A26620-711F-4F29-A0BB-D4E6D4579C27}" srcOrd="1" destOrd="0" presId="urn:microsoft.com/office/officeart/2005/8/layout/orgChart1"/>
    <dgm:cxn modelId="{89A4AFAA-506F-4277-8A07-B1E24CA8FE6F}" type="presOf" srcId="{24E416A8-9C4E-4D86-88F0-3F69B30B91AB}" destId="{3C606163-AB59-4EAF-AA05-1280309E67F9}" srcOrd="0" destOrd="0" presId="urn:microsoft.com/office/officeart/2005/8/layout/orgChart1"/>
    <dgm:cxn modelId="{2D14A76C-E792-48B8-8F4F-5D61A69BBB48}" type="presOf" srcId="{5D0135BA-FD72-4D91-B51F-BDDABAEBB313}" destId="{423F4D74-26DA-4005-9DE2-401AB38FB9E7}" srcOrd="1" destOrd="0" presId="urn:microsoft.com/office/officeart/2005/8/layout/orgChart1"/>
    <dgm:cxn modelId="{62940A99-CDD2-4BE3-BCE4-F73FBBBAA7A8}" type="presOf" srcId="{ED1E2955-090F-4F96-A138-014E1F79107B}" destId="{38BB5A41-1352-4953-9700-3F766648D031}" srcOrd="0" destOrd="0" presId="urn:microsoft.com/office/officeart/2005/8/layout/orgChart1"/>
    <dgm:cxn modelId="{D431CC7C-0915-4C44-A9DA-6D537E605D1F}" type="presOf" srcId="{AF6B4D13-37A3-4209-BF68-B4E80887569A}" destId="{F7A6CD49-FEE4-4922-8221-8BDC8D210B4D}" srcOrd="0" destOrd="0" presId="urn:microsoft.com/office/officeart/2005/8/layout/orgChart1"/>
    <dgm:cxn modelId="{4410F73C-83E1-40DA-8DA5-55B4E5028A9F}" type="presOf" srcId="{24E416A8-9C4E-4D86-88F0-3F69B30B91AB}" destId="{199B93FB-4BBE-44AB-A024-FBC8D6C9E2A2}" srcOrd="1" destOrd="0" presId="urn:microsoft.com/office/officeart/2005/8/layout/orgChart1"/>
    <dgm:cxn modelId="{9A978924-45EE-452F-89BB-26204041D1E7}" type="presOf" srcId="{2BE7CA1C-17CE-490B-9610-4CF0A78FDD59}" destId="{47781D29-9918-4AC7-B698-427A20777261}" srcOrd="0" destOrd="0" presId="urn:microsoft.com/office/officeart/2005/8/layout/orgChart1"/>
    <dgm:cxn modelId="{514822D0-6306-4A6F-B4B7-B00957897175}" type="presOf" srcId="{8B4D0287-80A2-4B1F-84CD-B52F340930F5}" destId="{A622FE31-B973-4C30-8B76-FDA04926E3AF}" srcOrd="0" destOrd="0" presId="urn:microsoft.com/office/officeart/2005/8/layout/orgChart1"/>
    <dgm:cxn modelId="{60A51D7F-3D34-43D1-958B-A8451CA7F615}" srcId="{FBD686AA-7434-456D-8DCA-D19376F60767}" destId="{2BE7CA1C-17CE-490B-9610-4CF0A78FDD59}" srcOrd="2" destOrd="0" parTransId="{ED1E2955-090F-4F96-A138-014E1F79107B}" sibTransId="{A82871AA-1323-4D39-80C3-3052D7A3EACC}"/>
    <dgm:cxn modelId="{E5D404A4-15ED-47A7-89E8-E570D349E4BE}" srcId="{FBD686AA-7434-456D-8DCA-D19376F60767}" destId="{5D0135BA-FD72-4D91-B51F-BDDABAEBB313}" srcOrd="0" destOrd="0" parTransId="{AF6B4D13-37A3-4209-BF68-B4E80887569A}" sibTransId="{C9EEB6E6-841D-4571-93B4-8F31DEEDBCE1}"/>
    <dgm:cxn modelId="{0741BC6E-4523-4957-9FEB-825EFE187438}" type="presOf" srcId="{4EB22752-C8A2-45C9-97BD-07947A076374}" destId="{44A06C52-E231-4BEB-87E7-A2FF1017060E}" srcOrd="0" destOrd="0" presId="urn:microsoft.com/office/officeart/2005/8/layout/orgChart1"/>
    <dgm:cxn modelId="{32F6EAD5-FD1B-4E1D-A84F-D08EEB4313DB}" srcId="{CA1A50C8-E679-4A61-B01B-8798A0344ACE}" destId="{FBD686AA-7434-456D-8DCA-D19376F60767}" srcOrd="0" destOrd="0" parTransId="{54BC618D-80A0-4599-8978-F7374D7C24EB}" sibTransId="{F4566CBF-7131-4EA4-800A-D7932C1A15FA}"/>
    <dgm:cxn modelId="{DBDBCE92-A922-4C34-A4E5-9F5945E4DFC6}" srcId="{FBD686AA-7434-456D-8DCA-D19376F60767}" destId="{8B4D0287-80A2-4B1F-84CD-B52F340930F5}" srcOrd="1" destOrd="0" parTransId="{B8EE1006-0013-4993-99A8-F8E1735F789D}" sibTransId="{4AD40BD7-B4D8-4C12-BE6A-24C70DD38E62}"/>
    <dgm:cxn modelId="{7E55F7B1-AF51-45D2-866B-A89323E3DE72}" type="presParOf" srcId="{577349F9-3990-4DF8-B0DD-5F2B96B51DDF}" destId="{8609B51F-78E6-4434-9FD1-82058E0F796E}" srcOrd="0" destOrd="0" presId="urn:microsoft.com/office/officeart/2005/8/layout/orgChart1"/>
    <dgm:cxn modelId="{0260F98C-B23D-4044-8DB2-9C43B3E95EFD}" type="presParOf" srcId="{8609B51F-78E6-4434-9FD1-82058E0F796E}" destId="{45A5F14B-96D9-4285-BB79-FA5E8794028D}" srcOrd="0" destOrd="0" presId="urn:microsoft.com/office/officeart/2005/8/layout/orgChart1"/>
    <dgm:cxn modelId="{6879A81F-6C7B-47EE-AAE6-2934B773F15C}" type="presParOf" srcId="{45A5F14B-96D9-4285-BB79-FA5E8794028D}" destId="{C662F4A0-9E6D-4626-A5A6-7CD738E48295}" srcOrd="0" destOrd="0" presId="urn:microsoft.com/office/officeart/2005/8/layout/orgChart1"/>
    <dgm:cxn modelId="{3780CA90-1FAE-4F06-980A-31F040438E6E}" type="presParOf" srcId="{45A5F14B-96D9-4285-BB79-FA5E8794028D}" destId="{BE92EA42-16E3-44BB-9230-6FF7716ED303}" srcOrd="1" destOrd="0" presId="urn:microsoft.com/office/officeart/2005/8/layout/orgChart1"/>
    <dgm:cxn modelId="{B2853121-9C6B-4A9F-91B3-DCC72DA775BA}" type="presParOf" srcId="{8609B51F-78E6-4434-9FD1-82058E0F796E}" destId="{2DFCD421-3777-4507-BC16-C4D2728CF666}" srcOrd="1" destOrd="0" presId="urn:microsoft.com/office/officeart/2005/8/layout/orgChart1"/>
    <dgm:cxn modelId="{B8082611-92BF-4431-AB5A-1F2673B88F09}" type="presParOf" srcId="{2DFCD421-3777-4507-BC16-C4D2728CF666}" destId="{F7A6CD49-FEE4-4922-8221-8BDC8D210B4D}" srcOrd="0" destOrd="0" presId="urn:microsoft.com/office/officeart/2005/8/layout/orgChart1"/>
    <dgm:cxn modelId="{FA042641-2D4B-4EC6-A41B-009027B13640}" type="presParOf" srcId="{2DFCD421-3777-4507-BC16-C4D2728CF666}" destId="{1B122C95-BD22-47C6-81BB-46DC2D9DAB04}" srcOrd="1" destOrd="0" presId="urn:microsoft.com/office/officeart/2005/8/layout/orgChart1"/>
    <dgm:cxn modelId="{FF21F354-D80B-4216-9707-6D9AB1FBCD71}" type="presParOf" srcId="{1B122C95-BD22-47C6-81BB-46DC2D9DAB04}" destId="{ED69A20F-91A3-42ED-AC3C-23B5453A3F5A}" srcOrd="0" destOrd="0" presId="urn:microsoft.com/office/officeart/2005/8/layout/orgChart1"/>
    <dgm:cxn modelId="{0E881EAC-BD34-4E03-BD7D-6D4C04945CF5}" type="presParOf" srcId="{ED69A20F-91A3-42ED-AC3C-23B5453A3F5A}" destId="{22322C18-DFB2-461F-9358-4B9159578384}" srcOrd="0" destOrd="0" presId="urn:microsoft.com/office/officeart/2005/8/layout/orgChart1"/>
    <dgm:cxn modelId="{D987F8F7-B11B-4690-8B27-D61E74348C0C}" type="presParOf" srcId="{ED69A20F-91A3-42ED-AC3C-23B5453A3F5A}" destId="{423F4D74-26DA-4005-9DE2-401AB38FB9E7}" srcOrd="1" destOrd="0" presId="urn:microsoft.com/office/officeart/2005/8/layout/orgChart1"/>
    <dgm:cxn modelId="{E66AD831-3763-48A1-AF74-70F136E0E4F4}" type="presParOf" srcId="{1B122C95-BD22-47C6-81BB-46DC2D9DAB04}" destId="{237AB339-65A6-45AE-A61E-E2DD1F2C31A5}" srcOrd="1" destOrd="0" presId="urn:microsoft.com/office/officeart/2005/8/layout/orgChart1"/>
    <dgm:cxn modelId="{DE55FFD2-828F-4596-A1F0-387768EB1A4C}" type="presParOf" srcId="{1B122C95-BD22-47C6-81BB-46DC2D9DAB04}" destId="{95FE42BE-38A6-4890-AAFC-C0EC4A0C8743}" srcOrd="2" destOrd="0" presId="urn:microsoft.com/office/officeart/2005/8/layout/orgChart1"/>
    <dgm:cxn modelId="{F02235BF-4E01-451E-ABD5-46AE977C2C11}" type="presParOf" srcId="{2DFCD421-3777-4507-BC16-C4D2728CF666}" destId="{84556FAA-962C-4543-B13D-5D8AF75B1A4E}" srcOrd="2" destOrd="0" presId="urn:microsoft.com/office/officeart/2005/8/layout/orgChart1"/>
    <dgm:cxn modelId="{3DDFD3C9-2321-4092-921A-DC50E2B92038}" type="presParOf" srcId="{2DFCD421-3777-4507-BC16-C4D2728CF666}" destId="{BC507421-6482-493A-862F-1C429283FF1A}" srcOrd="3" destOrd="0" presId="urn:microsoft.com/office/officeart/2005/8/layout/orgChart1"/>
    <dgm:cxn modelId="{6A7EC5D7-F788-48A1-9F7F-7E4EE6968BDF}" type="presParOf" srcId="{BC507421-6482-493A-862F-1C429283FF1A}" destId="{C15CAA7E-F5A9-4E2F-864B-D274EFE747DB}" srcOrd="0" destOrd="0" presId="urn:microsoft.com/office/officeart/2005/8/layout/orgChart1"/>
    <dgm:cxn modelId="{2B8A232B-5291-419E-8C76-EA7A3D90E454}" type="presParOf" srcId="{C15CAA7E-F5A9-4E2F-864B-D274EFE747DB}" destId="{A622FE31-B973-4C30-8B76-FDA04926E3AF}" srcOrd="0" destOrd="0" presId="urn:microsoft.com/office/officeart/2005/8/layout/orgChart1"/>
    <dgm:cxn modelId="{0F204D30-BA65-4756-8D4F-54A6DAB1EF67}" type="presParOf" srcId="{C15CAA7E-F5A9-4E2F-864B-D274EFE747DB}" destId="{51A26620-711F-4F29-A0BB-D4E6D4579C27}" srcOrd="1" destOrd="0" presId="urn:microsoft.com/office/officeart/2005/8/layout/orgChart1"/>
    <dgm:cxn modelId="{F0D81F9A-DCF5-4D9C-8AA3-484740503304}" type="presParOf" srcId="{BC507421-6482-493A-862F-1C429283FF1A}" destId="{03141641-A214-4BA2-9E49-DFC3C7CE2F6E}" srcOrd="1" destOrd="0" presId="urn:microsoft.com/office/officeart/2005/8/layout/orgChart1"/>
    <dgm:cxn modelId="{330D1ED7-D481-4808-9EE9-7C1C7A6996D8}" type="presParOf" srcId="{BC507421-6482-493A-862F-1C429283FF1A}" destId="{A2744F41-5423-497A-AF8F-3AA58A438217}" srcOrd="2" destOrd="0" presId="urn:microsoft.com/office/officeart/2005/8/layout/orgChart1"/>
    <dgm:cxn modelId="{8234331C-B7F8-4D44-A5C4-D469FA7561A6}" type="presParOf" srcId="{2DFCD421-3777-4507-BC16-C4D2728CF666}" destId="{38BB5A41-1352-4953-9700-3F766648D031}" srcOrd="4" destOrd="0" presId="urn:microsoft.com/office/officeart/2005/8/layout/orgChart1"/>
    <dgm:cxn modelId="{253BF7BA-00EE-479C-970E-A70FD7CD6C81}" type="presParOf" srcId="{2DFCD421-3777-4507-BC16-C4D2728CF666}" destId="{454798B6-964B-4E7A-940A-84FA4A426A29}" srcOrd="5" destOrd="0" presId="urn:microsoft.com/office/officeart/2005/8/layout/orgChart1"/>
    <dgm:cxn modelId="{E9E775A3-4066-4A51-93E6-8DE70A48EECD}" type="presParOf" srcId="{454798B6-964B-4E7A-940A-84FA4A426A29}" destId="{BF4C1698-7FF9-4AA5-82F6-4C7C58B12057}" srcOrd="0" destOrd="0" presId="urn:microsoft.com/office/officeart/2005/8/layout/orgChart1"/>
    <dgm:cxn modelId="{246245D6-024A-4E9A-BF6B-99A50F3D5CF2}" type="presParOf" srcId="{BF4C1698-7FF9-4AA5-82F6-4C7C58B12057}" destId="{47781D29-9918-4AC7-B698-427A20777261}" srcOrd="0" destOrd="0" presId="urn:microsoft.com/office/officeart/2005/8/layout/orgChart1"/>
    <dgm:cxn modelId="{74C2F1D8-F5CA-4B14-8821-101F6F76DF63}" type="presParOf" srcId="{BF4C1698-7FF9-4AA5-82F6-4C7C58B12057}" destId="{6B9041A4-6CEB-4BFF-A2B9-3FB889F95CE8}" srcOrd="1" destOrd="0" presId="urn:microsoft.com/office/officeart/2005/8/layout/orgChart1"/>
    <dgm:cxn modelId="{7075BC49-3509-4C53-9D34-2FAD4038C1B3}" type="presParOf" srcId="{454798B6-964B-4E7A-940A-84FA4A426A29}" destId="{8DC45053-EB76-4FF7-9631-5DC735D6AC1D}" srcOrd="1" destOrd="0" presId="urn:microsoft.com/office/officeart/2005/8/layout/orgChart1"/>
    <dgm:cxn modelId="{F892707A-87CA-4165-8091-B20FA1F0611E}" type="presParOf" srcId="{454798B6-964B-4E7A-940A-84FA4A426A29}" destId="{2261F3C5-63F8-4C6B-B35E-E1A471B24730}" srcOrd="2" destOrd="0" presId="urn:microsoft.com/office/officeart/2005/8/layout/orgChart1"/>
    <dgm:cxn modelId="{7F39931A-B84B-4FF8-A407-35D588BEDF66}" type="presParOf" srcId="{2DFCD421-3777-4507-BC16-C4D2728CF666}" destId="{44A06C52-E231-4BEB-87E7-A2FF1017060E}" srcOrd="6" destOrd="0" presId="urn:microsoft.com/office/officeart/2005/8/layout/orgChart1"/>
    <dgm:cxn modelId="{2BD9226A-84F2-4DE2-95A8-5C52A848C6C2}" type="presParOf" srcId="{2DFCD421-3777-4507-BC16-C4D2728CF666}" destId="{03FAADB6-B1B8-4770-BDEE-F41673904DD9}" srcOrd="7" destOrd="0" presId="urn:microsoft.com/office/officeart/2005/8/layout/orgChart1"/>
    <dgm:cxn modelId="{4A0DD165-0400-4777-B33F-572826A06605}" type="presParOf" srcId="{03FAADB6-B1B8-4770-BDEE-F41673904DD9}" destId="{C60B5AF7-D4DA-45EA-873A-3B66798E3291}" srcOrd="0" destOrd="0" presId="urn:microsoft.com/office/officeart/2005/8/layout/orgChart1"/>
    <dgm:cxn modelId="{9B359A1C-B8B0-4B0A-9E8B-7CA5DDE144D5}" type="presParOf" srcId="{C60B5AF7-D4DA-45EA-873A-3B66798E3291}" destId="{3C606163-AB59-4EAF-AA05-1280309E67F9}" srcOrd="0" destOrd="0" presId="urn:microsoft.com/office/officeart/2005/8/layout/orgChart1"/>
    <dgm:cxn modelId="{2D2112E5-45CC-4C04-B74F-261B474398D7}" type="presParOf" srcId="{C60B5AF7-D4DA-45EA-873A-3B66798E3291}" destId="{199B93FB-4BBE-44AB-A024-FBC8D6C9E2A2}" srcOrd="1" destOrd="0" presId="urn:microsoft.com/office/officeart/2005/8/layout/orgChart1"/>
    <dgm:cxn modelId="{3F47FBB7-84DB-423C-B308-940A7857A8C0}" type="presParOf" srcId="{03FAADB6-B1B8-4770-BDEE-F41673904DD9}" destId="{30011C4F-EC40-4D09-BB16-3435D4A33935}" srcOrd="1" destOrd="0" presId="urn:microsoft.com/office/officeart/2005/8/layout/orgChart1"/>
    <dgm:cxn modelId="{E53116B8-B257-4BC1-8EBC-97217B928681}" type="presParOf" srcId="{03FAADB6-B1B8-4770-BDEE-F41673904DD9}" destId="{46D0A0EE-96D9-4E05-B078-50E275C492DF}" srcOrd="2" destOrd="0" presId="urn:microsoft.com/office/officeart/2005/8/layout/orgChart1"/>
    <dgm:cxn modelId="{606B2964-538F-4EA5-AD0E-3606CBDE1696}" type="presParOf" srcId="{8609B51F-78E6-4434-9FD1-82058E0F796E}" destId="{0381FE97-6989-44B5-8AD5-8792B32B0EEC}"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5A6D2F-4FCE-4C5A-81D2-59C81FBBEFE3}"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4CCD0F76-DD55-4D0B-AD75-38D3389C7B05}">
      <dgm:prSet phldrT="[Text]" custT="1"/>
      <dgm:spPr/>
      <dgm:t>
        <a:bodyPr/>
        <a:lstStyle/>
        <a:p>
          <a:r>
            <a:rPr lang="en-US" sz="1400" dirty="0">
              <a:latin typeface="+mj-lt"/>
            </a:rPr>
            <a:t>Long </a:t>
          </a:r>
          <a:r>
            <a:rPr lang="en-US" sz="1400" dirty="0" err="1">
              <a:latin typeface="+mj-lt"/>
            </a:rPr>
            <a:t>evans</a:t>
          </a:r>
          <a:r>
            <a:rPr lang="en-US" sz="1400" dirty="0">
              <a:latin typeface="+mj-lt"/>
            </a:rPr>
            <a:t> cinnamon rats of age of 5 weeks are housed in temperature and humidity controlled room.</a:t>
          </a:r>
        </a:p>
      </dgm:t>
    </dgm:pt>
    <dgm:pt modelId="{7A2531D2-AC37-41A2-BF93-8EF9CA45A9EA}" type="parTrans" cxnId="{CECE1DC9-DCA1-42AA-BC83-DB46F7DF0AF2}">
      <dgm:prSet/>
      <dgm:spPr/>
      <dgm:t>
        <a:bodyPr/>
        <a:lstStyle/>
        <a:p>
          <a:endParaRPr lang="en-US" sz="2000">
            <a:solidFill>
              <a:schemeClr val="bg1"/>
            </a:solidFill>
            <a:latin typeface="+mj-lt"/>
          </a:endParaRPr>
        </a:p>
      </dgm:t>
    </dgm:pt>
    <dgm:pt modelId="{BEC72306-9321-491B-9094-CA6F1F966D25}" type="sibTrans" cxnId="{CECE1DC9-DCA1-42AA-BC83-DB46F7DF0AF2}">
      <dgm:prSet custT="1"/>
      <dgm:spPr/>
      <dgm:t>
        <a:bodyPr/>
        <a:lstStyle/>
        <a:p>
          <a:endParaRPr lang="en-US" sz="1800">
            <a:solidFill>
              <a:schemeClr val="bg1"/>
            </a:solidFill>
            <a:latin typeface="+mj-lt"/>
          </a:endParaRPr>
        </a:p>
      </dgm:t>
    </dgm:pt>
    <dgm:pt modelId="{C6AFADA7-BBE7-4870-934E-1C66F50418E5}">
      <dgm:prSet phldrT="[Text]" custT="1"/>
      <dgm:spPr/>
      <dgm:t>
        <a:bodyPr/>
        <a:lstStyle/>
        <a:p>
          <a:r>
            <a:rPr lang="en-US" sz="1400" dirty="0">
              <a:latin typeface="+mj-lt"/>
            </a:rPr>
            <a:t>Group of 6-10 rats are given different diets on a 15% purified egg protein diet and supplemented with vitamins or drugs, drugs are supplied via </a:t>
          </a:r>
          <a:r>
            <a:rPr lang="en-US" sz="1400" dirty="0" err="1">
              <a:latin typeface="+mj-lt"/>
            </a:rPr>
            <a:t>minipumps</a:t>
          </a:r>
          <a:r>
            <a:rPr lang="en-US" sz="1400" dirty="0">
              <a:latin typeface="+mj-lt"/>
            </a:rPr>
            <a:t> </a:t>
          </a:r>
          <a:r>
            <a:rPr lang="en-US" sz="1400" dirty="0" err="1">
              <a:latin typeface="+mj-lt"/>
            </a:rPr>
            <a:t>intraperitoneally</a:t>
          </a:r>
          <a:r>
            <a:rPr lang="en-US" sz="1400" dirty="0">
              <a:latin typeface="+mj-lt"/>
            </a:rPr>
            <a:t> (IP) implanted under ether anesthesia.</a:t>
          </a:r>
        </a:p>
      </dgm:t>
    </dgm:pt>
    <dgm:pt modelId="{DA34A9CB-D963-4F78-BE15-0BFA9F264BBE}" type="parTrans" cxnId="{12AA5887-CC8C-47C6-9980-B4FC21C1AC97}">
      <dgm:prSet/>
      <dgm:spPr/>
      <dgm:t>
        <a:bodyPr/>
        <a:lstStyle/>
        <a:p>
          <a:endParaRPr lang="en-US" sz="2000">
            <a:solidFill>
              <a:schemeClr val="bg1"/>
            </a:solidFill>
            <a:latin typeface="+mj-lt"/>
          </a:endParaRPr>
        </a:p>
      </dgm:t>
    </dgm:pt>
    <dgm:pt modelId="{F148DAB4-3CAC-4E39-B1A3-52FD62B4C984}" type="sibTrans" cxnId="{12AA5887-CC8C-47C6-9980-B4FC21C1AC97}">
      <dgm:prSet custT="1"/>
      <dgm:spPr/>
      <dgm:t>
        <a:bodyPr/>
        <a:lstStyle/>
        <a:p>
          <a:endParaRPr lang="en-US" sz="1800">
            <a:solidFill>
              <a:schemeClr val="bg1"/>
            </a:solidFill>
            <a:latin typeface="+mj-lt"/>
          </a:endParaRPr>
        </a:p>
      </dgm:t>
    </dgm:pt>
    <dgm:pt modelId="{E100AE3F-0417-4BE3-BE55-1A31FBEAC2F3}">
      <dgm:prSet custT="1"/>
      <dgm:spPr/>
      <dgm:t>
        <a:bodyPr/>
        <a:lstStyle/>
        <a:p>
          <a:r>
            <a:rPr lang="en-US" sz="1400" dirty="0">
              <a:latin typeface="+mj-lt"/>
            </a:rPr>
            <a:t>The </a:t>
          </a:r>
          <a:r>
            <a:rPr lang="en-US" sz="1400" dirty="0" err="1">
              <a:latin typeface="+mj-lt"/>
            </a:rPr>
            <a:t>occurance</a:t>
          </a:r>
          <a:r>
            <a:rPr lang="en-US" sz="1400" dirty="0">
              <a:latin typeface="+mj-lt"/>
            </a:rPr>
            <a:t> of jaundice is easily observable as the time when the ears and tails turn yellow and the urine becomes bright ending in death of animal within about a week.</a:t>
          </a:r>
        </a:p>
      </dgm:t>
    </dgm:pt>
    <dgm:pt modelId="{4CEC7A45-8514-47A1-A811-33D052A8BDD6}" type="parTrans" cxnId="{4B7B2E3C-DECD-43EE-95E7-287A15A4636D}">
      <dgm:prSet/>
      <dgm:spPr/>
      <dgm:t>
        <a:bodyPr/>
        <a:lstStyle/>
        <a:p>
          <a:endParaRPr lang="en-US" sz="2000">
            <a:solidFill>
              <a:schemeClr val="bg1"/>
            </a:solidFill>
            <a:latin typeface="+mj-lt"/>
          </a:endParaRPr>
        </a:p>
      </dgm:t>
    </dgm:pt>
    <dgm:pt modelId="{39F0D7C0-34A0-4DF6-A8DB-8BFE51F6E298}" type="sibTrans" cxnId="{4B7B2E3C-DECD-43EE-95E7-287A15A4636D}">
      <dgm:prSet custT="1"/>
      <dgm:spPr/>
      <dgm:t>
        <a:bodyPr/>
        <a:lstStyle/>
        <a:p>
          <a:endParaRPr lang="en-US" sz="1800">
            <a:solidFill>
              <a:schemeClr val="bg1"/>
            </a:solidFill>
            <a:latin typeface="+mj-lt"/>
          </a:endParaRPr>
        </a:p>
      </dgm:t>
    </dgm:pt>
    <dgm:pt modelId="{802F12CA-BA66-4F75-A34C-D8112874813E}" type="pres">
      <dgm:prSet presAssocID="{895A6D2F-4FCE-4C5A-81D2-59C81FBBEFE3}" presName="outerComposite" presStyleCnt="0">
        <dgm:presLayoutVars>
          <dgm:chMax val="5"/>
          <dgm:dir/>
          <dgm:resizeHandles val="exact"/>
        </dgm:presLayoutVars>
      </dgm:prSet>
      <dgm:spPr/>
      <dgm:t>
        <a:bodyPr/>
        <a:lstStyle/>
        <a:p>
          <a:endParaRPr lang="en-US"/>
        </a:p>
      </dgm:t>
    </dgm:pt>
    <dgm:pt modelId="{A0BE4349-33B2-4C1E-AE4D-B57CB1DC7121}" type="pres">
      <dgm:prSet presAssocID="{895A6D2F-4FCE-4C5A-81D2-59C81FBBEFE3}" presName="dummyMaxCanvas" presStyleCnt="0">
        <dgm:presLayoutVars/>
      </dgm:prSet>
      <dgm:spPr/>
    </dgm:pt>
    <dgm:pt modelId="{7DB051C7-3439-4EA6-8C91-9E3BCB3D2F46}" type="pres">
      <dgm:prSet presAssocID="{895A6D2F-4FCE-4C5A-81D2-59C81FBBEFE3}" presName="ThreeNodes_1" presStyleLbl="node1" presStyleIdx="0" presStyleCnt="3" custLinFactNeighborX="-1089">
        <dgm:presLayoutVars>
          <dgm:bulletEnabled val="1"/>
        </dgm:presLayoutVars>
      </dgm:prSet>
      <dgm:spPr/>
      <dgm:t>
        <a:bodyPr/>
        <a:lstStyle/>
        <a:p>
          <a:endParaRPr lang="en-US"/>
        </a:p>
      </dgm:t>
    </dgm:pt>
    <dgm:pt modelId="{C13EA220-6DC1-404F-89C8-6C8F9EDB6A4F}" type="pres">
      <dgm:prSet presAssocID="{895A6D2F-4FCE-4C5A-81D2-59C81FBBEFE3}" presName="ThreeNodes_2" presStyleLbl="node1" presStyleIdx="1" presStyleCnt="3" custScaleX="111111">
        <dgm:presLayoutVars>
          <dgm:bulletEnabled val="1"/>
        </dgm:presLayoutVars>
      </dgm:prSet>
      <dgm:spPr/>
      <dgm:t>
        <a:bodyPr/>
        <a:lstStyle/>
        <a:p>
          <a:endParaRPr lang="en-US"/>
        </a:p>
      </dgm:t>
    </dgm:pt>
    <dgm:pt modelId="{45ADF7E1-AFB7-453A-8EF3-5344F06282D9}" type="pres">
      <dgm:prSet presAssocID="{895A6D2F-4FCE-4C5A-81D2-59C81FBBEFE3}" presName="ThreeNodes_3" presStyleLbl="node1" presStyleIdx="2" presStyleCnt="3">
        <dgm:presLayoutVars>
          <dgm:bulletEnabled val="1"/>
        </dgm:presLayoutVars>
      </dgm:prSet>
      <dgm:spPr/>
      <dgm:t>
        <a:bodyPr/>
        <a:lstStyle/>
        <a:p>
          <a:endParaRPr lang="en-US"/>
        </a:p>
      </dgm:t>
    </dgm:pt>
    <dgm:pt modelId="{5E4CD726-1A5D-4E67-BA3E-F3A217530E9B}" type="pres">
      <dgm:prSet presAssocID="{895A6D2F-4FCE-4C5A-81D2-59C81FBBEFE3}" presName="ThreeConn_1-2" presStyleLbl="fgAccFollowNode1" presStyleIdx="0" presStyleCnt="2">
        <dgm:presLayoutVars>
          <dgm:bulletEnabled val="1"/>
        </dgm:presLayoutVars>
      </dgm:prSet>
      <dgm:spPr/>
      <dgm:t>
        <a:bodyPr/>
        <a:lstStyle/>
        <a:p>
          <a:endParaRPr lang="en-US"/>
        </a:p>
      </dgm:t>
    </dgm:pt>
    <dgm:pt modelId="{A4DA4F3F-1D40-4D64-9309-A073261629E1}" type="pres">
      <dgm:prSet presAssocID="{895A6D2F-4FCE-4C5A-81D2-59C81FBBEFE3}" presName="ThreeConn_2-3" presStyleLbl="fgAccFollowNode1" presStyleIdx="1" presStyleCnt="2">
        <dgm:presLayoutVars>
          <dgm:bulletEnabled val="1"/>
        </dgm:presLayoutVars>
      </dgm:prSet>
      <dgm:spPr/>
      <dgm:t>
        <a:bodyPr/>
        <a:lstStyle/>
        <a:p>
          <a:endParaRPr lang="en-US"/>
        </a:p>
      </dgm:t>
    </dgm:pt>
    <dgm:pt modelId="{9A164296-ED02-4B62-BE2F-DB0A001E1DD2}" type="pres">
      <dgm:prSet presAssocID="{895A6D2F-4FCE-4C5A-81D2-59C81FBBEFE3}" presName="ThreeNodes_1_text" presStyleLbl="node1" presStyleIdx="2" presStyleCnt="3">
        <dgm:presLayoutVars>
          <dgm:bulletEnabled val="1"/>
        </dgm:presLayoutVars>
      </dgm:prSet>
      <dgm:spPr/>
      <dgm:t>
        <a:bodyPr/>
        <a:lstStyle/>
        <a:p>
          <a:endParaRPr lang="en-US"/>
        </a:p>
      </dgm:t>
    </dgm:pt>
    <dgm:pt modelId="{0DC5757A-F0CE-47F9-997B-F58788474D14}" type="pres">
      <dgm:prSet presAssocID="{895A6D2F-4FCE-4C5A-81D2-59C81FBBEFE3}" presName="ThreeNodes_2_text" presStyleLbl="node1" presStyleIdx="2" presStyleCnt="3">
        <dgm:presLayoutVars>
          <dgm:bulletEnabled val="1"/>
        </dgm:presLayoutVars>
      </dgm:prSet>
      <dgm:spPr/>
      <dgm:t>
        <a:bodyPr/>
        <a:lstStyle/>
        <a:p>
          <a:endParaRPr lang="en-US"/>
        </a:p>
      </dgm:t>
    </dgm:pt>
    <dgm:pt modelId="{9A875B59-F677-451A-8B6C-3C6E241B4631}" type="pres">
      <dgm:prSet presAssocID="{895A6D2F-4FCE-4C5A-81D2-59C81FBBEFE3}" presName="ThreeNodes_3_text" presStyleLbl="node1" presStyleIdx="2" presStyleCnt="3">
        <dgm:presLayoutVars>
          <dgm:bulletEnabled val="1"/>
        </dgm:presLayoutVars>
      </dgm:prSet>
      <dgm:spPr/>
      <dgm:t>
        <a:bodyPr/>
        <a:lstStyle/>
        <a:p>
          <a:endParaRPr lang="en-US"/>
        </a:p>
      </dgm:t>
    </dgm:pt>
  </dgm:ptLst>
  <dgm:cxnLst>
    <dgm:cxn modelId="{A1124B21-15F6-4048-83FC-6D658C0271E1}" type="presOf" srcId="{BEC72306-9321-491B-9094-CA6F1F966D25}" destId="{5E4CD726-1A5D-4E67-BA3E-F3A217530E9B}" srcOrd="0" destOrd="0" presId="urn:microsoft.com/office/officeart/2005/8/layout/vProcess5"/>
    <dgm:cxn modelId="{CECE1DC9-DCA1-42AA-BC83-DB46F7DF0AF2}" srcId="{895A6D2F-4FCE-4C5A-81D2-59C81FBBEFE3}" destId="{4CCD0F76-DD55-4D0B-AD75-38D3389C7B05}" srcOrd="0" destOrd="0" parTransId="{7A2531D2-AC37-41A2-BF93-8EF9CA45A9EA}" sibTransId="{BEC72306-9321-491B-9094-CA6F1F966D25}"/>
    <dgm:cxn modelId="{3F25CCD6-31C1-4ABA-8B24-0E83A02DB7A1}" type="presOf" srcId="{4CCD0F76-DD55-4D0B-AD75-38D3389C7B05}" destId="{9A164296-ED02-4B62-BE2F-DB0A001E1DD2}" srcOrd="1" destOrd="0" presId="urn:microsoft.com/office/officeart/2005/8/layout/vProcess5"/>
    <dgm:cxn modelId="{D2727560-5F6D-43E9-BF0A-C91BE5A1DFB4}" type="presOf" srcId="{F148DAB4-3CAC-4E39-B1A3-52FD62B4C984}" destId="{A4DA4F3F-1D40-4D64-9309-A073261629E1}" srcOrd="0" destOrd="0" presId="urn:microsoft.com/office/officeart/2005/8/layout/vProcess5"/>
    <dgm:cxn modelId="{DBAA899C-33D1-4719-B92A-ED0B76240788}" type="presOf" srcId="{C6AFADA7-BBE7-4870-934E-1C66F50418E5}" destId="{0DC5757A-F0CE-47F9-997B-F58788474D14}" srcOrd="1" destOrd="0" presId="urn:microsoft.com/office/officeart/2005/8/layout/vProcess5"/>
    <dgm:cxn modelId="{C1BE8C33-CE53-434C-908E-9B5ED80CEE6C}" type="presOf" srcId="{E100AE3F-0417-4BE3-BE55-1A31FBEAC2F3}" destId="{45ADF7E1-AFB7-453A-8EF3-5344F06282D9}" srcOrd="0" destOrd="0" presId="urn:microsoft.com/office/officeart/2005/8/layout/vProcess5"/>
    <dgm:cxn modelId="{12AA5887-CC8C-47C6-9980-B4FC21C1AC97}" srcId="{895A6D2F-4FCE-4C5A-81D2-59C81FBBEFE3}" destId="{C6AFADA7-BBE7-4870-934E-1C66F50418E5}" srcOrd="1" destOrd="0" parTransId="{DA34A9CB-D963-4F78-BE15-0BFA9F264BBE}" sibTransId="{F148DAB4-3CAC-4E39-B1A3-52FD62B4C984}"/>
    <dgm:cxn modelId="{2B8DF726-4F31-4886-9F90-B20EB56E689F}" type="presOf" srcId="{E100AE3F-0417-4BE3-BE55-1A31FBEAC2F3}" destId="{9A875B59-F677-451A-8B6C-3C6E241B4631}" srcOrd="1" destOrd="0" presId="urn:microsoft.com/office/officeart/2005/8/layout/vProcess5"/>
    <dgm:cxn modelId="{175A2637-732E-4900-9BEC-28F8C1732C4A}" type="presOf" srcId="{C6AFADA7-BBE7-4870-934E-1C66F50418E5}" destId="{C13EA220-6DC1-404F-89C8-6C8F9EDB6A4F}" srcOrd="0" destOrd="0" presId="urn:microsoft.com/office/officeart/2005/8/layout/vProcess5"/>
    <dgm:cxn modelId="{BC3BFE01-B11C-46F9-98AA-F1416A01CACA}" type="presOf" srcId="{4CCD0F76-DD55-4D0B-AD75-38D3389C7B05}" destId="{7DB051C7-3439-4EA6-8C91-9E3BCB3D2F46}" srcOrd="0" destOrd="0" presId="urn:microsoft.com/office/officeart/2005/8/layout/vProcess5"/>
    <dgm:cxn modelId="{4B7B2E3C-DECD-43EE-95E7-287A15A4636D}" srcId="{895A6D2F-4FCE-4C5A-81D2-59C81FBBEFE3}" destId="{E100AE3F-0417-4BE3-BE55-1A31FBEAC2F3}" srcOrd="2" destOrd="0" parTransId="{4CEC7A45-8514-47A1-A811-33D052A8BDD6}" sibTransId="{39F0D7C0-34A0-4DF6-A8DB-8BFE51F6E298}"/>
    <dgm:cxn modelId="{1CBD9469-D4A2-48B7-BD44-4F977861F842}" type="presOf" srcId="{895A6D2F-4FCE-4C5A-81D2-59C81FBBEFE3}" destId="{802F12CA-BA66-4F75-A34C-D8112874813E}" srcOrd="0" destOrd="0" presId="urn:microsoft.com/office/officeart/2005/8/layout/vProcess5"/>
    <dgm:cxn modelId="{E1CB6B01-A275-408C-808A-E748D6619F20}" type="presParOf" srcId="{802F12CA-BA66-4F75-A34C-D8112874813E}" destId="{A0BE4349-33B2-4C1E-AE4D-B57CB1DC7121}" srcOrd="0" destOrd="0" presId="urn:microsoft.com/office/officeart/2005/8/layout/vProcess5"/>
    <dgm:cxn modelId="{DF3DD88F-6369-4F49-A57B-F367C6873D4A}" type="presParOf" srcId="{802F12CA-BA66-4F75-A34C-D8112874813E}" destId="{7DB051C7-3439-4EA6-8C91-9E3BCB3D2F46}" srcOrd="1" destOrd="0" presId="urn:microsoft.com/office/officeart/2005/8/layout/vProcess5"/>
    <dgm:cxn modelId="{9E8F7E31-AD6B-4607-8C75-CF7F2BD34027}" type="presParOf" srcId="{802F12CA-BA66-4F75-A34C-D8112874813E}" destId="{C13EA220-6DC1-404F-89C8-6C8F9EDB6A4F}" srcOrd="2" destOrd="0" presId="urn:microsoft.com/office/officeart/2005/8/layout/vProcess5"/>
    <dgm:cxn modelId="{6CAB9BAC-DF96-472C-A75A-AC3D600DF025}" type="presParOf" srcId="{802F12CA-BA66-4F75-A34C-D8112874813E}" destId="{45ADF7E1-AFB7-453A-8EF3-5344F06282D9}" srcOrd="3" destOrd="0" presId="urn:microsoft.com/office/officeart/2005/8/layout/vProcess5"/>
    <dgm:cxn modelId="{D7DEA697-4F0E-42D6-AD22-724633AE5D9F}" type="presParOf" srcId="{802F12CA-BA66-4F75-A34C-D8112874813E}" destId="{5E4CD726-1A5D-4E67-BA3E-F3A217530E9B}" srcOrd="4" destOrd="0" presId="urn:microsoft.com/office/officeart/2005/8/layout/vProcess5"/>
    <dgm:cxn modelId="{194D8456-AAEE-4907-B3D9-AA444D57C492}" type="presParOf" srcId="{802F12CA-BA66-4F75-A34C-D8112874813E}" destId="{A4DA4F3F-1D40-4D64-9309-A073261629E1}" srcOrd="5" destOrd="0" presId="urn:microsoft.com/office/officeart/2005/8/layout/vProcess5"/>
    <dgm:cxn modelId="{505CED78-72E8-4B27-915A-B806C352B1D3}" type="presParOf" srcId="{802F12CA-BA66-4F75-A34C-D8112874813E}" destId="{9A164296-ED02-4B62-BE2F-DB0A001E1DD2}" srcOrd="6" destOrd="0" presId="urn:microsoft.com/office/officeart/2005/8/layout/vProcess5"/>
    <dgm:cxn modelId="{F8D6E2AD-A525-4BBC-A924-7FFB22027904}" type="presParOf" srcId="{802F12CA-BA66-4F75-A34C-D8112874813E}" destId="{0DC5757A-F0CE-47F9-997B-F58788474D14}" srcOrd="7" destOrd="0" presId="urn:microsoft.com/office/officeart/2005/8/layout/vProcess5"/>
    <dgm:cxn modelId="{2B6FD5AA-5D06-436F-B3B6-7F781041C7AD}" type="presParOf" srcId="{802F12CA-BA66-4F75-A34C-D8112874813E}" destId="{9A875B59-F677-451A-8B6C-3C6E241B4631}"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5A6D2F-4FCE-4C5A-81D2-59C81FBBEFE3}"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4CCD0F76-DD55-4D0B-AD75-38D3389C7B05}">
      <dgm:prSet phldrT="[Text]" custT="1"/>
      <dgm:spPr/>
      <dgm:t>
        <a:bodyPr/>
        <a:lstStyle/>
        <a:p>
          <a:r>
            <a:rPr lang="en-US" sz="1400">
              <a:latin typeface="+mj-lt"/>
            </a:rPr>
            <a:t>The rats are anesthetized lightly with ether and the abdominal cavity is opened through a midline incision.</a:t>
          </a:r>
          <a:endParaRPr lang="en-US" sz="1400" dirty="0">
            <a:latin typeface="+mj-lt"/>
          </a:endParaRPr>
        </a:p>
      </dgm:t>
    </dgm:pt>
    <dgm:pt modelId="{7A2531D2-AC37-41A2-BF93-8EF9CA45A9EA}" type="parTrans" cxnId="{CECE1DC9-DCA1-42AA-BC83-DB46F7DF0AF2}">
      <dgm:prSet/>
      <dgm:spPr/>
      <dgm:t>
        <a:bodyPr/>
        <a:lstStyle/>
        <a:p>
          <a:endParaRPr lang="en-US" sz="2000">
            <a:solidFill>
              <a:schemeClr val="bg1"/>
            </a:solidFill>
            <a:latin typeface="+mj-lt"/>
          </a:endParaRPr>
        </a:p>
      </dgm:t>
    </dgm:pt>
    <dgm:pt modelId="{BEC72306-9321-491B-9094-CA6F1F966D25}" type="sibTrans" cxnId="{CECE1DC9-DCA1-42AA-BC83-DB46F7DF0AF2}">
      <dgm:prSet custT="1"/>
      <dgm:spPr/>
      <dgm:t>
        <a:bodyPr/>
        <a:lstStyle/>
        <a:p>
          <a:endParaRPr lang="en-US" sz="1800">
            <a:solidFill>
              <a:schemeClr val="bg1"/>
            </a:solidFill>
            <a:latin typeface="+mj-lt"/>
          </a:endParaRPr>
        </a:p>
      </dgm:t>
    </dgm:pt>
    <dgm:pt modelId="{C6AFADA7-BBE7-4870-934E-1C66F50418E5}">
      <dgm:prSet phldrT="[Text]" custT="1"/>
      <dgm:spPr/>
      <dgm:t>
        <a:bodyPr/>
        <a:lstStyle/>
        <a:p>
          <a:r>
            <a:rPr lang="en-US" sz="1400">
              <a:latin typeface="+mj-lt"/>
            </a:rPr>
            <a:t>Portal vein as the hepatic artery and the bile duct are occluded by placing a tourniquet around the vessels.</a:t>
          </a:r>
          <a:endParaRPr lang="en-US" sz="1400" dirty="0">
            <a:latin typeface="+mj-lt"/>
          </a:endParaRPr>
        </a:p>
      </dgm:t>
    </dgm:pt>
    <dgm:pt modelId="{DA34A9CB-D963-4F78-BE15-0BFA9F264BBE}" type="parTrans" cxnId="{12AA5887-CC8C-47C6-9980-B4FC21C1AC97}">
      <dgm:prSet/>
      <dgm:spPr/>
      <dgm:t>
        <a:bodyPr/>
        <a:lstStyle/>
        <a:p>
          <a:endParaRPr lang="en-US" sz="2000">
            <a:solidFill>
              <a:schemeClr val="bg1"/>
            </a:solidFill>
            <a:latin typeface="+mj-lt"/>
          </a:endParaRPr>
        </a:p>
      </dgm:t>
    </dgm:pt>
    <dgm:pt modelId="{F148DAB4-3CAC-4E39-B1A3-52FD62B4C984}" type="sibTrans" cxnId="{12AA5887-CC8C-47C6-9980-B4FC21C1AC97}">
      <dgm:prSet custT="1"/>
      <dgm:spPr/>
      <dgm:t>
        <a:bodyPr/>
        <a:lstStyle/>
        <a:p>
          <a:endParaRPr lang="en-US" sz="1800">
            <a:solidFill>
              <a:schemeClr val="bg1"/>
            </a:solidFill>
            <a:latin typeface="+mj-lt"/>
          </a:endParaRPr>
        </a:p>
      </dgm:t>
    </dgm:pt>
    <dgm:pt modelId="{951F2D83-C8F1-4E8B-929F-46FD9DB8D221}">
      <dgm:prSet phldrT="[Text]" custT="1"/>
      <dgm:spPr/>
      <dgm:t>
        <a:bodyPr/>
        <a:lstStyle/>
        <a:p>
          <a:r>
            <a:rPr lang="en-US" sz="1400" dirty="0">
              <a:latin typeface="+mj-lt"/>
            </a:rPr>
            <a:t>At the end of the 60 min ischemic period, the tourniquet around the portal vein, hepatic artery and the bile duct is removed in order to reestablish blood flow to the liver.</a:t>
          </a:r>
        </a:p>
      </dgm:t>
    </dgm:pt>
    <dgm:pt modelId="{8F4A22D2-CA23-4489-B9C7-C5CA06482547}" type="parTrans" cxnId="{63CA0328-7D83-408D-9536-A68EDA8683F6}">
      <dgm:prSet/>
      <dgm:spPr/>
      <dgm:t>
        <a:bodyPr/>
        <a:lstStyle/>
        <a:p>
          <a:endParaRPr lang="en-US" sz="2000">
            <a:solidFill>
              <a:schemeClr val="bg1"/>
            </a:solidFill>
            <a:latin typeface="+mj-lt"/>
          </a:endParaRPr>
        </a:p>
      </dgm:t>
    </dgm:pt>
    <dgm:pt modelId="{DF616FA8-E1A8-4F70-8B84-44657323D454}" type="sibTrans" cxnId="{63CA0328-7D83-408D-9536-A68EDA8683F6}">
      <dgm:prSet/>
      <dgm:spPr/>
      <dgm:t>
        <a:bodyPr/>
        <a:lstStyle/>
        <a:p>
          <a:endParaRPr lang="en-US" sz="2000">
            <a:solidFill>
              <a:schemeClr val="bg1"/>
            </a:solidFill>
            <a:latin typeface="+mj-lt"/>
          </a:endParaRPr>
        </a:p>
      </dgm:t>
    </dgm:pt>
    <dgm:pt modelId="{E100AE3F-0417-4BE3-BE55-1A31FBEAC2F3}">
      <dgm:prSet custT="1"/>
      <dgm:spPr/>
      <dgm:t>
        <a:bodyPr/>
        <a:lstStyle/>
        <a:p>
          <a:r>
            <a:rPr lang="en-US" sz="1400" dirty="0">
              <a:latin typeface="+mj-lt"/>
            </a:rPr>
            <a:t>Blood pressure is measured via a catheter inserted into the right femoral artery. During the ischemic period, 0.7mL of saline is given IV at 20-30 min intervals for volume replacement.</a:t>
          </a:r>
        </a:p>
      </dgm:t>
    </dgm:pt>
    <dgm:pt modelId="{4CEC7A45-8514-47A1-A811-33D052A8BDD6}" type="parTrans" cxnId="{4B7B2E3C-DECD-43EE-95E7-287A15A4636D}">
      <dgm:prSet/>
      <dgm:spPr/>
      <dgm:t>
        <a:bodyPr/>
        <a:lstStyle/>
        <a:p>
          <a:endParaRPr lang="en-US" sz="2000">
            <a:solidFill>
              <a:schemeClr val="bg1"/>
            </a:solidFill>
            <a:latin typeface="+mj-lt"/>
          </a:endParaRPr>
        </a:p>
      </dgm:t>
    </dgm:pt>
    <dgm:pt modelId="{39F0D7C0-34A0-4DF6-A8DB-8BFE51F6E298}" type="sibTrans" cxnId="{4B7B2E3C-DECD-43EE-95E7-287A15A4636D}">
      <dgm:prSet custT="1"/>
      <dgm:spPr/>
      <dgm:t>
        <a:bodyPr/>
        <a:lstStyle/>
        <a:p>
          <a:endParaRPr lang="en-US" sz="1800">
            <a:solidFill>
              <a:schemeClr val="bg1"/>
            </a:solidFill>
            <a:latin typeface="+mj-lt"/>
          </a:endParaRPr>
        </a:p>
      </dgm:t>
    </dgm:pt>
    <dgm:pt modelId="{4F04BE78-06B0-4509-B011-5E3BBCB73EC7}">
      <dgm:prSet custT="1"/>
      <dgm:spPr/>
      <dgm:t>
        <a:bodyPr/>
        <a:lstStyle/>
        <a:p>
          <a:r>
            <a:rPr lang="en-US" sz="1400" dirty="0">
              <a:latin typeface="+mj-lt"/>
            </a:rPr>
            <a:t>The abdominal incision is then closed and the animals receive either saline (non treated) or the drug.</a:t>
          </a:r>
        </a:p>
      </dgm:t>
    </dgm:pt>
    <dgm:pt modelId="{3ABA1493-F8C2-42DE-B60C-250AC84F594B}" type="parTrans" cxnId="{7DEAB654-AAAE-44CE-AF3A-DF92B43D1D3B}">
      <dgm:prSet/>
      <dgm:spPr/>
      <dgm:t>
        <a:bodyPr/>
        <a:lstStyle/>
        <a:p>
          <a:endParaRPr lang="en-US">
            <a:latin typeface="+mj-lt"/>
          </a:endParaRPr>
        </a:p>
      </dgm:t>
    </dgm:pt>
    <dgm:pt modelId="{D067E1C3-1D40-4489-BC2E-172F870366CD}" type="sibTrans" cxnId="{7DEAB654-AAAE-44CE-AF3A-DF92B43D1D3B}">
      <dgm:prSet/>
      <dgm:spPr/>
      <dgm:t>
        <a:bodyPr/>
        <a:lstStyle/>
        <a:p>
          <a:endParaRPr lang="en-US">
            <a:latin typeface="+mj-lt"/>
          </a:endParaRPr>
        </a:p>
      </dgm:t>
    </dgm:pt>
    <dgm:pt modelId="{802F12CA-BA66-4F75-A34C-D8112874813E}" type="pres">
      <dgm:prSet presAssocID="{895A6D2F-4FCE-4C5A-81D2-59C81FBBEFE3}" presName="outerComposite" presStyleCnt="0">
        <dgm:presLayoutVars>
          <dgm:chMax val="5"/>
          <dgm:dir/>
          <dgm:resizeHandles val="exact"/>
        </dgm:presLayoutVars>
      </dgm:prSet>
      <dgm:spPr/>
      <dgm:t>
        <a:bodyPr/>
        <a:lstStyle/>
        <a:p>
          <a:endParaRPr lang="en-US"/>
        </a:p>
      </dgm:t>
    </dgm:pt>
    <dgm:pt modelId="{A0BE4349-33B2-4C1E-AE4D-B57CB1DC7121}" type="pres">
      <dgm:prSet presAssocID="{895A6D2F-4FCE-4C5A-81D2-59C81FBBEFE3}" presName="dummyMaxCanvas" presStyleCnt="0">
        <dgm:presLayoutVars/>
      </dgm:prSet>
      <dgm:spPr/>
    </dgm:pt>
    <dgm:pt modelId="{8FE8DFCD-5797-4034-8E88-5C6BF04C320B}" type="pres">
      <dgm:prSet presAssocID="{895A6D2F-4FCE-4C5A-81D2-59C81FBBEFE3}" presName="FiveNodes_1" presStyleLbl="node1" presStyleIdx="0" presStyleCnt="5" custScaleX="105628" custScaleY="80136" custLinFactNeighborX="-3923" custLinFactNeighborY="0">
        <dgm:presLayoutVars>
          <dgm:bulletEnabled val="1"/>
        </dgm:presLayoutVars>
      </dgm:prSet>
      <dgm:spPr/>
      <dgm:t>
        <a:bodyPr/>
        <a:lstStyle/>
        <a:p>
          <a:endParaRPr lang="en-US"/>
        </a:p>
      </dgm:t>
    </dgm:pt>
    <dgm:pt modelId="{ECFF20E7-CDE7-4208-899D-F4D28B955DCA}" type="pres">
      <dgm:prSet presAssocID="{895A6D2F-4FCE-4C5A-81D2-59C81FBBEFE3}" presName="FiveNodes_2" presStyleLbl="node1" presStyleIdx="1" presStyleCnt="5" custScaleX="106927" custScaleY="69496" custLinFactNeighborX="-1271" custLinFactNeighborY="-29823">
        <dgm:presLayoutVars>
          <dgm:bulletEnabled val="1"/>
        </dgm:presLayoutVars>
      </dgm:prSet>
      <dgm:spPr/>
      <dgm:t>
        <a:bodyPr/>
        <a:lstStyle/>
        <a:p>
          <a:endParaRPr lang="en-US"/>
        </a:p>
      </dgm:t>
    </dgm:pt>
    <dgm:pt modelId="{8F927889-7DD4-443E-BC20-A91006666784}" type="pres">
      <dgm:prSet presAssocID="{895A6D2F-4FCE-4C5A-81D2-59C81FBBEFE3}" presName="FiveNodes_3" presStyleLbl="node1" presStyleIdx="2" presStyleCnt="5" custScaleX="118177" custLinFactNeighborX="-1761" custLinFactNeighborY="-49005">
        <dgm:presLayoutVars>
          <dgm:bulletEnabled val="1"/>
        </dgm:presLayoutVars>
      </dgm:prSet>
      <dgm:spPr/>
      <dgm:t>
        <a:bodyPr/>
        <a:lstStyle/>
        <a:p>
          <a:endParaRPr lang="en-US"/>
        </a:p>
      </dgm:t>
    </dgm:pt>
    <dgm:pt modelId="{336DD341-07D0-433F-9839-A835DBD29D37}" type="pres">
      <dgm:prSet presAssocID="{895A6D2F-4FCE-4C5A-81D2-59C81FBBEFE3}" presName="FiveNodes_4" presStyleLbl="node1" presStyleIdx="3" presStyleCnt="5" custScaleX="110823" custLinFactNeighborX="-730" custLinFactNeighborY="-53643">
        <dgm:presLayoutVars>
          <dgm:bulletEnabled val="1"/>
        </dgm:presLayoutVars>
      </dgm:prSet>
      <dgm:spPr/>
      <dgm:t>
        <a:bodyPr/>
        <a:lstStyle/>
        <a:p>
          <a:endParaRPr lang="en-US"/>
        </a:p>
      </dgm:t>
    </dgm:pt>
    <dgm:pt modelId="{08FE2EA9-FE60-4664-B97D-03622D87E586}" type="pres">
      <dgm:prSet presAssocID="{895A6D2F-4FCE-4C5A-81D2-59C81FBBEFE3}" presName="FiveNodes_5" presStyleLbl="node1" presStyleIdx="4" presStyleCnt="5" custScaleX="105736" custLinFactNeighborX="81" custLinFactNeighborY="-58282">
        <dgm:presLayoutVars>
          <dgm:bulletEnabled val="1"/>
        </dgm:presLayoutVars>
      </dgm:prSet>
      <dgm:spPr/>
      <dgm:t>
        <a:bodyPr/>
        <a:lstStyle/>
        <a:p>
          <a:endParaRPr lang="en-US"/>
        </a:p>
      </dgm:t>
    </dgm:pt>
    <dgm:pt modelId="{E9A4E1D5-D28C-4DA2-987F-B6AA340DE162}" type="pres">
      <dgm:prSet presAssocID="{895A6D2F-4FCE-4C5A-81D2-59C81FBBEFE3}" presName="FiveConn_1-2" presStyleLbl="fgAccFollowNode1" presStyleIdx="0" presStyleCnt="4" custScaleY="100000" custLinFactNeighborX="-5431" custLinFactNeighborY="25124">
        <dgm:presLayoutVars>
          <dgm:bulletEnabled val="1"/>
        </dgm:presLayoutVars>
      </dgm:prSet>
      <dgm:spPr/>
      <dgm:t>
        <a:bodyPr/>
        <a:lstStyle/>
        <a:p>
          <a:endParaRPr lang="en-US"/>
        </a:p>
      </dgm:t>
    </dgm:pt>
    <dgm:pt modelId="{0D5375B7-AEDD-403E-A776-8A712658B36B}" type="pres">
      <dgm:prSet presAssocID="{895A6D2F-4FCE-4C5A-81D2-59C81FBBEFE3}" presName="FiveConn_2-3" presStyleLbl="fgAccFollowNode1" presStyleIdx="1" presStyleCnt="4" custLinFactNeighborX="32463" custLinFactNeighborY="-27851">
        <dgm:presLayoutVars>
          <dgm:bulletEnabled val="1"/>
        </dgm:presLayoutVars>
      </dgm:prSet>
      <dgm:spPr/>
      <dgm:t>
        <a:bodyPr/>
        <a:lstStyle/>
        <a:p>
          <a:endParaRPr lang="en-US"/>
        </a:p>
      </dgm:t>
    </dgm:pt>
    <dgm:pt modelId="{946A1A37-4077-4C5B-A002-F30D4CEAE1AA}" type="pres">
      <dgm:prSet presAssocID="{895A6D2F-4FCE-4C5A-81D2-59C81FBBEFE3}" presName="FiveConn_3-4" presStyleLbl="fgAccFollowNode1" presStyleIdx="2" presStyleCnt="4" custLinFactNeighborX="70357" custLinFactNeighborY="-32424">
        <dgm:presLayoutVars>
          <dgm:bulletEnabled val="1"/>
        </dgm:presLayoutVars>
      </dgm:prSet>
      <dgm:spPr/>
      <dgm:t>
        <a:bodyPr/>
        <a:lstStyle/>
        <a:p>
          <a:endParaRPr lang="en-US"/>
        </a:p>
      </dgm:t>
    </dgm:pt>
    <dgm:pt modelId="{C3C3FA96-CC7E-440B-9ED2-5E2E89B849A2}" type="pres">
      <dgm:prSet presAssocID="{895A6D2F-4FCE-4C5A-81D2-59C81FBBEFE3}" presName="FiveConn_4-5" presStyleLbl="fgAccFollowNode1" presStyleIdx="3" presStyleCnt="4" custLinFactNeighborX="31852" custLinFactNeighborY="-41269">
        <dgm:presLayoutVars>
          <dgm:bulletEnabled val="1"/>
        </dgm:presLayoutVars>
      </dgm:prSet>
      <dgm:spPr/>
      <dgm:t>
        <a:bodyPr/>
        <a:lstStyle/>
        <a:p>
          <a:endParaRPr lang="en-US"/>
        </a:p>
      </dgm:t>
    </dgm:pt>
    <dgm:pt modelId="{DD747F38-DD40-41D7-A973-AE5B12C44AEF}" type="pres">
      <dgm:prSet presAssocID="{895A6D2F-4FCE-4C5A-81D2-59C81FBBEFE3}" presName="FiveNodes_1_text" presStyleLbl="node1" presStyleIdx="4" presStyleCnt="5">
        <dgm:presLayoutVars>
          <dgm:bulletEnabled val="1"/>
        </dgm:presLayoutVars>
      </dgm:prSet>
      <dgm:spPr/>
      <dgm:t>
        <a:bodyPr/>
        <a:lstStyle/>
        <a:p>
          <a:endParaRPr lang="en-US"/>
        </a:p>
      </dgm:t>
    </dgm:pt>
    <dgm:pt modelId="{7BAB95D6-7F04-4DE9-AD67-7E0AB9212790}" type="pres">
      <dgm:prSet presAssocID="{895A6D2F-4FCE-4C5A-81D2-59C81FBBEFE3}" presName="FiveNodes_2_text" presStyleLbl="node1" presStyleIdx="4" presStyleCnt="5">
        <dgm:presLayoutVars>
          <dgm:bulletEnabled val="1"/>
        </dgm:presLayoutVars>
      </dgm:prSet>
      <dgm:spPr/>
      <dgm:t>
        <a:bodyPr/>
        <a:lstStyle/>
        <a:p>
          <a:endParaRPr lang="en-US"/>
        </a:p>
      </dgm:t>
    </dgm:pt>
    <dgm:pt modelId="{A897FC83-4843-4AC9-BB36-B30BD7CEB974}" type="pres">
      <dgm:prSet presAssocID="{895A6D2F-4FCE-4C5A-81D2-59C81FBBEFE3}" presName="FiveNodes_3_text" presStyleLbl="node1" presStyleIdx="4" presStyleCnt="5">
        <dgm:presLayoutVars>
          <dgm:bulletEnabled val="1"/>
        </dgm:presLayoutVars>
      </dgm:prSet>
      <dgm:spPr/>
      <dgm:t>
        <a:bodyPr/>
        <a:lstStyle/>
        <a:p>
          <a:endParaRPr lang="en-US"/>
        </a:p>
      </dgm:t>
    </dgm:pt>
    <dgm:pt modelId="{E2392551-00AE-4A1F-BAE4-230C28F9B0CF}" type="pres">
      <dgm:prSet presAssocID="{895A6D2F-4FCE-4C5A-81D2-59C81FBBEFE3}" presName="FiveNodes_4_text" presStyleLbl="node1" presStyleIdx="4" presStyleCnt="5">
        <dgm:presLayoutVars>
          <dgm:bulletEnabled val="1"/>
        </dgm:presLayoutVars>
      </dgm:prSet>
      <dgm:spPr/>
      <dgm:t>
        <a:bodyPr/>
        <a:lstStyle/>
        <a:p>
          <a:endParaRPr lang="en-US"/>
        </a:p>
      </dgm:t>
    </dgm:pt>
    <dgm:pt modelId="{30D51909-5444-4070-878B-341E08D169B6}" type="pres">
      <dgm:prSet presAssocID="{895A6D2F-4FCE-4C5A-81D2-59C81FBBEFE3}" presName="FiveNodes_5_text" presStyleLbl="node1" presStyleIdx="4" presStyleCnt="5">
        <dgm:presLayoutVars>
          <dgm:bulletEnabled val="1"/>
        </dgm:presLayoutVars>
      </dgm:prSet>
      <dgm:spPr/>
      <dgm:t>
        <a:bodyPr/>
        <a:lstStyle/>
        <a:p>
          <a:endParaRPr lang="en-US"/>
        </a:p>
      </dgm:t>
    </dgm:pt>
  </dgm:ptLst>
  <dgm:cxnLst>
    <dgm:cxn modelId="{7DEAB654-AAAE-44CE-AF3A-DF92B43D1D3B}" srcId="{895A6D2F-4FCE-4C5A-81D2-59C81FBBEFE3}" destId="{4F04BE78-06B0-4509-B011-5E3BBCB73EC7}" srcOrd="4" destOrd="0" parTransId="{3ABA1493-F8C2-42DE-B60C-250AC84F594B}" sibTransId="{D067E1C3-1D40-4489-BC2E-172F870366CD}"/>
    <dgm:cxn modelId="{B0192A3D-A0E8-45F8-A8B1-E7BAD2B87B12}" type="presOf" srcId="{C6AFADA7-BBE7-4870-934E-1C66F50418E5}" destId="{7BAB95D6-7F04-4DE9-AD67-7E0AB9212790}" srcOrd="1" destOrd="0" presId="urn:microsoft.com/office/officeart/2005/8/layout/vProcess5"/>
    <dgm:cxn modelId="{63CA0328-7D83-408D-9536-A68EDA8683F6}" srcId="{895A6D2F-4FCE-4C5A-81D2-59C81FBBEFE3}" destId="{951F2D83-C8F1-4E8B-929F-46FD9DB8D221}" srcOrd="3" destOrd="0" parTransId="{8F4A22D2-CA23-4489-B9C7-C5CA06482547}" sibTransId="{DF616FA8-E1A8-4F70-8B84-44657323D454}"/>
    <dgm:cxn modelId="{CECE1DC9-DCA1-42AA-BC83-DB46F7DF0AF2}" srcId="{895A6D2F-4FCE-4C5A-81D2-59C81FBBEFE3}" destId="{4CCD0F76-DD55-4D0B-AD75-38D3389C7B05}" srcOrd="0" destOrd="0" parTransId="{7A2531D2-AC37-41A2-BF93-8EF9CA45A9EA}" sibTransId="{BEC72306-9321-491B-9094-CA6F1F966D25}"/>
    <dgm:cxn modelId="{DA317ED9-116B-4515-B9D4-57E6211C63CD}" type="presOf" srcId="{4CCD0F76-DD55-4D0B-AD75-38D3389C7B05}" destId="{DD747F38-DD40-41D7-A973-AE5B12C44AEF}" srcOrd="1" destOrd="0" presId="urn:microsoft.com/office/officeart/2005/8/layout/vProcess5"/>
    <dgm:cxn modelId="{0EEA425B-E8BE-4DE2-96AB-E9001FBFC14D}" type="presOf" srcId="{C6AFADA7-BBE7-4870-934E-1C66F50418E5}" destId="{ECFF20E7-CDE7-4208-899D-F4D28B955DCA}" srcOrd="0" destOrd="0" presId="urn:microsoft.com/office/officeart/2005/8/layout/vProcess5"/>
    <dgm:cxn modelId="{E88C0D29-989A-40B8-81CA-C446A6E0D976}" type="presOf" srcId="{4CCD0F76-DD55-4D0B-AD75-38D3389C7B05}" destId="{8FE8DFCD-5797-4034-8E88-5C6BF04C320B}" srcOrd="0" destOrd="0" presId="urn:microsoft.com/office/officeart/2005/8/layout/vProcess5"/>
    <dgm:cxn modelId="{582EF87B-EB5E-484A-AE5F-B28A8D920006}" type="presOf" srcId="{F148DAB4-3CAC-4E39-B1A3-52FD62B4C984}" destId="{0D5375B7-AEDD-403E-A776-8A712658B36B}" srcOrd="0" destOrd="0" presId="urn:microsoft.com/office/officeart/2005/8/layout/vProcess5"/>
    <dgm:cxn modelId="{25B06035-1674-4BEA-8057-33F24C3D959F}" type="presOf" srcId="{4F04BE78-06B0-4509-B011-5E3BBCB73EC7}" destId="{08FE2EA9-FE60-4664-B97D-03622D87E586}" srcOrd="0" destOrd="0" presId="urn:microsoft.com/office/officeart/2005/8/layout/vProcess5"/>
    <dgm:cxn modelId="{98C196A0-62CF-4197-A166-AD22654BC1A1}" type="presOf" srcId="{39F0D7C0-34A0-4DF6-A8DB-8BFE51F6E298}" destId="{946A1A37-4077-4C5B-A002-F30D4CEAE1AA}" srcOrd="0" destOrd="0" presId="urn:microsoft.com/office/officeart/2005/8/layout/vProcess5"/>
    <dgm:cxn modelId="{12AA5887-CC8C-47C6-9980-B4FC21C1AC97}" srcId="{895A6D2F-4FCE-4C5A-81D2-59C81FBBEFE3}" destId="{C6AFADA7-BBE7-4870-934E-1C66F50418E5}" srcOrd="1" destOrd="0" parTransId="{DA34A9CB-D963-4F78-BE15-0BFA9F264BBE}" sibTransId="{F148DAB4-3CAC-4E39-B1A3-52FD62B4C984}"/>
    <dgm:cxn modelId="{BDA3D341-E314-475F-98BD-434E2B4DB6ED}" type="presOf" srcId="{DF616FA8-E1A8-4F70-8B84-44657323D454}" destId="{C3C3FA96-CC7E-440B-9ED2-5E2E89B849A2}" srcOrd="0" destOrd="0" presId="urn:microsoft.com/office/officeart/2005/8/layout/vProcess5"/>
    <dgm:cxn modelId="{F3C1AF30-EC90-4DE3-B5FA-86F54D7CA6C6}" type="presOf" srcId="{E100AE3F-0417-4BE3-BE55-1A31FBEAC2F3}" destId="{A897FC83-4843-4AC9-BB36-B30BD7CEB974}" srcOrd="1" destOrd="0" presId="urn:microsoft.com/office/officeart/2005/8/layout/vProcess5"/>
    <dgm:cxn modelId="{4B7B2E3C-DECD-43EE-95E7-287A15A4636D}" srcId="{895A6D2F-4FCE-4C5A-81D2-59C81FBBEFE3}" destId="{E100AE3F-0417-4BE3-BE55-1A31FBEAC2F3}" srcOrd="2" destOrd="0" parTransId="{4CEC7A45-8514-47A1-A811-33D052A8BDD6}" sibTransId="{39F0D7C0-34A0-4DF6-A8DB-8BFE51F6E298}"/>
    <dgm:cxn modelId="{E1EDBAE1-604D-4F5B-A04C-90BF6BDFD176}" type="presOf" srcId="{E100AE3F-0417-4BE3-BE55-1A31FBEAC2F3}" destId="{8F927889-7DD4-443E-BC20-A91006666784}" srcOrd="0" destOrd="0" presId="urn:microsoft.com/office/officeart/2005/8/layout/vProcess5"/>
    <dgm:cxn modelId="{FCB1729A-71F7-4B90-84D5-D725D6AFF332}" type="presOf" srcId="{895A6D2F-4FCE-4C5A-81D2-59C81FBBEFE3}" destId="{802F12CA-BA66-4F75-A34C-D8112874813E}" srcOrd="0" destOrd="0" presId="urn:microsoft.com/office/officeart/2005/8/layout/vProcess5"/>
    <dgm:cxn modelId="{650BA361-DC12-4795-952B-FBC314FC13C8}" type="presOf" srcId="{BEC72306-9321-491B-9094-CA6F1F966D25}" destId="{E9A4E1D5-D28C-4DA2-987F-B6AA340DE162}" srcOrd="0" destOrd="0" presId="urn:microsoft.com/office/officeart/2005/8/layout/vProcess5"/>
    <dgm:cxn modelId="{6F9BEE0A-6772-4937-A7CD-05E3EB4E16E2}" type="presOf" srcId="{951F2D83-C8F1-4E8B-929F-46FD9DB8D221}" destId="{E2392551-00AE-4A1F-BAE4-230C28F9B0CF}" srcOrd="1" destOrd="0" presId="urn:microsoft.com/office/officeart/2005/8/layout/vProcess5"/>
    <dgm:cxn modelId="{173391E1-8B62-495D-84CF-519274560158}" type="presOf" srcId="{4F04BE78-06B0-4509-B011-5E3BBCB73EC7}" destId="{30D51909-5444-4070-878B-341E08D169B6}" srcOrd="1" destOrd="0" presId="urn:microsoft.com/office/officeart/2005/8/layout/vProcess5"/>
    <dgm:cxn modelId="{5FE2CA82-03E1-4DC1-B418-1C73E4987EC1}" type="presOf" srcId="{951F2D83-C8F1-4E8B-929F-46FD9DB8D221}" destId="{336DD341-07D0-433F-9839-A835DBD29D37}" srcOrd="0" destOrd="0" presId="urn:microsoft.com/office/officeart/2005/8/layout/vProcess5"/>
    <dgm:cxn modelId="{9720ADC0-AF22-46AD-82ED-1F572B94690C}" type="presParOf" srcId="{802F12CA-BA66-4F75-A34C-D8112874813E}" destId="{A0BE4349-33B2-4C1E-AE4D-B57CB1DC7121}" srcOrd="0" destOrd="0" presId="urn:microsoft.com/office/officeart/2005/8/layout/vProcess5"/>
    <dgm:cxn modelId="{F5EE0BE1-359C-4741-B6F9-6A20C9211374}" type="presParOf" srcId="{802F12CA-BA66-4F75-A34C-D8112874813E}" destId="{8FE8DFCD-5797-4034-8E88-5C6BF04C320B}" srcOrd="1" destOrd="0" presId="urn:microsoft.com/office/officeart/2005/8/layout/vProcess5"/>
    <dgm:cxn modelId="{A1126A54-CE7D-4631-A9DF-1C32BE88F7E6}" type="presParOf" srcId="{802F12CA-BA66-4F75-A34C-D8112874813E}" destId="{ECFF20E7-CDE7-4208-899D-F4D28B955DCA}" srcOrd="2" destOrd="0" presId="urn:microsoft.com/office/officeart/2005/8/layout/vProcess5"/>
    <dgm:cxn modelId="{BFD36291-9459-4116-AFFB-38E32488075D}" type="presParOf" srcId="{802F12CA-BA66-4F75-A34C-D8112874813E}" destId="{8F927889-7DD4-443E-BC20-A91006666784}" srcOrd="3" destOrd="0" presId="urn:microsoft.com/office/officeart/2005/8/layout/vProcess5"/>
    <dgm:cxn modelId="{B51B512A-A426-46C8-A56B-DF6DD29D8C5B}" type="presParOf" srcId="{802F12CA-BA66-4F75-A34C-D8112874813E}" destId="{336DD341-07D0-433F-9839-A835DBD29D37}" srcOrd="4" destOrd="0" presId="urn:microsoft.com/office/officeart/2005/8/layout/vProcess5"/>
    <dgm:cxn modelId="{3DB20DE1-B260-4FB9-B113-12E754FB6DD3}" type="presParOf" srcId="{802F12CA-BA66-4F75-A34C-D8112874813E}" destId="{08FE2EA9-FE60-4664-B97D-03622D87E586}" srcOrd="5" destOrd="0" presId="urn:microsoft.com/office/officeart/2005/8/layout/vProcess5"/>
    <dgm:cxn modelId="{826FEDDF-4887-4AB3-B45D-CDA664A8B2A5}" type="presParOf" srcId="{802F12CA-BA66-4F75-A34C-D8112874813E}" destId="{E9A4E1D5-D28C-4DA2-987F-B6AA340DE162}" srcOrd="6" destOrd="0" presId="urn:microsoft.com/office/officeart/2005/8/layout/vProcess5"/>
    <dgm:cxn modelId="{5D62E42F-F292-4C0A-B8F3-27215AB0C16C}" type="presParOf" srcId="{802F12CA-BA66-4F75-A34C-D8112874813E}" destId="{0D5375B7-AEDD-403E-A776-8A712658B36B}" srcOrd="7" destOrd="0" presId="urn:microsoft.com/office/officeart/2005/8/layout/vProcess5"/>
    <dgm:cxn modelId="{07D11A1A-430B-4CFF-85B4-C1C413C339B9}" type="presParOf" srcId="{802F12CA-BA66-4F75-A34C-D8112874813E}" destId="{946A1A37-4077-4C5B-A002-F30D4CEAE1AA}" srcOrd="8" destOrd="0" presId="urn:microsoft.com/office/officeart/2005/8/layout/vProcess5"/>
    <dgm:cxn modelId="{8F92704E-2EB2-42B2-A4C4-56432EB2A85D}" type="presParOf" srcId="{802F12CA-BA66-4F75-A34C-D8112874813E}" destId="{C3C3FA96-CC7E-440B-9ED2-5E2E89B849A2}" srcOrd="9" destOrd="0" presId="urn:microsoft.com/office/officeart/2005/8/layout/vProcess5"/>
    <dgm:cxn modelId="{CBDBFF74-9D40-493C-9477-A08A6C16C330}" type="presParOf" srcId="{802F12CA-BA66-4F75-A34C-D8112874813E}" destId="{DD747F38-DD40-41D7-A973-AE5B12C44AEF}" srcOrd="10" destOrd="0" presId="urn:microsoft.com/office/officeart/2005/8/layout/vProcess5"/>
    <dgm:cxn modelId="{3A4E0816-6DC4-4A26-80DD-729BCFC443EB}" type="presParOf" srcId="{802F12CA-BA66-4F75-A34C-D8112874813E}" destId="{7BAB95D6-7F04-4DE9-AD67-7E0AB9212790}" srcOrd="11" destOrd="0" presId="urn:microsoft.com/office/officeart/2005/8/layout/vProcess5"/>
    <dgm:cxn modelId="{7E00F470-21DF-4363-B4CF-383EA757ABFA}" type="presParOf" srcId="{802F12CA-BA66-4F75-A34C-D8112874813E}" destId="{A897FC83-4843-4AC9-BB36-B30BD7CEB974}" srcOrd="12" destOrd="0" presId="urn:microsoft.com/office/officeart/2005/8/layout/vProcess5"/>
    <dgm:cxn modelId="{3B706527-07DA-489B-9A6F-250682D386B8}" type="presParOf" srcId="{802F12CA-BA66-4F75-A34C-D8112874813E}" destId="{E2392551-00AE-4A1F-BAE4-230C28F9B0CF}" srcOrd="13" destOrd="0" presId="urn:microsoft.com/office/officeart/2005/8/layout/vProcess5"/>
    <dgm:cxn modelId="{32EC00A6-BC6C-4EE7-9DC3-3E0982B07586}" type="presParOf" srcId="{802F12CA-BA66-4F75-A34C-D8112874813E}" destId="{30D51909-5444-4070-878B-341E08D169B6}"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5A6D2F-4FCE-4C5A-81D2-59C81FBBEFE3}" type="doc">
      <dgm:prSet loTypeId="urn:microsoft.com/office/officeart/2005/8/layout/vProcess5" loCatId="process" qsTypeId="urn:microsoft.com/office/officeart/2005/8/quickstyle/simple5" qsCatId="simple" csTypeId="urn:microsoft.com/office/officeart/2005/8/colors/accent1_2" csCatId="accent1" phldr="1"/>
      <dgm:spPr/>
      <dgm:t>
        <a:bodyPr/>
        <a:lstStyle/>
        <a:p>
          <a:endParaRPr lang="en-US"/>
        </a:p>
      </dgm:t>
    </dgm:pt>
    <dgm:pt modelId="{4CCD0F76-DD55-4D0B-AD75-38D3389C7B05}">
      <dgm:prSet phldrT="[Text]" custT="1"/>
      <dgm:spPr/>
      <dgm:t>
        <a:bodyPr/>
        <a:lstStyle/>
        <a:p>
          <a:r>
            <a:rPr lang="en-US" sz="1400">
              <a:latin typeface="+mj-lt"/>
            </a:rPr>
            <a:t>The animal are given the test drug for 6 days prior to paracetamol administration and on the seventh day along with paracetamol.</a:t>
          </a:r>
          <a:endParaRPr lang="en-US" sz="1400" dirty="0">
            <a:latin typeface="+mj-lt"/>
          </a:endParaRPr>
        </a:p>
      </dgm:t>
    </dgm:pt>
    <dgm:pt modelId="{7A2531D2-AC37-41A2-BF93-8EF9CA45A9EA}" type="parTrans" cxnId="{CECE1DC9-DCA1-42AA-BC83-DB46F7DF0AF2}">
      <dgm:prSet/>
      <dgm:spPr/>
      <dgm:t>
        <a:bodyPr/>
        <a:lstStyle/>
        <a:p>
          <a:endParaRPr lang="en-US" sz="2000">
            <a:solidFill>
              <a:schemeClr val="bg1"/>
            </a:solidFill>
            <a:latin typeface="+mj-lt"/>
          </a:endParaRPr>
        </a:p>
      </dgm:t>
    </dgm:pt>
    <dgm:pt modelId="{BEC72306-9321-491B-9094-CA6F1F966D25}" type="sibTrans" cxnId="{CECE1DC9-DCA1-42AA-BC83-DB46F7DF0AF2}">
      <dgm:prSet custT="1"/>
      <dgm:spPr/>
      <dgm:t>
        <a:bodyPr/>
        <a:lstStyle/>
        <a:p>
          <a:endParaRPr lang="en-US" sz="1800">
            <a:solidFill>
              <a:schemeClr val="bg1"/>
            </a:solidFill>
            <a:latin typeface="+mj-lt"/>
          </a:endParaRPr>
        </a:p>
      </dgm:t>
    </dgm:pt>
    <dgm:pt modelId="{C6AFADA7-BBE7-4870-934E-1C66F50418E5}">
      <dgm:prSet phldrT="[Text]" custT="1"/>
      <dgm:spPr/>
      <dgm:t>
        <a:bodyPr/>
        <a:lstStyle/>
        <a:p>
          <a:r>
            <a:rPr lang="en-US" sz="1400">
              <a:latin typeface="+mj-lt"/>
            </a:rPr>
            <a:t>The animals are sacrificed after 24hours and the blood/serum is used for biochemical analysis and the liver for histopathological studies.</a:t>
          </a:r>
          <a:endParaRPr lang="en-US" sz="1400" dirty="0">
            <a:latin typeface="+mj-lt"/>
          </a:endParaRPr>
        </a:p>
      </dgm:t>
    </dgm:pt>
    <dgm:pt modelId="{DA34A9CB-D963-4F78-BE15-0BFA9F264BBE}" type="parTrans" cxnId="{12AA5887-CC8C-47C6-9980-B4FC21C1AC97}">
      <dgm:prSet/>
      <dgm:spPr/>
      <dgm:t>
        <a:bodyPr/>
        <a:lstStyle/>
        <a:p>
          <a:endParaRPr lang="en-US" sz="2000">
            <a:solidFill>
              <a:schemeClr val="bg1"/>
            </a:solidFill>
            <a:latin typeface="+mj-lt"/>
          </a:endParaRPr>
        </a:p>
      </dgm:t>
    </dgm:pt>
    <dgm:pt modelId="{F148DAB4-3CAC-4E39-B1A3-52FD62B4C984}" type="sibTrans" cxnId="{12AA5887-CC8C-47C6-9980-B4FC21C1AC97}">
      <dgm:prSet custT="1"/>
      <dgm:spPr/>
      <dgm:t>
        <a:bodyPr/>
        <a:lstStyle/>
        <a:p>
          <a:endParaRPr lang="en-US" sz="1800">
            <a:solidFill>
              <a:schemeClr val="bg1"/>
            </a:solidFill>
            <a:latin typeface="+mj-lt"/>
          </a:endParaRPr>
        </a:p>
      </dgm:t>
    </dgm:pt>
    <dgm:pt modelId="{8EA0D84E-176B-4CD1-A3AC-1A7236AE5BD2}">
      <dgm:prSet custT="1"/>
      <dgm:spPr/>
      <dgm:t>
        <a:bodyPr/>
        <a:lstStyle/>
        <a:p>
          <a:r>
            <a:rPr lang="en-US" sz="1400" dirty="0">
              <a:latin typeface="+mj-lt"/>
            </a:rPr>
            <a:t>Wistar rats of either sex weight (150-200g) are used. </a:t>
          </a:r>
          <a:r>
            <a:rPr lang="en-US" sz="1400" dirty="0" err="1">
              <a:latin typeface="+mj-lt"/>
            </a:rPr>
            <a:t>Paracetamol</a:t>
          </a:r>
          <a:r>
            <a:rPr lang="en-US" sz="1400" dirty="0">
              <a:latin typeface="+mj-lt"/>
            </a:rPr>
            <a:t> 2g/kg body weight is administered orally as a single dose.</a:t>
          </a:r>
        </a:p>
      </dgm:t>
    </dgm:pt>
    <dgm:pt modelId="{32AF9448-35AE-4AD1-867F-CF9C4682A836}" type="parTrans" cxnId="{72B91BCF-8C17-4A68-83D1-EDA2C21C46AB}">
      <dgm:prSet/>
      <dgm:spPr/>
      <dgm:t>
        <a:bodyPr/>
        <a:lstStyle/>
        <a:p>
          <a:endParaRPr lang="en-US"/>
        </a:p>
      </dgm:t>
    </dgm:pt>
    <dgm:pt modelId="{0C4E0044-0473-45D3-9378-1C187900B8EB}" type="sibTrans" cxnId="{72B91BCF-8C17-4A68-83D1-EDA2C21C46AB}">
      <dgm:prSet/>
      <dgm:spPr/>
      <dgm:t>
        <a:bodyPr/>
        <a:lstStyle/>
        <a:p>
          <a:endParaRPr lang="en-US"/>
        </a:p>
      </dgm:t>
    </dgm:pt>
    <dgm:pt modelId="{802F12CA-BA66-4F75-A34C-D8112874813E}" type="pres">
      <dgm:prSet presAssocID="{895A6D2F-4FCE-4C5A-81D2-59C81FBBEFE3}" presName="outerComposite" presStyleCnt="0">
        <dgm:presLayoutVars>
          <dgm:chMax val="5"/>
          <dgm:dir/>
          <dgm:resizeHandles val="exact"/>
        </dgm:presLayoutVars>
      </dgm:prSet>
      <dgm:spPr/>
      <dgm:t>
        <a:bodyPr/>
        <a:lstStyle/>
        <a:p>
          <a:endParaRPr lang="en-US"/>
        </a:p>
      </dgm:t>
    </dgm:pt>
    <dgm:pt modelId="{A0BE4349-33B2-4C1E-AE4D-B57CB1DC7121}" type="pres">
      <dgm:prSet presAssocID="{895A6D2F-4FCE-4C5A-81D2-59C81FBBEFE3}" presName="dummyMaxCanvas" presStyleCnt="0">
        <dgm:presLayoutVars/>
      </dgm:prSet>
      <dgm:spPr/>
    </dgm:pt>
    <dgm:pt modelId="{7DB051C7-3439-4EA6-8C91-9E3BCB3D2F46}" type="pres">
      <dgm:prSet presAssocID="{895A6D2F-4FCE-4C5A-81D2-59C81FBBEFE3}" presName="ThreeNodes_1" presStyleLbl="node1" presStyleIdx="0" presStyleCnt="3">
        <dgm:presLayoutVars>
          <dgm:bulletEnabled val="1"/>
        </dgm:presLayoutVars>
      </dgm:prSet>
      <dgm:spPr/>
      <dgm:t>
        <a:bodyPr/>
        <a:lstStyle/>
        <a:p>
          <a:endParaRPr lang="en-US"/>
        </a:p>
      </dgm:t>
    </dgm:pt>
    <dgm:pt modelId="{C13EA220-6DC1-404F-89C8-6C8F9EDB6A4F}" type="pres">
      <dgm:prSet presAssocID="{895A6D2F-4FCE-4C5A-81D2-59C81FBBEFE3}" presName="ThreeNodes_2" presStyleLbl="node1" presStyleIdx="1" presStyleCnt="3">
        <dgm:presLayoutVars>
          <dgm:bulletEnabled val="1"/>
        </dgm:presLayoutVars>
      </dgm:prSet>
      <dgm:spPr/>
      <dgm:t>
        <a:bodyPr/>
        <a:lstStyle/>
        <a:p>
          <a:endParaRPr lang="en-US"/>
        </a:p>
      </dgm:t>
    </dgm:pt>
    <dgm:pt modelId="{45ADF7E1-AFB7-453A-8EF3-5344F06282D9}" type="pres">
      <dgm:prSet presAssocID="{895A6D2F-4FCE-4C5A-81D2-59C81FBBEFE3}" presName="ThreeNodes_3" presStyleLbl="node1" presStyleIdx="2" presStyleCnt="3">
        <dgm:presLayoutVars>
          <dgm:bulletEnabled val="1"/>
        </dgm:presLayoutVars>
      </dgm:prSet>
      <dgm:spPr/>
      <dgm:t>
        <a:bodyPr/>
        <a:lstStyle/>
        <a:p>
          <a:endParaRPr lang="en-US"/>
        </a:p>
      </dgm:t>
    </dgm:pt>
    <dgm:pt modelId="{5E4CD726-1A5D-4E67-BA3E-F3A217530E9B}" type="pres">
      <dgm:prSet presAssocID="{895A6D2F-4FCE-4C5A-81D2-59C81FBBEFE3}" presName="ThreeConn_1-2" presStyleLbl="fgAccFollowNode1" presStyleIdx="0" presStyleCnt="2">
        <dgm:presLayoutVars>
          <dgm:bulletEnabled val="1"/>
        </dgm:presLayoutVars>
      </dgm:prSet>
      <dgm:spPr/>
      <dgm:t>
        <a:bodyPr/>
        <a:lstStyle/>
        <a:p>
          <a:endParaRPr lang="en-US"/>
        </a:p>
      </dgm:t>
    </dgm:pt>
    <dgm:pt modelId="{A4DA4F3F-1D40-4D64-9309-A073261629E1}" type="pres">
      <dgm:prSet presAssocID="{895A6D2F-4FCE-4C5A-81D2-59C81FBBEFE3}" presName="ThreeConn_2-3" presStyleLbl="fgAccFollowNode1" presStyleIdx="1" presStyleCnt="2">
        <dgm:presLayoutVars>
          <dgm:bulletEnabled val="1"/>
        </dgm:presLayoutVars>
      </dgm:prSet>
      <dgm:spPr/>
      <dgm:t>
        <a:bodyPr/>
        <a:lstStyle/>
        <a:p>
          <a:endParaRPr lang="en-US"/>
        </a:p>
      </dgm:t>
    </dgm:pt>
    <dgm:pt modelId="{9A164296-ED02-4B62-BE2F-DB0A001E1DD2}" type="pres">
      <dgm:prSet presAssocID="{895A6D2F-4FCE-4C5A-81D2-59C81FBBEFE3}" presName="ThreeNodes_1_text" presStyleLbl="node1" presStyleIdx="2" presStyleCnt="3">
        <dgm:presLayoutVars>
          <dgm:bulletEnabled val="1"/>
        </dgm:presLayoutVars>
      </dgm:prSet>
      <dgm:spPr/>
      <dgm:t>
        <a:bodyPr/>
        <a:lstStyle/>
        <a:p>
          <a:endParaRPr lang="en-US"/>
        </a:p>
      </dgm:t>
    </dgm:pt>
    <dgm:pt modelId="{0DC5757A-F0CE-47F9-997B-F58788474D14}" type="pres">
      <dgm:prSet presAssocID="{895A6D2F-4FCE-4C5A-81D2-59C81FBBEFE3}" presName="ThreeNodes_2_text" presStyleLbl="node1" presStyleIdx="2" presStyleCnt="3">
        <dgm:presLayoutVars>
          <dgm:bulletEnabled val="1"/>
        </dgm:presLayoutVars>
      </dgm:prSet>
      <dgm:spPr/>
      <dgm:t>
        <a:bodyPr/>
        <a:lstStyle/>
        <a:p>
          <a:endParaRPr lang="en-US"/>
        </a:p>
      </dgm:t>
    </dgm:pt>
    <dgm:pt modelId="{9A875B59-F677-451A-8B6C-3C6E241B4631}" type="pres">
      <dgm:prSet presAssocID="{895A6D2F-4FCE-4C5A-81D2-59C81FBBEFE3}" presName="ThreeNodes_3_text" presStyleLbl="node1" presStyleIdx="2" presStyleCnt="3">
        <dgm:presLayoutVars>
          <dgm:bulletEnabled val="1"/>
        </dgm:presLayoutVars>
      </dgm:prSet>
      <dgm:spPr/>
      <dgm:t>
        <a:bodyPr/>
        <a:lstStyle/>
        <a:p>
          <a:endParaRPr lang="en-US"/>
        </a:p>
      </dgm:t>
    </dgm:pt>
  </dgm:ptLst>
  <dgm:cxnLst>
    <dgm:cxn modelId="{3704016E-DC40-40AB-AA34-FEF464DE0E2C}" type="presOf" srcId="{C6AFADA7-BBE7-4870-934E-1C66F50418E5}" destId="{45ADF7E1-AFB7-453A-8EF3-5344F06282D9}" srcOrd="0" destOrd="0" presId="urn:microsoft.com/office/officeart/2005/8/layout/vProcess5"/>
    <dgm:cxn modelId="{82168130-598E-4A04-9F41-7F3C51C8CF52}" type="presOf" srcId="{0C4E0044-0473-45D3-9378-1C187900B8EB}" destId="{5E4CD726-1A5D-4E67-BA3E-F3A217530E9B}" srcOrd="0" destOrd="0" presId="urn:microsoft.com/office/officeart/2005/8/layout/vProcess5"/>
    <dgm:cxn modelId="{12AA5887-CC8C-47C6-9980-B4FC21C1AC97}" srcId="{895A6D2F-4FCE-4C5A-81D2-59C81FBBEFE3}" destId="{C6AFADA7-BBE7-4870-934E-1C66F50418E5}" srcOrd="2" destOrd="0" parTransId="{DA34A9CB-D963-4F78-BE15-0BFA9F264BBE}" sibTransId="{F148DAB4-3CAC-4E39-B1A3-52FD62B4C984}"/>
    <dgm:cxn modelId="{72B91BCF-8C17-4A68-83D1-EDA2C21C46AB}" srcId="{895A6D2F-4FCE-4C5A-81D2-59C81FBBEFE3}" destId="{8EA0D84E-176B-4CD1-A3AC-1A7236AE5BD2}" srcOrd="0" destOrd="0" parTransId="{32AF9448-35AE-4AD1-867F-CF9C4682A836}" sibTransId="{0C4E0044-0473-45D3-9378-1C187900B8EB}"/>
    <dgm:cxn modelId="{CECE1DC9-DCA1-42AA-BC83-DB46F7DF0AF2}" srcId="{895A6D2F-4FCE-4C5A-81D2-59C81FBBEFE3}" destId="{4CCD0F76-DD55-4D0B-AD75-38D3389C7B05}" srcOrd="1" destOrd="0" parTransId="{7A2531D2-AC37-41A2-BF93-8EF9CA45A9EA}" sibTransId="{BEC72306-9321-491B-9094-CA6F1F966D25}"/>
    <dgm:cxn modelId="{C3BC939E-0F28-4010-A4E1-E62892981590}" type="presOf" srcId="{4CCD0F76-DD55-4D0B-AD75-38D3389C7B05}" destId="{0DC5757A-F0CE-47F9-997B-F58788474D14}" srcOrd="1" destOrd="0" presId="urn:microsoft.com/office/officeart/2005/8/layout/vProcess5"/>
    <dgm:cxn modelId="{B1C09AFA-6781-4A3B-91DF-971E2527B4BA}" type="presOf" srcId="{C6AFADA7-BBE7-4870-934E-1C66F50418E5}" destId="{9A875B59-F677-451A-8B6C-3C6E241B4631}" srcOrd="1" destOrd="0" presId="urn:microsoft.com/office/officeart/2005/8/layout/vProcess5"/>
    <dgm:cxn modelId="{2636AC2D-B591-474A-9A77-D9EB87A8AE34}" type="presOf" srcId="{8EA0D84E-176B-4CD1-A3AC-1A7236AE5BD2}" destId="{9A164296-ED02-4B62-BE2F-DB0A001E1DD2}" srcOrd="1" destOrd="0" presId="urn:microsoft.com/office/officeart/2005/8/layout/vProcess5"/>
    <dgm:cxn modelId="{90468603-7B6D-49EF-9651-BC0CC867B917}" type="presOf" srcId="{BEC72306-9321-491B-9094-CA6F1F966D25}" destId="{A4DA4F3F-1D40-4D64-9309-A073261629E1}" srcOrd="0" destOrd="0" presId="urn:microsoft.com/office/officeart/2005/8/layout/vProcess5"/>
    <dgm:cxn modelId="{62E5E2FA-0E6C-43DD-979F-34D8EFC042A8}" type="presOf" srcId="{4CCD0F76-DD55-4D0B-AD75-38D3389C7B05}" destId="{C13EA220-6DC1-404F-89C8-6C8F9EDB6A4F}" srcOrd="0" destOrd="0" presId="urn:microsoft.com/office/officeart/2005/8/layout/vProcess5"/>
    <dgm:cxn modelId="{BE88C440-0337-40D3-91C1-50C8CE9501EA}" type="presOf" srcId="{8EA0D84E-176B-4CD1-A3AC-1A7236AE5BD2}" destId="{7DB051C7-3439-4EA6-8C91-9E3BCB3D2F46}" srcOrd="0" destOrd="0" presId="urn:microsoft.com/office/officeart/2005/8/layout/vProcess5"/>
    <dgm:cxn modelId="{9FA0B5A2-5752-484A-BE98-F06BF442A40A}" type="presOf" srcId="{895A6D2F-4FCE-4C5A-81D2-59C81FBBEFE3}" destId="{802F12CA-BA66-4F75-A34C-D8112874813E}" srcOrd="0" destOrd="0" presId="urn:microsoft.com/office/officeart/2005/8/layout/vProcess5"/>
    <dgm:cxn modelId="{5497D47F-0A7A-4BB6-8E6C-3505F63BA233}" type="presParOf" srcId="{802F12CA-BA66-4F75-A34C-D8112874813E}" destId="{A0BE4349-33B2-4C1E-AE4D-B57CB1DC7121}" srcOrd="0" destOrd="0" presId="urn:microsoft.com/office/officeart/2005/8/layout/vProcess5"/>
    <dgm:cxn modelId="{CCB1884A-E370-4AA1-ABE8-B758E137FB14}" type="presParOf" srcId="{802F12CA-BA66-4F75-A34C-D8112874813E}" destId="{7DB051C7-3439-4EA6-8C91-9E3BCB3D2F46}" srcOrd="1" destOrd="0" presId="urn:microsoft.com/office/officeart/2005/8/layout/vProcess5"/>
    <dgm:cxn modelId="{12DE0DFB-BE4B-4898-A983-83BDF2EE8E38}" type="presParOf" srcId="{802F12CA-BA66-4F75-A34C-D8112874813E}" destId="{C13EA220-6DC1-404F-89C8-6C8F9EDB6A4F}" srcOrd="2" destOrd="0" presId="urn:microsoft.com/office/officeart/2005/8/layout/vProcess5"/>
    <dgm:cxn modelId="{D2A01A2F-B18A-4297-A6A8-C1DF95A4D70C}" type="presParOf" srcId="{802F12CA-BA66-4F75-A34C-D8112874813E}" destId="{45ADF7E1-AFB7-453A-8EF3-5344F06282D9}" srcOrd="3" destOrd="0" presId="urn:microsoft.com/office/officeart/2005/8/layout/vProcess5"/>
    <dgm:cxn modelId="{08A58352-EBD4-422B-BD6C-961F5BAECF5A}" type="presParOf" srcId="{802F12CA-BA66-4F75-A34C-D8112874813E}" destId="{5E4CD726-1A5D-4E67-BA3E-F3A217530E9B}" srcOrd="4" destOrd="0" presId="urn:microsoft.com/office/officeart/2005/8/layout/vProcess5"/>
    <dgm:cxn modelId="{ED1A3F15-D0F3-4393-BFD2-52462DC03A71}" type="presParOf" srcId="{802F12CA-BA66-4F75-A34C-D8112874813E}" destId="{A4DA4F3F-1D40-4D64-9309-A073261629E1}" srcOrd="5" destOrd="0" presId="urn:microsoft.com/office/officeart/2005/8/layout/vProcess5"/>
    <dgm:cxn modelId="{AB160581-8114-4F18-A413-7499293E50D9}" type="presParOf" srcId="{802F12CA-BA66-4F75-A34C-D8112874813E}" destId="{9A164296-ED02-4B62-BE2F-DB0A001E1DD2}" srcOrd="6" destOrd="0" presId="urn:microsoft.com/office/officeart/2005/8/layout/vProcess5"/>
    <dgm:cxn modelId="{820A8BEB-FC1D-4711-930B-915FDF13451B}" type="presParOf" srcId="{802F12CA-BA66-4F75-A34C-D8112874813E}" destId="{0DC5757A-F0CE-47F9-997B-F58788474D14}" srcOrd="7" destOrd="0" presId="urn:microsoft.com/office/officeart/2005/8/layout/vProcess5"/>
    <dgm:cxn modelId="{DA8B6E50-F3D6-4908-B2CA-3BEE38F5AE6D}" type="presParOf" srcId="{802F12CA-BA66-4F75-A34C-D8112874813E}" destId="{9A875B59-F677-451A-8B6C-3C6E241B4631}"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5A6D2F-4FCE-4C5A-81D2-59C81FBBEFE3}" type="doc">
      <dgm:prSet loTypeId="urn:microsoft.com/office/officeart/2005/8/layout/vProcess5" loCatId="process" qsTypeId="urn:microsoft.com/office/officeart/2005/8/quickstyle/simple5" qsCatId="simple" csTypeId="urn:microsoft.com/office/officeart/2005/8/colors/accent1_2" csCatId="accent1" phldr="1"/>
      <dgm:spPr/>
      <dgm:t>
        <a:bodyPr/>
        <a:lstStyle/>
        <a:p>
          <a:endParaRPr lang="en-US"/>
        </a:p>
      </dgm:t>
    </dgm:pt>
    <dgm:pt modelId="{4CCD0F76-DD55-4D0B-AD75-38D3389C7B05}">
      <dgm:prSet phldrT="[Text]" custT="1"/>
      <dgm:spPr/>
      <dgm:t>
        <a:bodyPr/>
        <a:lstStyle/>
        <a:p>
          <a:r>
            <a:rPr lang="en-US" sz="1400" dirty="0">
              <a:latin typeface="+mj-lt"/>
            </a:rPr>
            <a:t>RMP and INH both are given in the dose of 50mg/kg body weight of each by IP injection once daily for 15 days.</a:t>
          </a:r>
        </a:p>
      </dgm:t>
    </dgm:pt>
    <dgm:pt modelId="{7A2531D2-AC37-41A2-BF93-8EF9CA45A9EA}" type="parTrans" cxnId="{CECE1DC9-DCA1-42AA-BC83-DB46F7DF0AF2}">
      <dgm:prSet/>
      <dgm:spPr/>
      <dgm:t>
        <a:bodyPr/>
        <a:lstStyle/>
        <a:p>
          <a:endParaRPr lang="en-US" sz="1400">
            <a:solidFill>
              <a:schemeClr val="bg1"/>
            </a:solidFill>
            <a:latin typeface="+mj-lt"/>
          </a:endParaRPr>
        </a:p>
      </dgm:t>
    </dgm:pt>
    <dgm:pt modelId="{BEC72306-9321-491B-9094-CA6F1F966D25}" type="sibTrans" cxnId="{CECE1DC9-DCA1-42AA-BC83-DB46F7DF0AF2}">
      <dgm:prSet custT="1"/>
      <dgm:spPr/>
      <dgm:t>
        <a:bodyPr/>
        <a:lstStyle/>
        <a:p>
          <a:endParaRPr lang="en-US" sz="1400">
            <a:solidFill>
              <a:schemeClr val="bg1"/>
            </a:solidFill>
            <a:latin typeface="+mj-lt"/>
          </a:endParaRPr>
        </a:p>
      </dgm:t>
    </dgm:pt>
    <dgm:pt modelId="{C6AFADA7-BBE7-4870-934E-1C66F50418E5}">
      <dgm:prSet phldrT="[Text]" custT="1"/>
      <dgm:spPr/>
      <dgm:t>
        <a:bodyPr/>
        <a:lstStyle/>
        <a:p>
          <a:r>
            <a:rPr lang="en-US" sz="1400" dirty="0">
              <a:latin typeface="+mj-lt"/>
            </a:rPr>
            <a:t>The test drug were also administered along with RMP+INH combination daily for 15 days.</a:t>
          </a:r>
        </a:p>
      </dgm:t>
    </dgm:pt>
    <dgm:pt modelId="{DA34A9CB-D963-4F78-BE15-0BFA9F264BBE}" type="parTrans" cxnId="{12AA5887-CC8C-47C6-9980-B4FC21C1AC97}">
      <dgm:prSet/>
      <dgm:spPr/>
      <dgm:t>
        <a:bodyPr/>
        <a:lstStyle/>
        <a:p>
          <a:endParaRPr lang="en-US" sz="1400">
            <a:solidFill>
              <a:schemeClr val="bg1"/>
            </a:solidFill>
            <a:latin typeface="+mj-lt"/>
          </a:endParaRPr>
        </a:p>
      </dgm:t>
    </dgm:pt>
    <dgm:pt modelId="{F148DAB4-3CAC-4E39-B1A3-52FD62B4C984}" type="sibTrans" cxnId="{12AA5887-CC8C-47C6-9980-B4FC21C1AC97}">
      <dgm:prSet custT="1"/>
      <dgm:spPr/>
      <dgm:t>
        <a:bodyPr/>
        <a:lstStyle/>
        <a:p>
          <a:endParaRPr lang="en-US" sz="1400">
            <a:solidFill>
              <a:schemeClr val="bg1"/>
            </a:solidFill>
            <a:latin typeface="+mj-lt"/>
          </a:endParaRPr>
        </a:p>
      </dgm:t>
    </dgm:pt>
    <dgm:pt modelId="{8EA0D84E-176B-4CD1-A3AC-1A7236AE5BD2}">
      <dgm:prSet custT="1"/>
      <dgm:spPr/>
      <dgm:t>
        <a:bodyPr/>
        <a:lstStyle/>
        <a:p>
          <a:r>
            <a:rPr lang="en-US" sz="1400" dirty="0">
              <a:latin typeface="+mj-lt"/>
            </a:rPr>
            <a:t>Wistar/Sprague </a:t>
          </a:r>
          <a:r>
            <a:rPr lang="en-US" sz="1400" dirty="0" err="1">
              <a:latin typeface="+mj-lt"/>
            </a:rPr>
            <a:t>dowley</a:t>
          </a:r>
          <a:r>
            <a:rPr lang="en-US" sz="1400" dirty="0">
              <a:latin typeface="+mj-lt"/>
            </a:rPr>
            <a:t> rats of either sex weighing between 150-200g are used.</a:t>
          </a:r>
        </a:p>
      </dgm:t>
    </dgm:pt>
    <dgm:pt modelId="{32AF9448-35AE-4AD1-867F-CF9C4682A836}" type="parTrans" cxnId="{72B91BCF-8C17-4A68-83D1-EDA2C21C46AB}">
      <dgm:prSet/>
      <dgm:spPr/>
      <dgm:t>
        <a:bodyPr/>
        <a:lstStyle/>
        <a:p>
          <a:endParaRPr lang="en-US" sz="1400">
            <a:latin typeface="+mj-lt"/>
          </a:endParaRPr>
        </a:p>
      </dgm:t>
    </dgm:pt>
    <dgm:pt modelId="{0C4E0044-0473-45D3-9378-1C187900B8EB}" type="sibTrans" cxnId="{72B91BCF-8C17-4A68-83D1-EDA2C21C46AB}">
      <dgm:prSet custT="1"/>
      <dgm:spPr/>
      <dgm:t>
        <a:bodyPr/>
        <a:lstStyle/>
        <a:p>
          <a:endParaRPr lang="en-US" sz="1400">
            <a:latin typeface="+mj-lt"/>
          </a:endParaRPr>
        </a:p>
      </dgm:t>
    </dgm:pt>
    <dgm:pt modelId="{DEF42C22-A0E1-448D-A880-0B618F4C1145}">
      <dgm:prSet custT="1"/>
      <dgm:spPr/>
      <dgm:t>
        <a:bodyPr/>
        <a:lstStyle/>
        <a:p>
          <a:r>
            <a:rPr lang="en-US" sz="1400" dirty="0">
              <a:latin typeface="+mj-lt"/>
            </a:rPr>
            <a:t>At the end of experiment the rats are killed by decapitation and used for further biochemical analysis and histopathology of the liver.</a:t>
          </a:r>
        </a:p>
      </dgm:t>
    </dgm:pt>
    <dgm:pt modelId="{D21AA950-EDBF-4B33-9377-7FD95B8DB0FD}" type="parTrans" cxnId="{054CDDC1-7B1A-405E-9AA0-9DEE70F7DCE8}">
      <dgm:prSet/>
      <dgm:spPr/>
      <dgm:t>
        <a:bodyPr/>
        <a:lstStyle/>
        <a:p>
          <a:endParaRPr lang="en-US" sz="1400">
            <a:latin typeface="+mj-lt"/>
          </a:endParaRPr>
        </a:p>
      </dgm:t>
    </dgm:pt>
    <dgm:pt modelId="{45790858-6DD5-42D4-B3DF-D50FF259B121}" type="sibTrans" cxnId="{054CDDC1-7B1A-405E-9AA0-9DEE70F7DCE8}">
      <dgm:prSet/>
      <dgm:spPr/>
      <dgm:t>
        <a:bodyPr/>
        <a:lstStyle/>
        <a:p>
          <a:endParaRPr lang="en-US" sz="1400">
            <a:latin typeface="+mj-lt"/>
          </a:endParaRPr>
        </a:p>
      </dgm:t>
    </dgm:pt>
    <dgm:pt modelId="{802F12CA-BA66-4F75-A34C-D8112874813E}" type="pres">
      <dgm:prSet presAssocID="{895A6D2F-4FCE-4C5A-81D2-59C81FBBEFE3}" presName="outerComposite" presStyleCnt="0">
        <dgm:presLayoutVars>
          <dgm:chMax val="5"/>
          <dgm:dir/>
          <dgm:resizeHandles val="exact"/>
        </dgm:presLayoutVars>
      </dgm:prSet>
      <dgm:spPr/>
      <dgm:t>
        <a:bodyPr/>
        <a:lstStyle/>
        <a:p>
          <a:endParaRPr lang="en-US"/>
        </a:p>
      </dgm:t>
    </dgm:pt>
    <dgm:pt modelId="{A0BE4349-33B2-4C1E-AE4D-B57CB1DC7121}" type="pres">
      <dgm:prSet presAssocID="{895A6D2F-4FCE-4C5A-81D2-59C81FBBEFE3}" presName="dummyMaxCanvas" presStyleCnt="0">
        <dgm:presLayoutVars/>
      </dgm:prSet>
      <dgm:spPr/>
    </dgm:pt>
    <dgm:pt modelId="{1BE22963-ED5D-4EB0-8DDD-938E2ECF8377}" type="pres">
      <dgm:prSet presAssocID="{895A6D2F-4FCE-4C5A-81D2-59C81FBBEFE3}" presName="FourNodes_1" presStyleLbl="node1" presStyleIdx="0" presStyleCnt="4" custScaleX="107243" custLinFactNeighborX="1128">
        <dgm:presLayoutVars>
          <dgm:bulletEnabled val="1"/>
        </dgm:presLayoutVars>
      </dgm:prSet>
      <dgm:spPr/>
      <dgm:t>
        <a:bodyPr/>
        <a:lstStyle/>
        <a:p>
          <a:endParaRPr lang="en-US"/>
        </a:p>
      </dgm:t>
    </dgm:pt>
    <dgm:pt modelId="{9202BB5D-8DD9-4C85-8F38-A0ACB0F4C5D7}" type="pres">
      <dgm:prSet presAssocID="{895A6D2F-4FCE-4C5A-81D2-59C81FBBEFE3}" presName="FourNodes_2" presStyleLbl="node1" presStyleIdx="1" presStyleCnt="4">
        <dgm:presLayoutVars>
          <dgm:bulletEnabled val="1"/>
        </dgm:presLayoutVars>
      </dgm:prSet>
      <dgm:spPr/>
      <dgm:t>
        <a:bodyPr/>
        <a:lstStyle/>
        <a:p>
          <a:endParaRPr lang="en-US"/>
        </a:p>
      </dgm:t>
    </dgm:pt>
    <dgm:pt modelId="{77014126-4B77-4A7B-B09D-8FCD5FF19BCB}" type="pres">
      <dgm:prSet presAssocID="{895A6D2F-4FCE-4C5A-81D2-59C81FBBEFE3}" presName="FourNodes_3" presStyleLbl="node1" presStyleIdx="2" presStyleCnt="4" custLinFactNeighborX="-1262" custLinFactNeighborY="-776">
        <dgm:presLayoutVars>
          <dgm:bulletEnabled val="1"/>
        </dgm:presLayoutVars>
      </dgm:prSet>
      <dgm:spPr/>
      <dgm:t>
        <a:bodyPr/>
        <a:lstStyle/>
        <a:p>
          <a:endParaRPr lang="en-US"/>
        </a:p>
      </dgm:t>
    </dgm:pt>
    <dgm:pt modelId="{2F1E05AC-AAAA-4C8C-8CFD-8049FEBC6460}" type="pres">
      <dgm:prSet presAssocID="{895A6D2F-4FCE-4C5A-81D2-59C81FBBEFE3}" presName="FourNodes_4" presStyleLbl="node1" presStyleIdx="3" presStyleCnt="4" custScaleX="111554" custLinFactNeighborX="-2669" custLinFactNeighborY="0">
        <dgm:presLayoutVars>
          <dgm:bulletEnabled val="1"/>
        </dgm:presLayoutVars>
      </dgm:prSet>
      <dgm:spPr/>
      <dgm:t>
        <a:bodyPr/>
        <a:lstStyle/>
        <a:p>
          <a:endParaRPr lang="en-US"/>
        </a:p>
      </dgm:t>
    </dgm:pt>
    <dgm:pt modelId="{BD41DF65-5E03-4A24-9A2E-2EF7942B2CF2}" type="pres">
      <dgm:prSet presAssocID="{895A6D2F-4FCE-4C5A-81D2-59C81FBBEFE3}" presName="FourConn_1-2" presStyleLbl="fgAccFollowNode1" presStyleIdx="0" presStyleCnt="3">
        <dgm:presLayoutVars>
          <dgm:bulletEnabled val="1"/>
        </dgm:presLayoutVars>
      </dgm:prSet>
      <dgm:spPr/>
      <dgm:t>
        <a:bodyPr/>
        <a:lstStyle/>
        <a:p>
          <a:endParaRPr lang="en-US"/>
        </a:p>
      </dgm:t>
    </dgm:pt>
    <dgm:pt modelId="{A31BD39A-1483-4DBE-8220-034B66031F91}" type="pres">
      <dgm:prSet presAssocID="{895A6D2F-4FCE-4C5A-81D2-59C81FBBEFE3}" presName="FourConn_2-3" presStyleLbl="fgAccFollowNode1" presStyleIdx="1" presStyleCnt="3">
        <dgm:presLayoutVars>
          <dgm:bulletEnabled val="1"/>
        </dgm:presLayoutVars>
      </dgm:prSet>
      <dgm:spPr/>
      <dgm:t>
        <a:bodyPr/>
        <a:lstStyle/>
        <a:p>
          <a:endParaRPr lang="en-US"/>
        </a:p>
      </dgm:t>
    </dgm:pt>
    <dgm:pt modelId="{AF908C6F-EEC5-4EAD-A7FD-79D702BD2FAB}" type="pres">
      <dgm:prSet presAssocID="{895A6D2F-4FCE-4C5A-81D2-59C81FBBEFE3}" presName="FourConn_3-4" presStyleLbl="fgAccFollowNode1" presStyleIdx="2" presStyleCnt="3">
        <dgm:presLayoutVars>
          <dgm:bulletEnabled val="1"/>
        </dgm:presLayoutVars>
      </dgm:prSet>
      <dgm:spPr/>
      <dgm:t>
        <a:bodyPr/>
        <a:lstStyle/>
        <a:p>
          <a:endParaRPr lang="en-US"/>
        </a:p>
      </dgm:t>
    </dgm:pt>
    <dgm:pt modelId="{468793C2-9325-4121-9D31-CD093A417CB4}" type="pres">
      <dgm:prSet presAssocID="{895A6D2F-4FCE-4C5A-81D2-59C81FBBEFE3}" presName="FourNodes_1_text" presStyleLbl="node1" presStyleIdx="3" presStyleCnt="4">
        <dgm:presLayoutVars>
          <dgm:bulletEnabled val="1"/>
        </dgm:presLayoutVars>
      </dgm:prSet>
      <dgm:spPr/>
      <dgm:t>
        <a:bodyPr/>
        <a:lstStyle/>
        <a:p>
          <a:endParaRPr lang="en-US"/>
        </a:p>
      </dgm:t>
    </dgm:pt>
    <dgm:pt modelId="{9575E4C6-CA11-40C3-AE67-4B50F6C52166}" type="pres">
      <dgm:prSet presAssocID="{895A6D2F-4FCE-4C5A-81D2-59C81FBBEFE3}" presName="FourNodes_2_text" presStyleLbl="node1" presStyleIdx="3" presStyleCnt="4">
        <dgm:presLayoutVars>
          <dgm:bulletEnabled val="1"/>
        </dgm:presLayoutVars>
      </dgm:prSet>
      <dgm:spPr/>
      <dgm:t>
        <a:bodyPr/>
        <a:lstStyle/>
        <a:p>
          <a:endParaRPr lang="en-US"/>
        </a:p>
      </dgm:t>
    </dgm:pt>
    <dgm:pt modelId="{B603AFCA-D93B-46B9-ADD8-F641D6EFB8AF}" type="pres">
      <dgm:prSet presAssocID="{895A6D2F-4FCE-4C5A-81D2-59C81FBBEFE3}" presName="FourNodes_3_text" presStyleLbl="node1" presStyleIdx="3" presStyleCnt="4">
        <dgm:presLayoutVars>
          <dgm:bulletEnabled val="1"/>
        </dgm:presLayoutVars>
      </dgm:prSet>
      <dgm:spPr/>
      <dgm:t>
        <a:bodyPr/>
        <a:lstStyle/>
        <a:p>
          <a:endParaRPr lang="en-US"/>
        </a:p>
      </dgm:t>
    </dgm:pt>
    <dgm:pt modelId="{1B00C41D-BB26-44DB-A115-C32B89414FEF}" type="pres">
      <dgm:prSet presAssocID="{895A6D2F-4FCE-4C5A-81D2-59C81FBBEFE3}" presName="FourNodes_4_text" presStyleLbl="node1" presStyleIdx="3" presStyleCnt="4">
        <dgm:presLayoutVars>
          <dgm:bulletEnabled val="1"/>
        </dgm:presLayoutVars>
      </dgm:prSet>
      <dgm:spPr/>
      <dgm:t>
        <a:bodyPr/>
        <a:lstStyle/>
        <a:p>
          <a:endParaRPr lang="en-US"/>
        </a:p>
      </dgm:t>
    </dgm:pt>
  </dgm:ptLst>
  <dgm:cxnLst>
    <dgm:cxn modelId="{D3A139D7-38F0-40DD-B1EC-5E02F5A57EB1}" type="presOf" srcId="{8EA0D84E-176B-4CD1-A3AC-1A7236AE5BD2}" destId="{468793C2-9325-4121-9D31-CD093A417CB4}" srcOrd="1" destOrd="0" presId="urn:microsoft.com/office/officeart/2005/8/layout/vProcess5"/>
    <dgm:cxn modelId="{6D65A115-5177-490A-A03E-8BF0E62F767F}" type="presOf" srcId="{BEC72306-9321-491B-9094-CA6F1F966D25}" destId="{A31BD39A-1483-4DBE-8220-034B66031F91}" srcOrd="0" destOrd="0" presId="urn:microsoft.com/office/officeart/2005/8/layout/vProcess5"/>
    <dgm:cxn modelId="{B1E5D26E-9768-48C2-811E-4EF4F198C205}" type="presOf" srcId="{DEF42C22-A0E1-448D-A880-0B618F4C1145}" destId="{2F1E05AC-AAAA-4C8C-8CFD-8049FEBC6460}" srcOrd="0" destOrd="0" presId="urn:microsoft.com/office/officeart/2005/8/layout/vProcess5"/>
    <dgm:cxn modelId="{CECE1DC9-DCA1-42AA-BC83-DB46F7DF0AF2}" srcId="{895A6D2F-4FCE-4C5A-81D2-59C81FBBEFE3}" destId="{4CCD0F76-DD55-4D0B-AD75-38D3389C7B05}" srcOrd="1" destOrd="0" parTransId="{7A2531D2-AC37-41A2-BF93-8EF9CA45A9EA}" sibTransId="{BEC72306-9321-491B-9094-CA6F1F966D25}"/>
    <dgm:cxn modelId="{0C770C52-D453-4490-87A5-2098DE3D7A95}" type="presOf" srcId="{DEF42C22-A0E1-448D-A880-0B618F4C1145}" destId="{1B00C41D-BB26-44DB-A115-C32B89414FEF}" srcOrd="1" destOrd="0" presId="urn:microsoft.com/office/officeart/2005/8/layout/vProcess5"/>
    <dgm:cxn modelId="{77BD9576-97C1-4B8A-BE97-459A9A8E625C}" type="presOf" srcId="{895A6D2F-4FCE-4C5A-81D2-59C81FBBEFE3}" destId="{802F12CA-BA66-4F75-A34C-D8112874813E}" srcOrd="0" destOrd="0" presId="urn:microsoft.com/office/officeart/2005/8/layout/vProcess5"/>
    <dgm:cxn modelId="{DB7072D3-B689-4EAF-8128-EBFD19C6B2DC}" type="presOf" srcId="{4CCD0F76-DD55-4D0B-AD75-38D3389C7B05}" destId="{9575E4C6-CA11-40C3-AE67-4B50F6C52166}" srcOrd="1" destOrd="0" presId="urn:microsoft.com/office/officeart/2005/8/layout/vProcess5"/>
    <dgm:cxn modelId="{651F7093-B2BF-415A-B932-CECA31F53A63}" type="presOf" srcId="{4CCD0F76-DD55-4D0B-AD75-38D3389C7B05}" destId="{9202BB5D-8DD9-4C85-8F38-A0ACB0F4C5D7}" srcOrd="0" destOrd="0" presId="urn:microsoft.com/office/officeart/2005/8/layout/vProcess5"/>
    <dgm:cxn modelId="{054CDDC1-7B1A-405E-9AA0-9DEE70F7DCE8}" srcId="{895A6D2F-4FCE-4C5A-81D2-59C81FBBEFE3}" destId="{DEF42C22-A0E1-448D-A880-0B618F4C1145}" srcOrd="3" destOrd="0" parTransId="{D21AA950-EDBF-4B33-9377-7FD95B8DB0FD}" sibTransId="{45790858-6DD5-42D4-B3DF-D50FF259B121}"/>
    <dgm:cxn modelId="{96C4BF7D-6482-482C-9B4E-C66CBA9DB46D}" type="presOf" srcId="{F148DAB4-3CAC-4E39-B1A3-52FD62B4C984}" destId="{AF908C6F-EEC5-4EAD-A7FD-79D702BD2FAB}" srcOrd="0" destOrd="0" presId="urn:microsoft.com/office/officeart/2005/8/layout/vProcess5"/>
    <dgm:cxn modelId="{12AA5887-CC8C-47C6-9980-B4FC21C1AC97}" srcId="{895A6D2F-4FCE-4C5A-81D2-59C81FBBEFE3}" destId="{C6AFADA7-BBE7-4870-934E-1C66F50418E5}" srcOrd="2" destOrd="0" parTransId="{DA34A9CB-D963-4F78-BE15-0BFA9F264BBE}" sibTransId="{F148DAB4-3CAC-4E39-B1A3-52FD62B4C984}"/>
    <dgm:cxn modelId="{72B91BCF-8C17-4A68-83D1-EDA2C21C46AB}" srcId="{895A6D2F-4FCE-4C5A-81D2-59C81FBBEFE3}" destId="{8EA0D84E-176B-4CD1-A3AC-1A7236AE5BD2}" srcOrd="0" destOrd="0" parTransId="{32AF9448-35AE-4AD1-867F-CF9C4682A836}" sibTransId="{0C4E0044-0473-45D3-9378-1C187900B8EB}"/>
    <dgm:cxn modelId="{3EE8B3D2-8047-4A12-A3E7-54B6623F876A}" type="presOf" srcId="{8EA0D84E-176B-4CD1-A3AC-1A7236AE5BD2}" destId="{1BE22963-ED5D-4EB0-8DDD-938E2ECF8377}" srcOrd="0" destOrd="0" presId="urn:microsoft.com/office/officeart/2005/8/layout/vProcess5"/>
    <dgm:cxn modelId="{E79F90C4-1F93-4C58-8646-FEF8C1A575B3}" type="presOf" srcId="{0C4E0044-0473-45D3-9378-1C187900B8EB}" destId="{BD41DF65-5E03-4A24-9A2E-2EF7942B2CF2}" srcOrd="0" destOrd="0" presId="urn:microsoft.com/office/officeart/2005/8/layout/vProcess5"/>
    <dgm:cxn modelId="{7AFB0667-873F-460F-A3C0-0DA395AED8DA}" type="presOf" srcId="{C6AFADA7-BBE7-4870-934E-1C66F50418E5}" destId="{77014126-4B77-4A7B-B09D-8FCD5FF19BCB}" srcOrd="0" destOrd="0" presId="urn:microsoft.com/office/officeart/2005/8/layout/vProcess5"/>
    <dgm:cxn modelId="{1CB3612C-F445-4D63-A5CC-6D6386B79BD7}" type="presOf" srcId="{C6AFADA7-BBE7-4870-934E-1C66F50418E5}" destId="{B603AFCA-D93B-46B9-ADD8-F641D6EFB8AF}" srcOrd="1" destOrd="0" presId="urn:microsoft.com/office/officeart/2005/8/layout/vProcess5"/>
    <dgm:cxn modelId="{76179A13-20AA-4520-93C6-782D53C7C8D3}" type="presParOf" srcId="{802F12CA-BA66-4F75-A34C-D8112874813E}" destId="{A0BE4349-33B2-4C1E-AE4D-B57CB1DC7121}" srcOrd="0" destOrd="0" presId="urn:microsoft.com/office/officeart/2005/8/layout/vProcess5"/>
    <dgm:cxn modelId="{B2C75FB6-A549-407F-811A-E80889F8137C}" type="presParOf" srcId="{802F12CA-BA66-4F75-A34C-D8112874813E}" destId="{1BE22963-ED5D-4EB0-8DDD-938E2ECF8377}" srcOrd="1" destOrd="0" presId="urn:microsoft.com/office/officeart/2005/8/layout/vProcess5"/>
    <dgm:cxn modelId="{0F444090-D2AD-4FAB-B999-3B04F433D003}" type="presParOf" srcId="{802F12CA-BA66-4F75-A34C-D8112874813E}" destId="{9202BB5D-8DD9-4C85-8F38-A0ACB0F4C5D7}" srcOrd="2" destOrd="0" presId="urn:microsoft.com/office/officeart/2005/8/layout/vProcess5"/>
    <dgm:cxn modelId="{59E2CEF5-79DF-4660-A908-A56191725FCD}" type="presParOf" srcId="{802F12CA-BA66-4F75-A34C-D8112874813E}" destId="{77014126-4B77-4A7B-B09D-8FCD5FF19BCB}" srcOrd="3" destOrd="0" presId="urn:microsoft.com/office/officeart/2005/8/layout/vProcess5"/>
    <dgm:cxn modelId="{B98EFA43-825B-478D-8432-42D40707CD28}" type="presParOf" srcId="{802F12CA-BA66-4F75-A34C-D8112874813E}" destId="{2F1E05AC-AAAA-4C8C-8CFD-8049FEBC6460}" srcOrd="4" destOrd="0" presId="urn:microsoft.com/office/officeart/2005/8/layout/vProcess5"/>
    <dgm:cxn modelId="{628330E6-B179-4DC2-BC7C-3DCD27F924B7}" type="presParOf" srcId="{802F12CA-BA66-4F75-A34C-D8112874813E}" destId="{BD41DF65-5E03-4A24-9A2E-2EF7942B2CF2}" srcOrd="5" destOrd="0" presId="urn:microsoft.com/office/officeart/2005/8/layout/vProcess5"/>
    <dgm:cxn modelId="{C6D686C8-A5D4-4033-8B88-707CB3533C50}" type="presParOf" srcId="{802F12CA-BA66-4F75-A34C-D8112874813E}" destId="{A31BD39A-1483-4DBE-8220-034B66031F91}" srcOrd="6" destOrd="0" presId="urn:microsoft.com/office/officeart/2005/8/layout/vProcess5"/>
    <dgm:cxn modelId="{F93D0AD0-4948-4F65-9438-985B74C31920}" type="presParOf" srcId="{802F12CA-BA66-4F75-A34C-D8112874813E}" destId="{AF908C6F-EEC5-4EAD-A7FD-79D702BD2FAB}" srcOrd="7" destOrd="0" presId="urn:microsoft.com/office/officeart/2005/8/layout/vProcess5"/>
    <dgm:cxn modelId="{185D4EB4-23B9-42AA-8F6E-2807B5AC26AB}" type="presParOf" srcId="{802F12CA-BA66-4F75-A34C-D8112874813E}" destId="{468793C2-9325-4121-9D31-CD093A417CB4}" srcOrd="8" destOrd="0" presId="urn:microsoft.com/office/officeart/2005/8/layout/vProcess5"/>
    <dgm:cxn modelId="{919C26AF-9710-41AF-B81D-3D677ACE5600}" type="presParOf" srcId="{802F12CA-BA66-4F75-A34C-D8112874813E}" destId="{9575E4C6-CA11-40C3-AE67-4B50F6C52166}" srcOrd="9" destOrd="0" presId="urn:microsoft.com/office/officeart/2005/8/layout/vProcess5"/>
    <dgm:cxn modelId="{F487717A-9DA3-48C1-B8FE-856879B549C7}" type="presParOf" srcId="{802F12CA-BA66-4F75-A34C-D8112874813E}" destId="{B603AFCA-D93B-46B9-ADD8-F641D6EFB8AF}" srcOrd="10" destOrd="0" presId="urn:microsoft.com/office/officeart/2005/8/layout/vProcess5"/>
    <dgm:cxn modelId="{E371A0FD-8007-478F-B844-AF1ADA130DC6}" type="presParOf" srcId="{802F12CA-BA66-4F75-A34C-D8112874813E}" destId="{1B00C41D-BB26-44DB-A115-C32B89414FEF}"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D76EC-4B42-4FE0-A3E3-9143DCFDF454}">
      <dsp:nvSpPr>
        <dsp:cNvPr id="0" name=""/>
        <dsp:cNvSpPr/>
      </dsp:nvSpPr>
      <dsp:spPr>
        <a:xfrm>
          <a:off x="0" y="188119"/>
          <a:ext cx="2571749" cy="1543050"/>
        </a:xfrm>
        <a:prstGeom prst="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buFont typeface="Wingdings" panose="05000000000000000000" pitchFamily="2" charset="2"/>
            <a:buChar char="Ø"/>
          </a:pPr>
          <a:r>
            <a:rPr lang="en-US" sz="2000" b="1" kern="1200" dirty="0">
              <a:latin typeface="+mj-lt"/>
            </a:rPr>
            <a:t>ANTI-TUBERCULOSIS DRUGS </a:t>
          </a:r>
        </a:p>
        <a:p>
          <a:pPr lvl="0" algn="ctr" defTabSz="889000">
            <a:lnSpc>
              <a:spcPct val="90000"/>
            </a:lnSpc>
            <a:spcBef>
              <a:spcPct val="0"/>
            </a:spcBef>
            <a:spcAft>
              <a:spcPts val="0"/>
            </a:spcAft>
            <a:buFont typeface="Wingdings" panose="05000000000000000000" pitchFamily="2" charset="2"/>
            <a:buChar char="Ø"/>
          </a:pPr>
          <a:r>
            <a:rPr lang="en-US" sz="1400" b="1" kern="1200" dirty="0">
              <a:latin typeface="+mj-lt"/>
            </a:rPr>
            <a:t>(</a:t>
          </a:r>
          <a:r>
            <a:rPr lang="en-US" sz="1400" kern="1200" dirty="0">
              <a:latin typeface="+mj-lt"/>
            </a:rPr>
            <a:t>All drugs causes hepatotoxicity expect ethambutol.)</a:t>
          </a:r>
          <a:endParaRPr lang="en-US" sz="1400" kern="1200" dirty="0"/>
        </a:p>
      </dsp:txBody>
      <dsp:txXfrm>
        <a:off x="0" y="188119"/>
        <a:ext cx="2571749" cy="1543050"/>
      </dsp:txXfrm>
    </dsp:sp>
    <dsp:sp modelId="{B1422FAF-758D-4E75-BA97-38793253AF97}">
      <dsp:nvSpPr>
        <dsp:cNvPr id="0" name=""/>
        <dsp:cNvSpPr/>
      </dsp:nvSpPr>
      <dsp:spPr>
        <a:xfrm>
          <a:off x="2828925" y="188119"/>
          <a:ext cx="2571749" cy="1543050"/>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n-US" sz="2000" b="1" kern="1200" dirty="0">
              <a:latin typeface="+mj-lt"/>
            </a:rPr>
            <a:t>ANTI-CONVULSANT DRUGS</a:t>
          </a:r>
        </a:p>
        <a:p>
          <a:pPr lvl="0" algn="ctr" defTabSz="889000">
            <a:lnSpc>
              <a:spcPct val="90000"/>
            </a:lnSpc>
            <a:spcBef>
              <a:spcPct val="0"/>
            </a:spcBef>
            <a:spcAft>
              <a:spcPts val="0"/>
            </a:spcAft>
          </a:pPr>
          <a:r>
            <a:rPr lang="en-US" sz="1400" kern="1200" dirty="0"/>
            <a:t>(</a:t>
          </a:r>
          <a:r>
            <a:rPr lang="en-US" sz="1400" kern="1200" dirty="0">
              <a:latin typeface="+mj-lt"/>
            </a:rPr>
            <a:t>Carbamazepine, Valproic Acid)</a:t>
          </a:r>
          <a:endParaRPr lang="en-US" sz="1400" kern="1200" dirty="0"/>
        </a:p>
      </dsp:txBody>
      <dsp:txXfrm>
        <a:off x="2828925" y="188119"/>
        <a:ext cx="2571749" cy="1543050"/>
      </dsp:txXfrm>
    </dsp:sp>
    <dsp:sp modelId="{BD645C6F-096F-4F90-9D87-A57AE99F8225}">
      <dsp:nvSpPr>
        <dsp:cNvPr id="0" name=""/>
        <dsp:cNvSpPr/>
      </dsp:nvSpPr>
      <dsp:spPr>
        <a:xfrm>
          <a:off x="5657849" y="188119"/>
          <a:ext cx="2571749" cy="1543050"/>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n-US" sz="2000" b="1" kern="1200" dirty="0">
              <a:latin typeface="+mj-lt"/>
            </a:rPr>
            <a:t>NSAIDs</a:t>
          </a:r>
          <a:r>
            <a:rPr lang="en-US" sz="1900" b="0" kern="1200" dirty="0">
              <a:latin typeface="+mj-lt"/>
            </a:rPr>
            <a:t> </a:t>
          </a:r>
        </a:p>
        <a:p>
          <a:pPr lvl="0" algn="ctr" defTabSz="889000">
            <a:lnSpc>
              <a:spcPct val="90000"/>
            </a:lnSpc>
            <a:spcBef>
              <a:spcPct val="0"/>
            </a:spcBef>
            <a:spcAft>
              <a:spcPts val="0"/>
            </a:spcAft>
          </a:pPr>
          <a:r>
            <a:rPr lang="en-US" sz="1400" b="0" kern="1200" dirty="0">
              <a:latin typeface="+mj-lt"/>
            </a:rPr>
            <a:t>(</a:t>
          </a:r>
          <a:r>
            <a:rPr lang="en-US" sz="1400" kern="1200" dirty="0">
              <a:latin typeface="+mj-lt"/>
            </a:rPr>
            <a:t>Paracetamol, Diclofenac, Indomethacin, Oxicam group)</a:t>
          </a:r>
          <a:endParaRPr lang="en-US" sz="1900" kern="1200" dirty="0"/>
        </a:p>
      </dsp:txBody>
      <dsp:txXfrm>
        <a:off x="5657849" y="188119"/>
        <a:ext cx="2571749" cy="1543050"/>
      </dsp:txXfrm>
    </dsp:sp>
    <dsp:sp modelId="{2CD72501-995D-4CC0-9441-281060AD63E4}">
      <dsp:nvSpPr>
        <dsp:cNvPr id="0" name=""/>
        <dsp:cNvSpPr/>
      </dsp:nvSpPr>
      <dsp:spPr>
        <a:xfrm>
          <a:off x="0" y="1988344"/>
          <a:ext cx="2571749" cy="1543050"/>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ts val="0"/>
            </a:spcAft>
          </a:pPr>
          <a:r>
            <a:rPr lang="en-US" sz="1900" b="1" kern="1200" dirty="0">
              <a:latin typeface="+mj-lt"/>
            </a:rPr>
            <a:t>ANTI-MICROBIALS</a:t>
          </a:r>
        </a:p>
        <a:p>
          <a:pPr lvl="0" algn="ctr" defTabSz="844550">
            <a:lnSpc>
              <a:spcPct val="90000"/>
            </a:lnSpc>
            <a:spcBef>
              <a:spcPct val="0"/>
            </a:spcBef>
            <a:spcAft>
              <a:spcPts val="0"/>
            </a:spcAft>
          </a:pPr>
          <a:r>
            <a:rPr lang="en-US" sz="1400" b="0" kern="1200" dirty="0">
              <a:latin typeface="+mj-lt"/>
            </a:rPr>
            <a:t>(</a:t>
          </a:r>
          <a:r>
            <a:rPr lang="en-US" sz="1400" kern="1200" dirty="0">
              <a:latin typeface="+mj-lt"/>
            </a:rPr>
            <a:t>Dapsone, Ketoconazole, Sulfonamides, </a:t>
          </a:r>
        </a:p>
        <a:p>
          <a:pPr lvl="0" algn="ctr" defTabSz="844550">
            <a:lnSpc>
              <a:spcPct val="90000"/>
            </a:lnSpc>
            <a:spcBef>
              <a:spcPct val="0"/>
            </a:spcBef>
            <a:spcAft>
              <a:spcPts val="0"/>
            </a:spcAft>
          </a:pPr>
          <a:r>
            <a:rPr lang="en-US" sz="1400" kern="1200" dirty="0">
              <a:latin typeface="+mj-lt"/>
            </a:rPr>
            <a:t>Anti-</a:t>
          </a:r>
          <a:r>
            <a:rPr lang="en-US" sz="1400" kern="1200" dirty="0" err="1">
              <a:latin typeface="+mj-lt"/>
            </a:rPr>
            <a:t>retrovirals</a:t>
          </a:r>
          <a:r>
            <a:rPr lang="en-US" sz="1400" kern="1200" dirty="0">
              <a:latin typeface="+mj-lt"/>
            </a:rPr>
            <a:t>)</a:t>
          </a:r>
          <a:endParaRPr lang="en-US" sz="1400" kern="1200" dirty="0"/>
        </a:p>
      </dsp:txBody>
      <dsp:txXfrm>
        <a:off x="0" y="1988344"/>
        <a:ext cx="2571749" cy="1543050"/>
      </dsp:txXfrm>
    </dsp:sp>
    <dsp:sp modelId="{361B23E5-F5F3-4BA1-B82D-A4B66C908F4E}">
      <dsp:nvSpPr>
        <dsp:cNvPr id="0" name=""/>
        <dsp:cNvSpPr/>
      </dsp:nvSpPr>
      <dsp:spPr>
        <a:xfrm>
          <a:off x="2828925" y="1988344"/>
          <a:ext cx="2571749" cy="1543050"/>
        </a:xfrm>
        <a:prstGeom prst="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ts val="0"/>
            </a:spcAft>
          </a:pPr>
          <a:r>
            <a:rPr lang="en-US" sz="2700" b="1" kern="1200" dirty="0">
              <a:latin typeface="+mj-lt"/>
            </a:rPr>
            <a:t>ANAESTHEICS</a:t>
          </a:r>
        </a:p>
        <a:p>
          <a:pPr lvl="0" algn="ctr" defTabSz="1200150">
            <a:lnSpc>
              <a:spcPct val="90000"/>
            </a:lnSpc>
            <a:spcBef>
              <a:spcPct val="0"/>
            </a:spcBef>
            <a:spcAft>
              <a:spcPts val="0"/>
            </a:spcAft>
          </a:pPr>
          <a:r>
            <a:rPr lang="en-US" sz="1400" kern="1200" dirty="0">
              <a:latin typeface="+mj-lt"/>
            </a:rPr>
            <a:t>(Enflurane, Isoflurane)</a:t>
          </a:r>
          <a:r>
            <a:rPr lang="en-US" sz="1400" b="1" kern="1200" dirty="0">
              <a:latin typeface="+mj-lt"/>
            </a:rPr>
            <a:t> </a:t>
          </a:r>
          <a:endParaRPr lang="en-US" sz="1400" kern="1200" dirty="0"/>
        </a:p>
      </dsp:txBody>
      <dsp:txXfrm>
        <a:off x="2828925" y="1988344"/>
        <a:ext cx="2571749" cy="1543050"/>
      </dsp:txXfrm>
    </dsp:sp>
    <dsp:sp modelId="{4A326B04-A27B-4DFB-8529-543695B6AB2E}">
      <dsp:nvSpPr>
        <dsp:cNvPr id="0" name=""/>
        <dsp:cNvSpPr/>
      </dsp:nvSpPr>
      <dsp:spPr>
        <a:xfrm>
          <a:off x="5657849" y="1988344"/>
          <a:ext cx="2571749" cy="1543050"/>
        </a:xfrm>
        <a:prstGeom prst="rect">
          <a:avLst/>
        </a:prstGeom>
        <a:solidFill>
          <a:schemeClr val="accent2">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a:latin typeface="+mj-lt"/>
            </a:rPr>
            <a:t>MISCELLANEOUS DRUGS</a:t>
          </a:r>
        </a:p>
        <a:p>
          <a:pPr lvl="0" algn="ctr" defTabSz="800100">
            <a:lnSpc>
              <a:spcPct val="90000"/>
            </a:lnSpc>
            <a:spcBef>
              <a:spcPct val="0"/>
            </a:spcBef>
            <a:spcAft>
              <a:spcPts val="0"/>
            </a:spcAft>
          </a:pPr>
          <a:r>
            <a:rPr lang="en-US" sz="1500" kern="1200" dirty="0">
              <a:latin typeface="+mj-lt"/>
            </a:rPr>
            <a:t>(</a:t>
          </a:r>
          <a:r>
            <a:rPr lang="en-US" sz="1500" kern="1200" dirty="0" err="1">
              <a:latin typeface="+mj-lt"/>
            </a:rPr>
            <a:t>Disulfram</a:t>
          </a:r>
          <a:r>
            <a:rPr lang="en-US" sz="1500" kern="1200" dirty="0">
              <a:latin typeface="+mj-lt"/>
            </a:rPr>
            <a:t>, Flutamide, Statins, </a:t>
          </a:r>
          <a:r>
            <a:rPr lang="en-US" sz="1500" kern="1200" dirty="0" err="1">
              <a:latin typeface="+mj-lt"/>
            </a:rPr>
            <a:t>Labetol</a:t>
          </a:r>
          <a:r>
            <a:rPr lang="en-US" sz="1500" kern="1200" dirty="0">
              <a:latin typeface="+mj-lt"/>
            </a:rPr>
            <a:t>, Nicotinic acid, Propylthiouracil and OC pills)</a:t>
          </a:r>
          <a:endParaRPr lang="en-US" sz="1500" b="1" kern="1200" dirty="0">
            <a:latin typeface="+mj-lt"/>
          </a:endParaRPr>
        </a:p>
      </dsp:txBody>
      <dsp:txXfrm>
        <a:off x="5657849" y="1988344"/>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06C52-E231-4BEB-87E7-A2FF1017060E}">
      <dsp:nvSpPr>
        <dsp:cNvPr id="0" name=""/>
        <dsp:cNvSpPr/>
      </dsp:nvSpPr>
      <dsp:spPr>
        <a:xfrm>
          <a:off x="4093436" y="642168"/>
          <a:ext cx="2488075" cy="243009"/>
        </a:xfrm>
        <a:custGeom>
          <a:avLst/>
          <a:gdLst/>
          <a:ahLst/>
          <a:cxnLst/>
          <a:rect l="0" t="0" r="0" b="0"/>
          <a:pathLst>
            <a:path>
              <a:moveTo>
                <a:pt x="0" y="0"/>
              </a:moveTo>
              <a:lnTo>
                <a:pt x="0" y="112211"/>
              </a:lnTo>
              <a:lnTo>
                <a:pt x="2488075" y="112211"/>
              </a:lnTo>
              <a:lnTo>
                <a:pt x="2488075"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BB5A41-1352-4953-9700-3F766648D031}">
      <dsp:nvSpPr>
        <dsp:cNvPr id="0" name=""/>
        <dsp:cNvSpPr/>
      </dsp:nvSpPr>
      <dsp:spPr>
        <a:xfrm>
          <a:off x="4093436" y="642168"/>
          <a:ext cx="777840" cy="243009"/>
        </a:xfrm>
        <a:custGeom>
          <a:avLst/>
          <a:gdLst/>
          <a:ahLst/>
          <a:cxnLst/>
          <a:rect l="0" t="0" r="0" b="0"/>
          <a:pathLst>
            <a:path>
              <a:moveTo>
                <a:pt x="0" y="0"/>
              </a:moveTo>
              <a:lnTo>
                <a:pt x="0" y="112211"/>
              </a:lnTo>
              <a:lnTo>
                <a:pt x="777840" y="112211"/>
              </a:lnTo>
              <a:lnTo>
                <a:pt x="777840"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556FAA-962C-4543-B13D-5D8AF75B1A4E}">
      <dsp:nvSpPr>
        <dsp:cNvPr id="0" name=""/>
        <dsp:cNvSpPr/>
      </dsp:nvSpPr>
      <dsp:spPr>
        <a:xfrm>
          <a:off x="3363990" y="642168"/>
          <a:ext cx="729445" cy="243009"/>
        </a:xfrm>
        <a:custGeom>
          <a:avLst/>
          <a:gdLst/>
          <a:ahLst/>
          <a:cxnLst/>
          <a:rect l="0" t="0" r="0" b="0"/>
          <a:pathLst>
            <a:path>
              <a:moveTo>
                <a:pt x="729445" y="0"/>
              </a:moveTo>
              <a:lnTo>
                <a:pt x="729445" y="112211"/>
              </a:lnTo>
              <a:lnTo>
                <a:pt x="0" y="112211"/>
              </a:lnTo>
              <a:lnTo>
                <a:pt x="0"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6CD49-FEE4-4922-8221-8BDC8D210B4D}">
      <dsp:nvSpPr>
        <dsp:cNvPr id="0" name=""/>
        <dsp:cNvSpPr/>
      </dsp:nvSpPr>
      <dsp:spPr>
        <a:xfrm>
          <a:off x="1650922" y="642168"/>
          <a:ext cx="2442514" cy="243009"/>
        </a:xfrm>
        <a:custGeom>
          <a:avLst/>
          <a:gdLst/>
          <a:ahLst/>
          <a:cxnLst/>
          <a:rect l="0" t="0" r="0" b="0"/>
          <a:pathLst>
            <a:path>
              <a:moveTo>
                <a:pt x="2442514" y="0"/>
              </a:moveTo>
              <a:lnTo>
                <a:pt x="2442514" y="112211"/>
              </a:lnTo>
              <a:lnTo>
                <a:pt x="0" y="112211"/>
              </a:lnTo>
              <a:lnTo>
                <a:pt x="0"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2F4A0-9E6D-4626-A5A6-7CD738E48295}">
      <dsp:nvSpPr>
        <dsp:cNvPr id="0" name=""/>
        <dsp:cNvSpPr/>
      </dsp:nvSpPr>
      <dsp:spPr>
        <a:xfrm>
          <a:off x="3470590" y="19322"/>
          <a:ext cx="1245691" cy="6228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latin typeface="+mj-lt"/>
            </a:rPr>
            <a:t>IN-VITRO </a:t>
          </a:r>
        </a:p>
        <a:p>
          <a:pPr lvl="0" algn="ctr" defTabSz="622300">
            <a:lnSpc>
              <a:spcPct val="90000"/>
            </a:lnSpc>
            <a:spcBef>
              <a:spcPct val="0"/>
            </a:spcBef>
            <a:spcAft>
              <a:spcPct val="35000"/>
            </a:spcAft>
          </a:pPr>
          <a:r>
            <a:rPr lang="en-US" sz="1400" kern="1200" dirty="0">
              <a:latin typeface="+mj-lt"/>
            </a:rPr>
            <a:t>MODELS</a:t>
          </a:r>
        </a:p>
      </dsp:txBody>
      <dsp:txXfrm>
        <a:off x="3470590" y="19322"/>
        <a:ext cx="1245691" cy="622845"/>
      </dsp:txXfrm>
    </dsp:sp>
    <dsp:sp modelId="{22322C18-DFB2-461F-9358-4B9159578384}">
      <dsp:nvSpPr>
        <dsp:cNvPr id="0" name=""/>
        <dsp:cNvSpPr/>
      </dsp:nvSpPr>
      <dsp:spPr>
        <a:xfrm>
          <a:off x="822294" y="885177"/>
          <a:ext cx="1657255"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a:latin typeface="+mj-lt"/>
            </a:rPr>
            <a:t>PRIMARY HEPATOCYTE CELL CULTURE</a:t>
          </a:r>
        </a:p>
      </dsp:txBody>
      <dsp:txXfrm>
        <a:off x="822294" y="885177"/>
        <a:ext cx="1657255" cy="622845"/>
      </dsp:txXfrm>
    </dsp:sp>
    <dsp:sp modelId="{A622FE31-B973-4C30-8B76-FDA04926E3AF}">
      <dsp:nvSpPr>
        <dsp:cNvPr id="0" name=""/>
        <dsp:cNvSpPr/>
      </dsp:nvSpPr>
      <dsp:spPr>
        <a:xfrm>
          <a:off x="2741144" y="885177"/>
          <a:ext cx="1245691"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a:latin typeface="+mj-lt"/>
            </a:rPr>
            <a:t>STELLATE CELL CULTURE</a:t>
          </a:r>
        </a:p>
      </dsp:txBody>
      <dsp:txXfrm>
        <a:off x="2741144" y="885177"/>
        <a:ext cx="1245691" cy="622845"/>
      </dsp:txXfrm>
    </dsp:sp>
    <dsp:sp modelId="{47781D29-9918-4AC7-B698-427A20777261}">
      <dsp:nvSpPr>
        <dsp:cNvPr id="0" name=""/>
        <dsp:cNvSpPr/>
      </dsp:nvSpPr>
      <dsp:spPr>
        <a:xfrm>
          <a:off x="4248431" y="885177"/>
          <a:ext cx="1245691"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a:latin typeface="+mj-lt"/>
            </a:rPr>
            <a:t>KUPFFER CELL CULTURE</a:t>
          </a:r>
        </a:p>
      </dsp:txBody>
      <dsp:txXfrm>
        <a:off x="4248431" y="885177"/>
        <a:ext cx="1245691" cy="622845"/>
      </dsp:txXfrm>
    </dsp:sp>
    <dsp:sp modelId="{3C606163-AB59-4EAF-AA05-1280309E67F9}">
      <dsp:nvSpPr>
        <dsp:cNvPr id="0" name=""/>
        <dsp:cNvSpPr/>
      </dsp:nvSpPr>
      <dsp:spPr>
        <a:xfrm>
          <a:off x="5755718" y="885177"/>
          <a:ext cx="1651587"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a:latin typeface="+mj-lt"/>
            </a:rPr>
            <a:t>LIVER CIRRHOSIS AND NECROSIS</a:t>
          </a:r>
        </a:p>
      </dsp:txBody>
      <dsp:txXfrm>
        <a:off x="5755718" y="885177"/>
        <a:ext cx="1651587" cy="6228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06C52-E231-4BEB-87E7-A2FF1017060E}">
      <dsp:nvSpPr>
        <dsp:cNvPr id="0" name=""/>
        <dsp:cNvSpPr/>
      </dsp:nvSpPr>
      <dsp:spPr>
        <a:xfrm>
          <a:off x="4093436" y="642168"/>
          <a:ext cx="2488075" cy="243009"/>
        </a:xfrm>
        <a:custGeom>
          <a:avLst/>
          <a:gdLst/>
          <a:ahLst/>
          <a:cxnLst/>
          <a:rect l="0" t="0" r="0" b="0"/>
          <a:pathLst>
            <a:path>
              <a:moveTo>
                <a:pt x="0" y="0"/>
              </a:moveTo>
              <a:lnTo>
                <a:pt x="0" y="112211"/>
              </a:lnTo>
              <a:lnTo>
                <a:pt x="2488075" y="112211"/>
              </a:lnTo>
              <a:lnTo>
                <a:pt x="2488075"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BB5A41-1352-4953-9700-3F766648D031}">
      <dsp:nvSpPr>
        <dsp:cNvPr id="0" name=""/>
        <dsp:cNvSpPr/>
      </dsp:nvSpPr>
      <dsp:spPr>
        <a:xfrm>
          <a:off x="4093436" y="642168"/>
          <a:ext cx="639027" cy="243009"/>
        </a:xfrm>
        <a:custGeom>
          <a:avLst/>
          <a:gdLst/>
          <a:ahLst/>
          <a:cxnLst/>
          <a:rect l="0" t="0" r="0" b="0"/>
          <a:pathLst>
            <a:path>
              <a:moveTo>
                <a:pt x="0" y="0"/>
              </a:moveTo>
              <a:lnTo>
                <a:pt x="0" y="112211"/>
              </a:lnTo>
              <a:lnTo>
                <a:pt x="639027" y="112211"/>
              </a:lnTo>
              <a:lnTo>
                <a:pt x="639027"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556FAA-962C-4543-B13D-5D8AF75B1A4E}">
      <dsp:nvSpPr>
        <dsp:cNvPr id="0" name=""/>
        <dsp:cNvSpPr/>
      </dsp:nvSpPr>
      <dsp:spPr>
        <a:xfrm>
          <a:off x="3225177" y="642168"/>
          <a:ext cx="868259" cy="243009"/>
        </a:xfrm>
        <a:custGeom>
          <a:avLst/>
          <a:gdLst/>
          <a:ahLst/>
          <a:cxnLst/>
          <a:rect l="0" t="0" r="0" b="0"/>
          <a:pathLst>
            <a:path>
              <a:moveTo>
                <a:pt x="868259" y="0"/>
              </a:moveTo>
              <a:lnTo>
                <a:pt x="868259" y="112211"/>
              </a:lnTo>
              <a:lnTo>
                <a:pt x="0" y="112211"/>
              </a:lnTo>
              <a:lnTo>
                <a:pt x="0"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6CD49-FEE4-4922-8221-8BDC8D210B4D}">
      <dsp:nvSpPr>
        <dsp:cNvPr id="0" name=""/>
        <dsp:cNvSpPr/>
      </dsp:nvSpPr>
      <dsp:spPr>
        <a:xfrm>
          <a:off x="1512108" y="642168"/>
          <a:ext cx="2581327" cy="243009"/>
        </a:xfrm>
        <a:custGeom>
          <a:avLst/>
          <a:gdLst/>
          <a:ahLst/>
          <a:cxnLst/>
          <a:rect l="0" t="0" r="0" b="0"/>
          <a:pathLst>
            <a:path>
              <a:moveTo>
                <a:pt x="2581327" y="0"/>
              </a:moveTo>
              <a:lnTo>
                <a:pt x="2581327" y="112211"/>
              </a:lnTo>
              <a:lnTo>
                <a:pt x="0" y="112211"/>
              </a:lnTo>
              <a:lnTo>
                <a:pt x="0" y="243009"/>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2F4A0-9E6D-4626-A5A6-7CD738E48295}">
      <dsp:nvSpPr>
        <dsp:cNvPr id="0" name=""/>
        <dsp:cNvSpPr/>
      </dsp:nvSpPr>
      <dsp:spPr>
        <a:xfrm>
          <a:off x="3470590" y="19322"/>
          <a:ext cx="1245691" cy="6228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latin typeface="+mj-lt"/>
            </a:rPr>
            <a:t>IN-VIVO </a:t>
          </a:r>
        </a:p>
        <a:p>
          <a:pPr lvl="0" algn="ctr" defTabSz="622300">
            <a:lnSpc>
              <a:spcPct val="90000"/>
            </a:lnSpc>
            <a:spcBef>
              <a:spcPct val="0"/>
            </a:spcBef>
            <a:spcAft>
              <a:spcPct val="35000"/>
            </a:spcAft>
          </a:pPr>
          <a:r>
            <a:rPr lang="en-US" sz="1400" kern="1200" dirty="0">
              <a:latin typeface="+mj-lt"/>
            </a:rPr>
            <a:t>MODELS</a:t>
          </a:r>
        </a:p>
      </dsp:txBody>
      <dsp:txXfrm>
        <a:off x="3470590" y="19322"/>
        <a:ext cx="1245691" cy="622845"/>
      </dsp:txXfrm>
    </dsp:sp>
    <dsp:sp modelId="{22322C18-DFB2-461F-9358-4B9159578384}">
      <dsp:nvSpPr>
        <dsp:cNvPr id="0" name=""/>
        <dsp:cNvSpPr/>
      </dsp:nvSpPr>
      <dsp:spPr>
        <a:xfrm>
          <a:off x="683480" y="885177"/>
          <a:ext cx="1657255"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latin typeface="+mj-lt"/>
            </a:rPr>
            <a:t>HEPATITIS IN LONG EVANS CINNAMON RATS</a:t>
          </a:r>
        </a:p>
      </dsp:txBody>
      <dsp:txXfrm>
        <a:off x="683480" y="885177"/>
        <a:ext cx="1657255" cy="622845"/>
      </dsp:txXfrm>
    </dsp:sp>
    <dsp:sp modelId="{A622FE31-B973-4C30-8B76-FDA04926E3AF}">
      <dsp:nvSpPr>
        <dsp:cNvPr id="0" name=""/>
        <dsp:cNvSpPr/>
      </dsp:nvSpPr>
      <dsp:spPr>
        <a:xfrm>
          <a:off x="2602331" y="885177"/>
          <a:ext cx="1245691"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latin typeface="+mj-lt"/>
            </a:rPr>
            <a:t>TEMPORARY HEPATIC ISCHEMIA</a:t>
          </a:r>
        </a:p>
      </dsp:txBody>
      <dsp:txXfrm>
        <a:off x="2602331" y="885177"/>
        <a:ext cx="1245691" cy="622845"/>
      </dsp:txXfrm>
    </dsp:sp>
    <dsp:sp modelId="{47781D29-9918-4AC7-B698-427A20777261}">
      <dsp:nvSpPr>
        <dsp:cNvPr id="0" name=""/>
        <dsp:cNvSpPr/>
      </dsp:nvSpPr>
      <dsp:spPr>
        <a:xfrm>
          <a:off x="4109617" y="885177"/>
          <a:ext cx="1245691"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latin typeface="+mj-lt"/>
            </a:rPr>
            <a:t>PARACETAMOL INDUCED LIVER DAMAGE IN RATS</a:t>
          </a:r>
        </a:p>
      </dsp:txBody>
      <dsp:txXfrm>
        <a:off x="4109617" y="885177"/>
        <a:ext cx="1245691" cy="622845"/>
      </dsp:txXfrm>
    </dsp:sp>
    <dsp:sp modelId="{3C606163-AB59-4EAF-AA05-1280309E67F9}">
      <dsp:nvSpPr>
        <dsp:cNvPr id="0" name=""/>
        <dsp:cNvSpPr/>
      </dsp:nvSpPr>
      <dsp:spPr>
        <a:xfrm>
          <a:off x="5616904" y="885177"/>
          <a:ext cx="1929214" cy="6228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a:latin typeface="+mj-lt"/>
            </a:rPr>
            <a:t>RIFAMPICIN + ISONIAZID INDUCED HEPATOTOXICITY IN RATS</a:t>
          </a:r>
        </a:p>
      </dsp:txBody>
      <dsp:txXfrm>
        <a:off x="5616904" y="885177"/>
        <a:ext cx="1929214" cy="6228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051C7-3439-4EA6-8C91-9E3BCB3D2F46}">
      <dsp:nvSpPr>
        <dsp:cNvPr id="0" name=""/>
        <dsp:cNvSpPr/>
      </dsp:nvSpPr>
      <dsp:spPr>
        <a:xfrm>
          <a:off x="0" y="0"/>
          <a:ext cx="7124700" cy="8915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Long </a:t>
          </a:r>
          <a:r>
            <a:rPr lang="en-US" sz="1400" kern="1200" dirty="0" err="1">
              <a:latin typeface="+mj-lt"/>
            </a:rPr>
            <a:t>evans</a:t>
          </a:r>
          <a:r>
            <a:rPr lang="en-US" sz="1400" kern="1200" dirty="0">
              <a:latin typeface="+mj-lt"/>
            </a:rPr>
            <a:t> cinnamon rats of age of 5 weeks are housed in temperature and humidity controlled room.</a:t>
          </a:r>
        </a:p>
      </dsp:txBody>
      <dsp:txXfrm>
        <a:off x="26112" y="26112"/>
        <a:ext cx="6162659" cy="839316"/>
      </dsp:txXfrm>
    </dsp:sp>
    <dsp:sp modelId="{C13EA220-6DC1-404F-89C8-6C8F9EDB6A4F}">
      <dsp:nvSpPr>
        <dsp:cNvPr id="0" name=""/>
        <dsp:cNvSpPr/>
      </dsp:nvSpPr>
      <dsp:spPr>
        <a:xfrm>
          <a:off x="232837" y="1040130"/>
          <a:ext cx="7916325" cy="8915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Group of 6-10 rats are given different diets on a 15% purified egg protein diet and supplemented with vitamins or drugs, drugs are supplied via </a:t>
          </a:r>
          <a:r>
            <a:rPr lang="en-US" sz="1400" kern="1200" dirty="0" err="1">
              <a:latin typeface="+mj-lt"/>
            </a:rPr>
            <a:t>minipumps</a:t>
          </a:r>
          <a:r>
            <a:rPr lang="en-US" sz="1400" kern="1200" dirty="0">
              <a:latin typeface="+mj-lt"/>
            </a:rPr>
            <a:t> </a:t>
          </a:r>
          <a:r>
            <a:rPr lang="en-US" sz="1400" kern="1200" dirty="0" err="1">
              <a:latin typeface="+mj-lt"/>
            </a:rPr>
            <a:t>intraperitoneally</a:t>
          </a:r>
          <a:r>
            <a:rPr lang="en-US" sz="1400" kern="1200" dirty="0">
              <a:latin typeface="+mj-lt"/>
            </a:rPr>
            <a:t> (IP) implanted under ether anesthesia.</a:t>
          </a:r>
        </a:p>
      </dsp:txBody>
      <dsp:txXfrm>
        <a:off x="258949" y="1066242"/>
        <a:ext cx="6521712" cy="839316"/>
      </dsp:txXfrm>
    </dsp:sp>
    <dsp:sp modelId="{45ADF7E1-AFB7-453A-8EF3-5344F06282D9}">
      <dsp:nvSpPr>
        <dsp:cNvPr id="0" name=""/>
        <dsp:cNvSpPr/>
      </dsp:nvSpPr>
      <dsp:spPr>
        <a:xfrm>
          <a:off x="1257299" y="2080260"/>
          <a:ext cx="7124700" cy="8915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The </a:t>
          </a:r>
          <a:r>
            <a:rPr lang="en-US" sz="1400" kern="1200" dirty="0" err="1">
              <a:latin typeface="+mj-lt"/>
            </a:rPr>
            <a:t>occurance</a:t>
          </a:r>
          <a:r>
            <a:rPr lang="en-US" sz="1400" kern="1200" dirty="0">
              <a:latin typeface="+mj-lt"/>
            </a:rPr>
            <a:t> of jaundice is easily observable as the time when the ears and tails turn yellow and the urine becomes bright ending in death of animal within about a week.</a:t>
          </a:r>
        </a:p>
      </dsp:txBody>
      <dsp:txXfrm>
        <a:off x="1283411" y="2106372"/>
        <a:ext cx="5864325" cy="839316"/>
      </dsp:txXfrm>
    </dsp:sp>
    <dsp:sp modelId="{5E4CD726-1A5D-4E67-BA3E-F3A217530E9B}">
      <dsp:nvSpPr>
        <dsp:cNvPr id="0" name=""/>
        <dsp:cNvSpPr/>
      </dsp:nvSpPr>
      <dsp:spPr>
        <a:xfrm>
          <a:off x="6545199" y="676084"/>
          <a:ext cx="579501" cy="579501"/>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6675587" y="676084"/>
        <a:ext cx="318725" cy="436075"/>
      </dsp:txXfrm>
    </dsp:sp>
    <dsp:sp modelId="{A4DA4F3F-1D40-4D64-9309-A073261629E1}">
      <dsp:nvSpPr>
        <dsp:cNvPr id="0" name=""/>
        <dsp:cNvSpPr/>
      </dsp:nvSpPr>
      <dsp:spPr>
        <a:xfrm>
          <a:off x="7173849" y="1710270"/>
          <a:ext cx="579501" cy="579501"/>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7304237" y="1710270"/>
        <a:ext cx="318725" cy="4360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8DFCD-5797-4034-8E88-5C6BF04C320B}">
      <dsp:nvSpPr>
        <dsp:cNvPr id="0" name=""/>
        <dsp:cNvSpPr/>
      </dsp:nvSpPr>
      <dsp:spPr>
        <a:xfrm>
          <a:off x="-180028" y="73351"/>
          <a:ext cx="6693426" cy="5918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latin typeface="+mj-lt"/>
            </a:rPr>
            <a:t>The rats are anesthetized lightly with ether and the abdominal cavity is opened through a midline incision.</a:t>
          </a:r>
          <a:endParaRPr lang="en-US" sz="1400" kern="1200" dirty="0">
            <a:latin typeface="+mj-lt"/>
          </a:endParaRPr>
        </a:p>
      </dsp:txBody>
      <dsp:txXfrm>
        <a:off x="-162694" y="90685"/>
        <a:ext cx="5771398" cy="557162"/>
      </dsp:txXfrm>
    </dsp:sp>
    <dsp:sp modelId="{ECFF20E7-CDE7-4208-899D-F4D28B955DCA}">
      <dsp:nvSpPr>
        <dsp:cNvPr id="0" name=""/>
        <dsp:cNvSpPr/>
      </dsp:nvSpPr>
      <dsp:spPr>
        <a:xfrm>
          <a:off x="171475" y="733494"/>
          <a:ext cx="6775741" cy="51325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latin typeface="+mj-lt"/>
            </a:rPr>
            <a:t>Portal vein as the hepatic artery and the bile duct are occluded by placing a tourniquet around the vessels.</a:t>
          </a:r>
          <a:endParaRPr lang="en-US" sz="1400" kern="1200" dirty="0">
            <a:latin typeface="+mj-lt"/>
          </a:endParaRPr>
        </a:p>
      </dsp:txBody>
      <dsp:txXfrm>
        <a:off x="186508" y="748527"/>
        <a:ext cx="5726396" cy="483184"/>
      </dsp:txXfrm>
    </dsp:sp>
    <dsp:sp modelId="{8F927889-7DD4-443E-BC20-A91006666784}">
      <dsp:nvSpPr>
        <dsp:cNvPr id="0" name=""/>
        <dsp:cNvSpPr/>
      </dsp:nvSpPr>
      <dsp:spPr>
        <a:xfrm>
          <a:off x="257182" y="1320294"/>
          <a:ext cx="7488630" cy="73853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Blood pressure is measured via a catheter inserted into the right femoral artery. During the ischemic period, 0.7mL of saline is given IV at 20-30 min intervals for volume replacement.</a:t>
          </a:r>
        </a:p>
      </dsp:txBody>
      <dsp:txXfrm>
        <a:off x="278813" y="1341925"/>
        <a:ext cx="6318848" cy="695270"/>
      </dsp:txXfrm>
    </dsp:sp>
    <dsp:sp modelId="{336DD341-07D0-433F-9839-A835DBD29D37}">
      <dsp:nvSpPr>
        <dsp:cNvPr id="0" name=""/>
        <dsp:cNvSpPr/>
      </dsp:nvSpPr>
      <dsp:spPr>
        <a:xfrm>
          <a:off x="1028720" y="2127148"/>
          <a:ext cx="7022622" cy="73853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At the end of the 60 min ischemic period, the tourniquet around the portal vein, hepatic artery and the bile duct is removed in order to reestablish blood flow to the liver.</a:t>
          </a:r>
        </a:p>
      </dsp:txBody>
      <dsp:txXfrm>
        <a:off x="1050351" y="2148779"/>
        <a:ext cx="5922942" cy="695270"/>
      </dsp:txXfrm>
    </dsp:sp>
    <dsp:sp modelId="{08FE2EA9-FE60-4664-B97D-03622D87E586}">
      <dsp:nvSpPr>
        <dsp:cNvPr id="0" name=""/>
        <dsp:cNvSpPr/>
      </dsp:nvSpPr>
      <dsp:spPr>
        <a:xfrm>
          <a:off x="1709357" y="2933994"/>
          <a:ext cx="6700270" cy="73853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The abdominal incision is then closed and the animals receive either saline (non treated) or the drug.</a:t>
          </a:r>
        </a:p>
      </dsp:txBody>
      <dsp:txXfrm>
        <a:off x="1730988" y="2955625"/>
        <a:ext cx="5649081" cy="695270"/>
      </dsp:txXfrm>
    </dsp:sp>
    <dsp:sp modelId="{E9A4E1D5-D28C-4DA2-987F-B6AA340DE162}">
      <dsp:nvSpPr>
        <dsp:cNvPr id="0" name=""/>
        <dsp:cNvSpPr/>
      </dsp:nvSpPr>
      <dsp:spPr>
        <a:xfrm>
          <a:off x="5828963" y="660145"/>
          <a:ext cx="480046" cy="48004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5936973" y="660145"/>
        <a:ext cx="264026" cy="361235"/>
      </dsp:txXfrm>
    </dsp:sp>
    <dsp:sp modelId="{0D5375B7-AEDD-403E-A776-8A712658B36B}">
      <dsp:nvSpPr>
        <dsp:cNvPr id="0" name=""/>
        <dsp:cNvSpPr/>
      </dsp:nvSpPr>
      <dsp:spPr>
        <a:xfrm>
          <a:off x="6484074" y="1246947"/>
          <a:ext cx="480046" cy="48004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6592084" y="1246947"/>
        <a:ext cx="264026" cy="361235"/>
      </dsp:txXfrm>
    </dsp:sp>
    <dsp:sp modelId="{946A1A37-4077-4C5B-A002-F30D4CEAE1AA}">
      <dsp:nvSpPr>
        <dsp:cNvPr id="0" name=""/>
        <dsp:cNvSpPr/>
      </dsp:nvSpPr>
      <dsp:spPr>
        <a:xfrm>
          <a:off x="7139185" y="2053792"/>
          <a:ext cx="480046" cy="48004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7247195" y="2053792"/>
        <a:ext cx="264026" cy="361235"/>
      </dsp:txXfrm>
    </dsp:sp>
    <dsp:sp modelId="{C3C3FA96-CC7E-440B-9ED2-5E2E89B849A2}">
      <dsp:nvSpPr>
        <dsp:cNvPr id="0" name=""/>
        <dsp:cNvSpPr/>
      </dsp:nvSpPr>
      <dsp:spPr>
        <a:xfrm>
          <a:off x="7427545" y="2860644"/>
          <a:ext cx="480046" cy="48004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solidFill>
              <a:schemeClr val="bg1"/>
            </a:solidFill>
            <a:latin typeface="+mj-lt"/>
          </a:endParaRPr>
        </a:p>
      </dsp:txBody>
      <dsp:txXfrm>
        <a:off x="7535555" y="2860644"/>
        <a:ext cx="264026" cy="3612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051C7-3439-4EA6-8C91-9E3BCB3D2F46}">
      <dsp:nvSpPr>
        <dsp:cNvPr id="0" name=""/>
        <dsp:cNvSpPr/>
      </dsp:nvSpPr>
      <dsp:spPr>
        <a:xfrm>
          <a:off x="0" y="0"/>
          <a:ext cx="6541770" cy="10058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Wistar rats of either sex weight (150-200g) are used. </a:t>
          </a:r>
          <a:r>
            <a:rPr lang="en-US" sz="1400" kern="1200" dirty="0" err="1">
              <a:latin typeface="+mj-lt"/>
            </a:rPr>
            <a:t>Paracetamol</a:t>
          </a:r>
          <a:r>
            <a:rPr lang="en-US" sz="1400" kern="1200" dirty="0">
              <a:latin typeface="+mj-lt"/>
            </a:rPr>
            <a:t> 2g/kg body weight is administered orally as a single dose.</a:t>
          </a:r>
        </a:p>
      </dsp:txBody>
      <dsp:txXfrm>
        <a:off x="29460" y="29460"/>
        <a:ext cx="5456390" cy="946920"/>
      </dsp:txXfrm>
    </dsp:sp>
    <dsp:sp modelId="{C13EA220-6DC1-404F-89C8-6C8F9EDB6A4F}">
      <dsp:nvSpPr>
        <dsp:cNvPr id="0" name=""/>
        <dsp:cNvSpPr/>
      </dsp:nvSpPr>
      <dsp:spPr>
        <a:xfrm>
          <a:off x="577214" y="1173479"/>
          <a:ext cx="6541770" cy="10058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latin typeface="+mj-lt"/>
            </a:rPr>
            <a:t>The animal are given the test drug for 6 days prior to paracetamol administration and on the seventh day along with paracetamol.</a:t>
          </a:r>
          <a:endParaRPr lang="en-US" sz="1400" kern="1200" dirty="0">
            <a:latin typeface="+mj-lt"/>
          </a:endParaRPr>
        </a:p>
      </dsp:txBody>
      <dsp:txXfrm>
        <a:off x="606674" y="1202939"/>
        <a:ext cx="5251839" cy="946920"/>
      </dsp:txXfrm>
    </dsp:sp>
    <dsp:sp modelId="{45ADF7E1-AFB7-453A-8EF3-5344F06282D9}">
      <dsp:nvSpPr>
        <dsp:cNvPr id="0" name=""/>
        <dsp:cNvSpPr/>
      </dsp:nvSpPr>
      <dsp:spPr>
        <a:xfrm>
          <a:off x="1154429" y="2346959"/>
          <a:ext cx="6541770" cy="10058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latin typeface="+mj-lt"/>
            </a:rPr>
            <a:t>The animals are sacrificed after 24hours and the blood/serum is used for biochemical analysis and the liver for histopathological studies.</a:t>
          </a:r>
          <a:endParaRPr lang="en-US" sz="1400" kern="1200" dirty="0">
            <a:latin typeface="+mj-lt"/>
          </a:endParaRPr>
        </a:p>
      </dsp:txBody>
      <dsp:txXfrm>
        <a:off x="1183889" y="2376419"/>
        <a:ext cx="5251839" cy="946920"/>
      </dsp:txXfrm>
    </dsp:sp>
    <dsp:sp modelId="{5E4CD726-1A5D-4E67-BA3E-F3A217530E9B}">
      <dsp:nvSpPr>
        <dsp:cNvPr id="0" name=""/>
        <dsp:cNvSpPr/>
      </dsp:nvSpPr>
      <dsp:spPr>
        <a:xfrm>
          <a:off x="5887974" y="762762"/>
          <a:ext cx="653796" cy="65379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035078" y="762762"/>
        <a:ext cx="359588" cy="491981"/>
      </dsp:txXfrm>
    </dsp:sp>
    <dsp:sp modelId="{A4DA4F3F-1D40-4D64-9309-A073261629E1}">
      <dsp:nvSpPr>
        <dsp:cNvPr id="0" name=""/>
        <dsp:cNvSpPr/>
      </dsp:nvSpPr>
      <dsp:spPr>
        <a:xfrm>
          <a:off x="6465189" y="1929536"/>
          <a:ext cx="653796" cy="65379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dsp:txBody>
      <dsp:txXfrm>
        <a:off x="6612293" y="1929536"/>
        <a:ext cx="359588" cy="4919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22963-ED5D-4EB0-8DDD-938E2ECF8377}">
      <dsp:nvSpPr>
        <dsp:cNvPr id="0" name=""/>
        <dsp:cNvSpPr/>
      </dsp:nvSpPr>
      <dsp:spPr>
        <a:xfrm>
          <a:off x="-228588" y="0"/>
          <a:ext cx="6864409" cy="5498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Wistar/Sprague </a:t>
          </a:r>
          <a:r>
            <a:rPr lang="en-US" sz="1400" kern="1200" dirty="0" err="1">
              <a:latin typeface="+mj-lt"/>
            </a:rPr>
            <a:t>dowley</a:t>
          </a:r>
          <a:r>
            <a:rPr lang="en-US" sz="1400" kern="1200" dirty="0">
              <a:latin typeface="+mj-lt"/>
            </a:rPr>
            <a:t> rats of either sex weighing between 150-200g are used.</a:t>
          </a:r>
        </a:p>
      </dsp:txBody>
      <dsp:txXfrm>
        <a:off x="-212483" y="16105"/>
        <a:ext cx="6180597" cy="517649"/>
      </dsp:txXfrm>
    </dsp:sp>
    <dsp:sp modelId="{9202BB5D-8DD9-4C85-8F38-A0ACB0F4C5D7}">
      <dsp:nvSpPr>
        <dsp:cNvPr id="0" name=""/>
        <dsp:cNvSpPr/>
      </dsp:nvSpPr>
      <dsp:spPr>
        <a:xfrm>
          <a:off x="467082" y="649833"/>
          <a:ext cx="6400800" cy="5498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RMP and INH both are given in the dose of 50mg/kg body weight of each by IP injection once daily for 15 days.</a:t>
          </a:r>
        </a:p>
      </dsp:txBody>
      <dsp:txXfrm>
        <a:off x="483187" y="665938"/>
        <a:ext cx="5475114" cy="517649"/>
      </dsp:txXfrm>
    </dsp:sp>
    <dsp:sp modelId="{77014126-4B77-4A7B-B09D-8FCD5FF19BCB}">
      <dsp:nvSpPr>
        <dsp:cNvPr id="0" name=""/>
        <dsp:cNvSpPr/>
      </dsp:nvSpPr>
      <dsp:spPr>
        <a:xfrm>
          <a:off x="914370" y="1295400"/>
          <a:ext cx="6400800" cy="5498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The test drug were also administered along with RMP+INH combination daily for 15 days.</a:t>
          </a:r>
        </a:p>
      </dsp:txBody>
      <dsp:txXfrm>
        <a:off x="930475" y="1311505"/>
        <a:ext cx="5483115" cy="517649"/>
      </dsp:txXfrm>
    </dsp:sp>
    <dsp:sp modelId="{2F1E05AC-AAAA-4C8C-8CFD-8049FEBC6460}">
      <dsp:nvSpPr>
        <dsp:cNvPr id="0" name=""/>
        <dsp:cNvSpPr/>
      </dsp:nvSpPr>
      <dsp:spPr>
        <a:xfrm>
          <a:off x="990603" y="1949500"/>
          <a:ext cx="7140348" cy="54985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latin typeface="+mj-lt"/>
            </a:rPr>
            <a:t>At the end of experiment the rats are killed by decapitation and used for further biochemical analysis and histopathology of the liver.</a:t>
          </a:r>
        </a:p>
      </dsp:txBody>
      <dsp:txXfrm>
        <a:off x="1006708" y="1965605"/>
        <a:ext cx="6111430" cy="517649"/>
      </dsp:txXfrm>
    </dsp:sp>
    <dsp:sp modelId="{BD41DF65-5E03-4A24-9A2E-2EF7942B2CF2}">
      <dsp:nvSpPr>
        <dsp:cNvPr id="0" name=""/>
        <dsp:cNvSpPr/>
      </dsp:nvSpPr>
      <dsp:spPr>
        <a:xfrm>
          <a:off x="5974406" y="421142"/>
          <a:ext cx="357408" cy="35740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latin typeface="+mj-lt"/>
          </a:endParaRPr>
        </a:p>
      </dsp:txBody>
      <dsp:txXfrm>
        <a:off x="6054823" y="421142"/>
        <a:ext cx="196574" cy="268950"/>
      </dsp:txXfrm>
    </dsp:sp>
    <dsp:sp modelId="{A31BD39A-1483-4DBE-8220-034B66031F91}">
      <dsp:nvSpPr>
        <dsp:cNvPr id="0" name=""/>
        <dsp:cNvSpPr/>
      </dsp:nvSpPr>
      <dsp:spPr>
        <a:xfrm>
          <a:off x="6510473" y="1070975"/>
          <a:ext cx="357408" cy="35740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bg1"/>
            </a:solidFill>
            <a:latin typeface="+mj-lt"/>
          </a:endParaRPr>
        </a:p>
      </dsp:txBody>
      <dsp:txXfrm>
        <a:off x="6590890" y="1070975"/>
        <a:ext cx="196574" cy="268950"/>
      </dsp:txXfrm>
    </dsp:sp>
    <dsp:sp modelId="{AF908C6F-EEC5-4EAD-A7FD-79D702BD2FAB}">
      <dsp:nvSpPr>
        <dsp:cNvPr id="0" name=""/>
        <dsp:cNvSpPr/>
      </dsp:nvSpPr>
      <dsp:spPr>
        <a:xfrm>
          <a:off x="7038539" y="1720809"/>
          <a:ext cx="357408" cy="35740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bg1"/>
            </a:solidFill>
            <a:latin typeface="+mj-lt"/>
          </a:endParaRPr>
        </a:p>
      </dsp:txBody>
      <dsp:txXfrm>
        <a:off x="7118956" y="1720809"/>
        <a:ext cx="196574" cy="2689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4A2EEA-F1D8-455B-992E-4840CDBBD604}" type="datetimeFigureOut">
              <a:rPr lang="en-US" smtClean="0"/>
              <a:t>7/13/2023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0B1B4-0D05-408B-A6C6-9F2E6EF80B51}" type="slidenum">
              <a:rPr lang="en-US" smtClean="0"/>
              <a:t>‹#›</a:t>
            </a:fld>
            <a:endParaRPr lang="en-US"/>
          </a:p>
        </p:txBody>
      </p:sp>
    </p:spTree>
    <p:extLst>
      <p:ext uri="{BB962C8B-B14F-4D97-AF65-F5344CB8AC3E}">
        <p14:creationId xmlns:p14="http://schemas.microsoft.com/office/powerpoint/2010/main" val="304208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1</a:t>
            </a:fld>
            <a:endParaRPr lang="en-US"/>
          </a:p>
        </p:txBody>
      </p:sp>
    </p:spTree>
    <p:extLst>
      <p:ext uri="{BB962C8B-B14F-4D97-AF65-F5344CB8AC3E}">
        <p14:creationId xmlns:p14="http://schemas.microsoft.com/office/powerpoint/2010/main" val="363212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12</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1B20B1B4-0D05-408B-A6C6-9F2E6EF80B51}" type="slidenum">
              <a:rPr lang="en-US" smtClean="0"/>
              <a:t>13</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1B20B1B4-0D05-408B-A6C6-9F2E6EF80B51}" type="slidenum">
              <a:rPr lang="en-US" smtClean="0"/>
              <a:t>14</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1B20B1B4-0D05-408B-A6C6-9F2E6EF80B51}" type="slidenum">
              <a:rPr lang="en-US" smtClean="0"/>
              <a:t>15</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1B20B1B4-0D05-408B-A6C6-9F2E6EF80B51}" type="slidenum">
              <a:rPr lang="en-US" smtClean="0"/>
              <a:t>16</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2</a:t>
            </a:fld>
            <a:endParaRPr lang="en-US"/>
          </a:p>
        </p:txBody>
      </p:sp>
    </p:spTree>
    <p:extLst>
      <p:ext uri="{BB962C8B-B14F-4D97-AF65-F5344CB8AC3E}">
        <p14:creationId xmlns:p14="http://schemas.microsoft.com/office/powerpoint/2010/main" val="363212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3</a:t>
            </a:fld>
            <a:endParaRPr lang="en-US"/>
          </a:p>
        </p:txBody>
      </p:sp>
    </p:spTree>
    <p:extLst>
      <p:ext uri="{BB962C8B-B14F-4D97-AF65-F5344CB8AC3E}">
        <p14:creationId xmlns:p14="http://schemas.microsoft.com/office/powerpoint/2010/main" val="3632124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1B20B1B4-0D05-408B-A6C6-9F2E6EF80B51}" type="slidenum">
              <a:rPr lang="en-US" smtClean="0"/>
              <a:t>6</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7</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8</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9</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10</a:t>
            </a:fld>
            <a:endParaRPr lang="en-US"/>
          </a:p>
        </p:txBody>
      </p:sp>
    </p:spTree>
    <p:extLst>
      <p:ext uri="{BB962C8B-B14F-4D97-AF65-F5344CB8AC3E}">
        <p14:creationId xmlns:p14="http://schemas.microsoft.com/office/powerpoint/2010/main" val="418401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0B1B4-0D05-408B-A6C6-9F2E6EF80B51}" type="slidenum">
              <a:rPr lang="en-US" smtClean="0"/>
              <a:t>11</a:t>
            </a:fld>
            <a:endParaRPr lang="en-US"/>
          </a:p>
        </p:txBody>
      </p:sp>
    </p:spTree>
    <p:extLst>
      <p:ext uri="{BB962C8B-B14F-4D97-AF65-F5344CB8AC3E}">
        <p14:creationId xmlns:p14="http://schemas.microsoft.com/office/powerpoint/2010/main" val="418401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7DD653D-D1B1-43D0-A974-948B619B272C}" type="datetime1">
              <a:rPr lang="en-US" smtClean="0"/>
              <a:t>7/13/2023</a:t>
            </a:fld>
            <a:endParaRPr lang="en-US"/>
          </a:p>
        </p:txBody>
      </p:sp>
      <p:sp>
        <p:nvSpPr>
          <p:cNvPr id="8" name="Slide Number Placeholder 7"/>
          <p:cNvSpPr>
            <a:spLocks noGrp="1"/>
          </p:cNvSpPr>
          <p:nvPr>
            <p:ph type="sldNum" sz="quarter" idx="11"/>
          </p:nvPr>
        </p:nvSpPr>
        <p:spPr/>
        <p:txBody>
          <a:bodyPr/>
          <a:lstStyle/>
          <a:p>
            <a:fld id="{B68BC613-9B73-4EDB-9A48-03C8516D4A7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AD7EB-6979-49F5-B6AF-EDD827B17008}" type="datetime1">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7E9007-1B54-4DC3-B2F3-9BB36810F41D}" type="datetime1">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44B35-8800-4204-A02A-E34383762A73}" type="datetime1">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0"/>
            <a:ext cx="7772400" cy="1878807"/>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83C990-0F55-4CFD-AD3E-E3F43C2B7834}" type="datetime1">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C613-9B73-4EDB-9A48-03C8516D4A74}" type="slidenum">
              <a:rPr lang="en-US" smtClean="0"/>
              <a:t>‹#›</a:t>
            </a:fld>
            <a:endParaRPr lang="en-US"/>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200150"/>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2C9D4F-9F99-4BD1-8348-59E59B872570}" type="datetime1">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C613-9B73-4EDB-9A48-03C8516D4A74}" type="slidenum">
              <a:rPr lang="en-US" smtClean="0"/>
              <a:t>‹#›</a:t>
            </a:fld>
            <a:endParaRPr lang="en-US"/>
          </a:p>
        </p:txBody>
      </p:sp>
      <p:sp>
        <p:nvSpPr>
          <p:cNvPr id="9" name="Content Placeholder 8"/>
          <p:cNvSpPr>
            <a:spLocks noGrp="1"/>
          </p:cNvSpPr>
          <p:nvPr>
            <p:ph sz="quarter" idx="13"/>
          </p:nvPr>
        </p:nvSpPr>
        <p:spPr>
          <a:xfrm>
            <a:off x="365760" y="1200150"/>
            <a:ext cx="4041648" cy="3394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2"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635FD81-D537-4234-98B0-BF3080E8F690}" type="datetime1">
              <a:rPr lang="en-US" smtClean="0"/>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BC613-9B73-4EDB-9A48-03C8516D4A74}" type="slidenum">
              <a:rPr lang="en-US" smtClean="0"/>
              <a:t>‹#›</a:t>
            </a:fld>
            <a:endParaRPr lang="en-US"/>
          </a:p>
        </p:txBody>
      </p:sp>
      <p:sp>
        <p:nvSpPr>
          <p:cNvPr id="11" name="Content Placeholder 10"/>
          <p:cNvSpPr>
            <a:spLocks noGrp="1"/>
          </p:cNvSpPr>
          <p:nvPr>
            <p:ph sz="quarter" idx="13"/>
          </p:nvPr>
        </p:nvSpPr>
        <p:spPr>
          <a:xfrm>
            <a:off x="457200" y="1659636"/>
            <a:ext cx="4041648" cy="29352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63E8D8-D815-4C2D-A4A9-702A1FE8A9F8}" type="datetime1">
              <a:rPr lang="en-US" smtClean="0"/>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83746-646D-4F00-A2A1-1834032FB397}" type="datetime1">
              <a:rPr lang="en-US" smtClean="0"/>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9" y="200025"/>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9"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9" y="1828800"/>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BDCE71-C185-4702-80A0-AAB851610711}" type="datetime1">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4EE442-1AEC-40D0-8701-49ADE609DFCA}" type="datetime1">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C613-9B73-4EDB-9A48-03C8516D4A74}" type="slidenum">
              <a:rPr lang="en-US" smtClean="0"/>
              <a:t>‹#›</a:t>
            </a:fld>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9" y="4767264"/>
            <a:ext cx="2085975"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583EA61-5907-451B-8B55-28ABDAD9F15D}" type="datetime1">
              <a:rPr lang="en-US" smtClean="0"/>
              <a:t>7/13/2023</a:t>
            </a:fld>
            <a:endParaRPr lang="en-US"/>
          </a:p>
        </p:txBody>
      </p:sp>
      <p:sp>
        <p:nvSpPr>
          <p:cNvPr id="5" name="Footer Placeholder 4"/>
          <p:cNvSpPr>
            <a:spLocks noGrp="1"/>
          </p:cNvSpPr>
          <p:nvPr>
            <p:ph type="ftr" sz="quarter" idx="3"/>
          </p:nvPr>
        </p:nvSpPr>
        <p:spPr>
          <a:xfrm>
            <a:off x="659167" y="4767264"/>
            <a:ext cx="2847975"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80" y="4767264"/>
            <a:ext cx="561975"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8BC613-9B73-4EDB-9A48-03C8516D4A74}" type="slidenum">
              <a:rPr lang="en-US" smtClean="0"/>
              <a:t>‹#›</a:t>
            </a:fld>
            <a:endParaRPr lang="en-US"/>
          </a:p>
        </p:txBody>
      </p:sp>
      <p:sp>
        <p:nvSpPr>
          <p:cNvPr id="7" name="Oval 6"/>
          <p:cNvSpPr/>
          <p:nvPr/>
        </p:nvSpPr>
        <p:spPr>
          <a:xfrm>
            <a:off x="8457760" y="4874539"/>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4874539"/>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2.pn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97452"/>
            <a:ext cx="7696200" cy="342900"/>
          </a:xfrm>
        </p:spPr>
        <p:txBody>
          <a:bodyPr/>
          <a:lstStyle/>
          <a:p>
            <a:r>
              <a:rPr lang="en-US" sz="2400" b="1" dirty="0">
                <a:effectLst/>
                <a:latin typeface="+mj-lt"/>
              </a:rPr>
              <a:t>PHARMACOLOGICAL AND TOXICOLOGICAL SCREENING METHODS;  MPL-103T</a:t>
            </a:r>
            <a:endParaRPr lang="en-US" b="1" dirty="0">
              <a:effectLst/>
              <a:latin typeface="+mj-lt"/>
            </a:endParaRPr>
          </a:p>
        </p:txBody>
      </p:sp>
      <p:pic>
        <p:nvPicPr>
          <p:cNvPr id="1027"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34318" y="940352"/>
            <a:ext cx="8103243" cy="584775"/>
          </a:xfrm>
          <a:prstGeom prst="rect">
            <a:avLst/>
          </a:prstGeom>
        </p:spPr>
        <p:txBody>
          <a:bodyPr wrap="square">
            <a:spAutoFit/>
          </a:bodyPr>
          <a:lstStyle/>
          <a:p>
            <a:r>
              <a:rPr lang="en-US" sz="3200" b="1" dirty="0">
                <a:latin typeface="+mj-lt"/>
              </a:rPr>
              <a:t>HEPATOPROTECTIVE SCREENING MODELS</a:t>
            </a:r>
          </a:p>
        </p:txBody>
      </p:sp>
      <p:sp>
        <p:nvSpPr>
          <p:cNvPr id="7" name="Rectangle 6"/>
          <p:cNvSpPr/>
          <p:nvPr/>
        </p:nvSpPr>
        <p:spPr>
          <a:xfrm>
            <a:off x="731209" y="1385770"/>
            <a:ext cx="7848600" cy="523220"/>
          </a:xfrm>
          <a:prstGeom prst="rect">
            <a:avLst/>
          </a:prstGeom>
        </p:spPr>
        <p:txBody>
          <a:bodyPr wrap="square">
            <a:spAutoFit/>
          </a:bodyPr>
          <a:lstStyle/>
          <a:p>
            <a:pPr algn="ctr">
              <a:defRPr/>
            </a:pPr>
            <a:r>
              <a:rPr lang="en-US" sz="1400" dirty="0">
                <a:latin typeface="+mj-lt"/>
              </a:rPr>
              <a:t>“Preclinical Screening of New Substances for the Pharmacological Activity Using In-Vivo, In-Vitro, and Other Possible Animal Alternative Models of Different Drugs”</a:t>
            </a:r>
          </a:p>
        </p:txBody>
      </p:sp>
      <p:sp>
        <p:nvSpPr>
          <p:cNvPr id="9" name="Slide Number Placeholder 8"/>
          <p:cNvSpPr>
            <a:spLocks noGrp="1"/>
          </p:cNvSpPr>
          <p:nvPr>
            <p:ph type="sldNum" sz="quarter" idx="11"/>
          </p:nvPr>
        </p:nvSpPr>
        <p:spPr/>
        <p:txBody>
          <a:bodyPr/>
          <a:lstStyle/>
          <a:p>
            <a:fld id="{B68BC613-9B73-4EDB-9A48-03C8516D4A74}" type="slidenum">
              <a:rPr lang="en-US" smtClean="0"/>
              <a:t>1</a:t>
            </a:fld>
            <a:endParaRPr lang="en-US"/>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7018" y="2038350"/>
            <a:ext cx="5294237" cy="2005064"/>
          </a:xfrm>
          <a:prstGeom prst="rect">
            <a:avLst/>
          </a:prstGeom>
          <a:noFill/>
          <a:ln>
            <a:noFill/>
          </a:ln>
        </p:spPr>
      </p:pic>
    </p:spTree>
    <p:extLst>
      <p:ext uri="{BB962C8B-B14F-4D97-AF65-F5344CB8AC3E}">
        <p14:creationId xmlns:p14="http://schemas.microsoft.com/office/powerpoint/2010/main" val="241751962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9550"/>
            <a:ext cx="8229600" cy="1097998"/>
          </a:xfrm>
        </p:spPr>
        <p:txBody>
          <a:bodyPr/>
          <a:lstStyle/>
          <a:p>
            <a:pPr>
              <a:lnSpc>
                <a:spcPts val="4000"/>
              </a:lnSpc>
            </a:pPr>
            <a:r>
              <a:rPr lang="en-US" sz="3600" b="1" dirty="0">
                <a:effectLst/>
                <a:latin typeface="+mj-lt"/>
              </a:rPr>
              <a:t>PARACETAMOL INDUCED LIVER DAMAGE IN RATS</a:t>
            </a:r>
            <a:endParaRPr lang="en-US" sz="6600" b="1" dirty="0">
              <a:effectLst/>
              <a:latin typeface="+mj-lt"/>
            </a:endParaRPr>
          </a:p>
        </p:txBody>
      </p:sp>
      <p:sp>
        <p:nvSpPr>
          <p:cNvPr id="3" name="Content Placeholder 2"/>
          <p:cNvSpPr>
            <a:spLocks noGrp="1"/>
          </p:cNvSpPr>
          <p:nvPr>
            <p:ph idx="1"/>
          </p:nvPr>
        </p:nvSpPr>
        <p:spPr>
          <a:xfrm>
            <a:off x="457200" y="1389526"/>
            <a:ext cx="4343400" cy="3261360"/>
          </a:xfrm>
        </p:spPr>
        <p:txBody>
          <a:bodyPr>
            <a:noAutofit/>
          </a:bodyPr>
          <a:lstStyle/>
          <a:p>
            <a:pPr lvl="0">
              <a:buFont typeface="Wingdings" panose="05000000000000000000" pitchFamily="2" charset="2"/>
              <a:buChar char="Ø"/>
            </a:pPr>
            <a:r>
              <a:rPr lang="en-US" sz="1500" dirty="0" err="1">
                <a:solidFill>
                  <a:schemeClr val="tx1"/>
                </a:solidFill>
              </a:rPr>
              <a:t>Paracetamol</a:t>
            </a:r>
            <a:r>
              <a:rPr lang="en-US" sz="1500" dirty="0">
                <a:solidFill>
                  <a:schemeClr val="tx1"/>
                </a:solidFill>
              </a:rPr>
              <a:t> is one of the most commonly and widely used analgesic, anti-pyretic drug used in higher dose lead to hepatic damage.</a:t>
            </a:r>
          </a:p>
          <a:p>
            <a:pPr lvl="0">
              <a:buFont typeface="Wingdings" panose="05000000000000000000" pitchFamily="2" charset="2"/>
              <a:buChar char="Ø"/>
            </a:pPr>
            <a:endParaRPr lang="en-US" sz="1500" dirty="0">
              <a:solidFill>
                <a:schemeClr val="tx1"/>
              </a:solidFill>
            </a:endParaRPr>
          </a:p>
          <a:p>
            <a:pPr lvl="0">
              <a:buFont typeface="Wingdings" panose="05000000000000000000" pitchFamily="2" charset="2"/>
              <a:buChar char="Ø"/>
            </a:pPr>
            <a:r>
              <a:rPr lang="en-US" sz="1500" dirty="0">
                <a:solidFill>
                  <a:schemeClr val="tx1"/>
                </a:solidFill>
              </a:rPr>
              <a:t>Its gets metabolized to an active metabolite N-acetyl p-</a:t>
            </a:r>
            <a:r>
              <a:rPr lang="en-US" sz="1500" dirty="0" err="1">
                <a:solidFill>
                  <a:schemeClr val="tx1"/>
                </a:solidFill>
              </a:rPr>
              <a:t>benzoquinoneimine</a:t>
            </a:r>
            <a:r>
              <a:rPr lang="en-US" sz="1500" dirty="0">
                <a:solidFill>
                  <a:schemeClr val="tx1"/>
                </a:solidFill>
              </a:rPr>
              <a:t> (NAPQI) by the cytochrome P-450 microsomal enzyme system which results is an oxidative stress producing liver glutathione and glycogen depletion.</a:t>
            </a:r>
          </a:p>
        </p:txBody>
      </p:sp>
      <p:sp>
        <p:nvSpPr>
          <p:cNvPr id="5" name="Slide Number Placeholder 4"/>
          <p:cNvSpPr>
            <a:spLocks noGrp="1"/>
          </p:cNvSpPr>
          <p:nvPr>
            <p:ph type="sldNum" sz="quarter" idx="12"/>
          </p:nvPr>
        </p:nvSpPr>
        <p:spPr/>
        <p:txBody>
          <a:bodyPr/>
          <a:lstStyle/>
          <a:p>
            <a:fld id="{B68BC613-9B73-4EDB-9A48-03C8516D4A74}" type="slidenum">
              <a:rPr lang="en-US" smtClean="0"/>
              <a:t>10</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pic>
        <p:nvPicPr>
          <p:cNvPr id="4" name="Picture 3">
            <a:extLst>
              <a:ext uri="{FF2B5EF4-FFF2-40B4-BE49-F238E27FC236}">
                <a16:creationId xmlns:a16="http://schemas.microsoft.com/office/drawing/2014/main" id="{3FB9037B-F679-6DAB-C5F2-DA4306B8F62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029200" y="1307548"/>
            <a:ext cx="2971800" cy="3415983"/>
          </a:xfrm>
          <a:prstGeom prst="rect">
            <a:avLst/>
          </a:prstGeom>
        </p:spPr>
      </p:pic>
    </p:spTree>
    <p:extLst>
      <p:ext uri="{BB962C8B-B14F-4D97-AF65-F5344CB8AC3E}">
        <p14:creationId xmlns:p14="http://schemas.microsoft.com/office/powerpoint/2010/main" val="7929221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8BC613-9B73-4EDB-9A48-03C8516D4A74}" type="slidenum">
              <a:rPr lang="en-US" smtClean="0"/>
              <a:t>11</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graphicFrame>
        <p:nvGraphicFramePr>
          <p:cNvPr id="4" name="Diagram 3"/>
          <p:cNvGraphicFramePr/>
          <p:nvPr>
            <p:extLst>
              <p:ext uri="{D42A27DB-BD31-4B8C-83A1-F6EECF244321}">
                <p14:modId xmlns:p14="http://schemas.microsoft.com/office/powerpoint/2010/main" val="225089134"/>
              </p:ext>
            </p:extLst>
          </p:nvPr>
        </p:nvGraphicFramePr>
        <p:xfrm>
          <a:off x="914400" y="1047750"/>
          <a:ext cx="7696200" cy="3352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itle 1"/>
          <p:cNvSpPr>
            <a:spLocks noGrp="1"/>
          </p:cNvSpPr>
          <p:nvPr>
            <p:ph type="title"/>
          </p:nvPr>
        </p:nvSpPr>
        <p:spPr>
          <a:xfrm>
            <a:off x="685800" y="102870"/>
            <a:ext cx="8229600" cy="792480"/>
          </a:xfrm>
        </p:spPr>
        <p:txBody>
          <a:bodyPr/>
          <a:lstStyle/>
          <a:p>
            <a:r>
              <a:rPr lang="en-US" sz="3600" b="1" dirty="0">
                <a:solidFill>
                  <a:schemeClr val="tx1"/>
                </a:solidFill>
                <a:latin typeface="+mj-lt"/>
              </a:rPr>
              <a:t>PROCEDURE : </a:t>
            </a:r>
          </a:p>
        </p:txBody>
      </p:sp>
    </p:spTree>
    <p:extLst>
      <p:ext uri="{BB962C8B-B14F-4D97-AF65-F5344CB8AC3E}">
        <p14:creationId xmlns:p14="http://schemas.microsoft.com/office/powerpoint/2010/main" val="40891491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666" y="209550"/>
            <a:ext cx="8229600" cy="1097998"/>
          </a:xfrm>
        </p:spPr>
        <p:txBody>
          <a:bodyPr/>
          <a:lstStyle/>
          <a:p>
            <a:pPr>
              <a:lnSpc>
                <a:spcPts val="4000"/>
              </a:lnSpc>
            </a:pPr>
            <a:r>
              <a:rPr lang="en-US" sz="3600" b="1" dirty="0">
                <a:effectLst/>
                <a:latin typeface="+mj-lt"/>
              </a:rPr>
              <a:t>RIFAMPICIN+ISONIAZID INDUCED HEPATOTOXICITY IN RATS</a:t>
            </a:r>
            <a:endParaRPr lang="en-US" sz="6600" b="1" dirty="0">
              <a:effectLst/>
              <a:latin typeface="+mj-lt"/>
            </a:endParaRPr>
          </a:p>
        </p:txBody>
      </p:sp>
      <p:sp>
        <p:nvSpPr>
          <p:cNvPr id="3" name="Content Placeholder 2"/>
          <p:cNvSpPr>
            <a:spLocks noGrp="1"/>
          </p:cNvSpPr>
          <p:nvPr>
            <p:ph idx="1"/>
          </p:nvPr>
        </p:nvSpPr>
        <p:spPr>
          <a:xfrm>
            <a:off x="457200" y="1352550"/>
            <a:ext cx="8229600" cy="3337560"/>
          </a:xfrm>
        </p:spPr>
        <p:txBody>
          <a:bodyPr>
            <a:normAutofit/>
          </a:bodyPr>
          <a:lstStyle/>
          <a:p>
            <a:pPr>
              <a:buFont typeface="Wingdings" panose="05000000000000000000" pitchFamily="2" charset="2"/>
              <a:buChar char="Ø"/>
            </a:pPr>
            <a:r>
              <a:rPr lang="en-US" sz="1600" dirty="0">
                <a:solidFill>
                  <a:schemeClr val="tx1"/>
                </a:solidFill>
              </a:rPr>
              <a:t>Rifampicin (RMP) and isoniazid(INH) are used together as 1</a:t>
            </a:r>
            <a:r>
              <a:rPr lang="en-US" sz="1600" baseline="30000" dirty="0">
                <a:solidFill>
                  <a:schemeClr val="tx1"/>
                </a:solidFill>
              </a:rPr>
              <a:t>st</a:t>
            </a:r>
            <a:r>
              <a:rPr lang="en-US" sz="1600" dirty="0">
                <a:solidFill>
                  <a:schemeClr val="tx1"/>
                </a:solidFill>
              </a:rPr>
              <a:t> line anti TB drug.</a:t>
            </a:r>
          </a:p>
          <a:p>
            <a:pPr marL="0" lvl="0" indent="0">
              <a:buNone/>
            </a:pPr>
            <a:r>
              <a:rPr lang="en-US" b="1" dirty="0">
                <a:solidFill>
                  <a:schemeClr val="tx1"/>
                </a:solidFill>
              </a:rPr>
              <a:t>PROCEDURE:</a:t>
            </a:r>
          </a:p>
          <a:p>
            <a:pPr lvl="0"/>
            <a:endParaRPr lang="en-US" sz="1600" dirty="0">
              <a:solidFill>
                <a:schemeClr val="tx1"/>
              </a:solidFill>
            </a:endParaRPr>
          </a:p>
          <a:p>
            <a:pPr marL="0" indent="0">
              <a:buNone/>
            </a:pPr>
            <a:endParaRPr lang="en-US" sz="1600" dirty="0">
              <a:solidFill>
                <a:schemeClr val="tx1"/>
              </a:solidFill>
            </a:endParaRPr>
          </a:p>
          <a:p>
            <a:pPr marL="0" indent="0">
              <a:buNone/>
            </a:pPr>
            <a:r>
              <a:rPr lang="en-US" b="1" dirty="0">
                <a:solidFill>
                  <a:schemeClr val="tx1"/>
                </a:solidFill>
              </a:rPr>
              <a:t>    </a:t>
            </a:r>
          </a:p>
          <a:p>
            <a:pPr marL="0" indent="0">
              <a:buNone/>
            </a:pP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B68BC613-9B73-4EDB-9A48-03C8516D4A74}" type="slidenum">
              <a:rPr lang="en-US" smtClean="0"/>
              <a:t>12</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graphicFrame>
        <p:nvGraphicFramePr>
          <p:cNvPr id="8" name="Diagram 7"/>
          <p:cNvGraphicFramePr/>
          <p:nvPr>
            <p:extLst>
              <p:ext uri="{D42A27DB-BD31-4B8C-83A1-F6EECF244321}">
                <p14:modId xmlns:p14="http://schemas.microsoft.com/office/powerpoint/2010/main" val="3934443471"/>
              </p:ext>
            </p:extLst>
          </p:nvPr>
        </p:nvGraphicFramePr>
        <p:xfrm>
          <a:off x="609600" y="2266950"/>
          <a:ext cx="8001000" cy="2499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9164788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79" y="40525"/>
            <a:ext cx="8229600" cy="730802"/>
          </a:xfrm>
        </p:spPr>
        <p:txBody>
          <a:bodyPr/>
          <a:lstStyle/>
          <a:p>
            <a:pPr>
              <a:lnSpc>
                <a:spcPts val="4000"/>
              </a:lnSpc>
            </a:pPr>
            <a:r>
              <a:rPr lang="en-US" sz="3600" b="1" dirty="0">
                <a:effectLst/>
                <a:latin typeface="+mj-lt"/>
              </a:rPr>
              <a:t>PRIMARY HEPATOCYTE CELL INJURY</a:t>
            </a:r>
            <a:endParaRPr lang="en-US" sz="6600" b="1" dirty="0">
              <a:effectLst/>
              <a:latin typeface="+mj-lt"/>
            </a:endParaRPr>
          </a:p>
        </p:txBody>
      </p:sp>
      <p:sp>
        <p:nvSpPr>
          <p:cNvPr id="3" name="Content Placeholder 2"/>
          <p:cNvSpPr>
            <a:spLocks noGrp="1"/>
          </p:cNvSpPr>
          <p:nvPr>
            <p:ph idx="1"/>
          </p:nvPr>
        </p:nvSpPr>
        <p:spPr>
          <a:xfrm>
            <a:off x="609600" y="1123950"/>
            <a:ext cx="8077200" cy="3531169"/>
          </a:xfrm>
        </p:spPr>
        <p:txBody>
          <a:bodyPr>
            <a:normAutofit/>
          </a:bodyPr>
          <a:lstStyle/>
          <a:p>
            <a:pPr lvl="0"/>
            <a:r>
              <a:rPr lang="en-US" sz="1600" dirty="0">
                <a:solidFill>
                  <a:schemeClr val="tx1"/>
                </a:solidFill>
              </a:rPr>
              <a:t>Fresh hepatocyte preparations and primary cultured hepatocytes are used.</a:t>
            </a:r>
          </a:p>
          <a:p>
            <a:pPr marL="0" lvl="0" indent="0">
              <a:buNone/>
            </a:pPr>
            <a:r>
              <a:rPr lang="en-US" b="1" dirty="0">
                <a:solidFill>
                  <a:schemeClr val="tx1"/>
                </a:solidFill>
              </a:rPr>
              <a:t>THE BASIC METHOD:</a:t>
            </a:r>
          </a:p>
          <a:p>
            <a:pPr lvl="0"/>
            <a:r>
              <a:rPr lang="en-US" sz="1600" dirty="0">
                <a:solidFill>
                  <a:schemeClr val="tx1"/>
                </a:solidFill>
              </a:rPr>
              <a:t>Isolation of hepatocytes by perfusion of liver with collagenase or utilization primary cultured hepatocytes.</a:t>
            </a:r>
          </a:p>
          <a:p>
            <a:pPr lvl="0"/>
            <a:r>
              <a:rPr lang="en-US" sz="1600" dirty="0">
                <a:solidFill>
                  <a:schemeClr val="tx1"/>
                </a:solidFill>
              </a:rPr>
              <a:t>Determination of the viability of the hepatocytes.</a:t>
            </a:r>
          </a:p>
          <a:p>
            <a:pPr lvl="0"/>
            <a:r>
              <a:rPr lang="en-US" sz="1600" dirty="0">
                <a:solidFill>
                  <a:schemeClr val="tx1"/>
                </a:solidFill>
              </a:rPr>
              <a:t>Incubation of the cell culture with </a:t>
            </a:r>
            <a:r>
              <a:rPr lang="en-US" sz="1600" b="1" i="1" dirty="0" err="1">
                <a:solidFill>
                  <a:schemeClr val="tx1"/>
                </a:solidFill>
              </a:rPr>
              <a:t>Hepatotoxin</a:t>
            </a:r>
            <a:r>
              <a:rPr lang="en-US" sz="1600" b="1" i="1" dirty="0">
                <a:solidFill>
                  <a:schemeClr val="tx1"/>
                </a:solidFill>
              </a:rPr>
              <a:t> </a:t>
            </a:r>
            <a:r>
              <a:rPr lang="en-US" sz="1600" dirty="0">
                <a:solidFill>
                  <a:schemeClr val="tx1"/>
                </a:solidFill>
              </a:rPr>
              <a:t>and with or without the test drugs.</a:t>
            </a:r>
          </a:p>
          <a:p>
            <a:pPr marL="0" indent="0" algn="ctr">
              <a:buNone/>
            </a:pPr>
            <a:r>
              <a:rPr lang="en-US" sz="1800" b="1" dirty="0">
                <a:solidFill>
                  <a:schemeClr val="tx1"/>
                </a:solidFill>
              </a:rPr>
              <a:t>[HEPATOTOXINS: CCL4, PARACETAMOL, D-GALACTOSAMINE, TETRABUTYLHYDROPEROXIDE AND ETHANOL.]</a:t>
            </a:r>
          </a:p>
          <a:p>
            <a:pPr lvl="0"/>
            <a:r>
              <a:rPr lang="en-US" sz="1600" dirty="0">
                <a:solidFill>
                  <a:schemeClr val="tx1"/>
                </a:solidFill>
              </a:rPr>
              <a:t>Determination of the activity of transaminases released into the medium by the hepatocytes.</a:t>
            </a:r>
          </a:p>
        </p:txBody>
      </p:sp>
      <p:sp>
        <p:nvSpPr>
          <p:cNvPr id="5" name="Slide Number Placeholder 4"/>
          <p:cNvSpPr>
            <a:spLocks noGrp="1"/>
          </p:cNvSpPr>
          <p:nvPr>
            <p:ph type="sldNum" sz="quarter" idx="12"/>
          </p:nvPr>
        </p:nvSpPr>
        <p:spPr/>
        <p:txBody>
          <a:bodyPr/>
          <a:lstStyle/>
          <a:p>
            <a:fld id="{B68BC613-9B73-4EDB-9A48-03C8516D4A74}" type="slidenum">
              <a:rPr lang="en-US" smtClean="0"/>
              <a:t>13</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3" name="Rounded Rectangle 4"/>
          <p:cNvSpPr/>
          <p:nvPr/>
        </p:nvSpPr>
        <p:spPr>
          <a:xfrm>
            <a:off x="855387" y="4121260"/>
            <a:ext cx="6619674"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spTree>
    <p:extLst>
      <p:ext uri="{BB962C8B-B14F-4D97-AF65-F5344CB8AC3E}">
        <p14:creationId xmlns:p14="http://schemas.microsoft.com/office/powerpoint/2010/main" val="233861399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79" y="40525"/>
            <a:ext cx="8229600" cy="730802"/>
          </a:xfrm>
        </p:spPr>
        <p:txBody>
          <a:bodyPr/>
          <a:lstStyle/>
          <a:p>
            <a:pPr>
              <a:lnSpc>
                <a:spcPts val="4000"/>
              </a:lnSpc>
            </a:pPr>
            <a:r>
              <a:rPr lang="en-US" sz="4000" b="1" dirty="0">
                <a:effectLst/>
                <a:latin typeface="+mj-lt"/>
              </a:rPr>
              <a:t>STELLATE CELL CULTURE</a:t>
            </a:r>
            <a:endParaRPr lang="en-US" sz="7200" b="1" dirty="0">
              <a:effectLst/>
              <a:latin typeface="+mj-lt"/>
            </a:endParaRPr>
          </a:p>
        </p:txBody>
      </p:sp>
      <p:sp>
        <p:nvSpPr>
          <p:cNvPr id="3" name="Content Placeholder 2"/>
          <p:cNvSpPr>
            <a:spLocks noGrp="1"/>
          </p:cNvSpPr>
          <p:nvPr>
            <p:ph idx="1"/>
          </p:nvPr>
        </p:nvSpPr>
        <p:spPr>
          <a:xfrm>
            <a:off x="609600" y="1123950"/>
            <a:ext cx="8077200" cy="3531169"/>
          </a:xfrm>
        </p:spPr>
        <p:txBody>
          <a:bodyPr>
            <a:normAutofit/>
          </a:bodyPr>
          <a:lstStyle/>
          <a:p>
            <a:pPr lvl="0"/>
            <a:r>
              <a:rPr lang="en-US" sz="1600" dirty="0">
                <a:solidFill>
                  <a:schemeClr val="tx1"/>
                </a:solidFill>
              </a:rPr>
              <a:t>In chronic injury, there is stellate cell activation</a:t>
            </a:r>
          </a:p>
          <a:p>
            <a:pPr lvl="0"/>
            <a:r>
              <a:rPr lang="en-US" sz="1600" dirty="0">
                <a:solidFill>
                  <a:schemeClr val="tx1"/>
                </a:solidFill>
              </a:rPr>
              <a:t>There is secretion of matrix by activated stellate cells results in liver fibrosis and ultimately cirrhosis.</a:t>
            </a:r>
          </a:p>
          <a:p>
            <a:pPr lvl="0"/>
            <a:r>
              <a:rPr lang="en-US" sz="1600" dirty="0">
                <a:solidFill>
                  <a:schemeClr val="tx1"/>
                </a:solidFill>
              </a:rPr>
              <a:t>Stellate cells are isolate from rat liver by collagenase/ </a:t>
            </a:r>
            <a:r>
              <a:rPr lang="en-US" sz="1600" dirty="0" err="1">
                <a:solidFill>
                  <a:schemeClr val="tx1"/>
                </a:solidFill>
              </a:rPr>
              <a:t>pronase</a:t>
            </a:r>
            <a:r>
              <a:rPr lang="en-US" sz="1600" dirty="0">
                <a:solidFill>
                  <a:schemeClr val="tx1"/>
                </a:solidFill>
              </a:rPr>
              <a:t> digestion</a:t>
            </a:r>
          </a:p>
          <a:p>
            <a:pPr lvl="0"/>
            <a:r>
              <a:rPr lang="en-US" sz="1600" dirty="0">
                <a:solidFill>
                  <a:schemeClr val="tx1"/>
                </a:solidFill>
              </a:rPr>
              <a:t>The test drugs are incubated with the activated stellate cell culture by </a:t>
            </a:r>
            <a:r>
              <a:rPr lang="en-US" sz="1600" dirty="0" err="1">
                <a:solidFill>
                  <a:schemeClr val="tx1"/>
                </a:solidFill>
              </a:rPr>
              <a:t>hepatotoxins</a:t>
            </a:r>
            <a:r>
              <a:rPr lang="en-US" sz="1600" dirty="0">
                <a:solidFill>
                  <a:schemeClr val="tx1"/>
                </a:solidFill>
              </a:rPr>
              <a:t>.</a:t>
            </a:r>
          </a:p>
          <a:p>
            <a:pPr lvl="0"/>
            <a:r>
              <a:rPr lang="en-US" b="1" dirty="0">
                <a:solidFill>
                  <a:schemeClr val="tx1"/>
                </a:solidFill>
              </a:rPr>
              <a:t>PARAMETERS STUDIED:</a:t>
            </a:r>
          </a:p>
          <a:p>
            <a:pPr marL="0" lvl="0" indent="0">
              <a:buNone/>
            </a:pPr>
            <a:r>
              <a:rPr lang="en-US" sz="2000" dirty="0">
                <a:solidFill>
                  <a:schemeClr val="tx1"/>
                </a:solidFill>
              </a:rPr>
              <a:t>M</a:t>
            </a:r>
            <a:r>
              <a:rPr lang="en-US" sz="1600" dirty="0">
                <a:solidFill>
                  <a:schemeClr val="tx1"/>
                </a:solidFill>
              </a:rPr>
              <a:t>orphology of the cells, -SMA expression (Smooth Muscle Actin), cell count with Thymidine incorporation and inhibition in synthesis of collagen type I and type III.</a:t>
            </a:r>
          </a:p>
        </p:txBody>
      </p:sp>
      <p:sp>
        <p:nvSpPr>
          <p:cNvPr id="5" name="Slide Number Placeholder 4"/>
          <p:cNvSpPr>
            <a:spLocks noGrp="1"/>
          </p:cNvSpPr>
          <p:nvPr>
            <p:ph type="sldNum" sz="quarter" idx="12"/>
          </p:nvPr>
        </p:nvSpPr>
        <p:spPr/>
        <p:txBody>
          <a:bodyPr/>
          <a:lstStyle/>
          <a:p>
            <a:fld id="{B68BC613-9B73-4EDB-9A48-03C8516D4A74}" type="slidenum">
              <a:rPr lang="en-US" smtClean="0"/>
              <a:t>14</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3" name="Rounded Rectangle 4"/>
          <p:cNvSpPr/>
          <p:nvPr/>
        </p:nvSpPr>
        <p:spPr>
          <a:xfrm>
            <a:off x="855387" y="4121260"/>
            <a:ext cx="6619674"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spTree>
    <p:extLst>
      <p:ext uri="{BB962C8B-B14F-4D97-AF65-F5344CB8AC3E}">
        <p14:creationId xmlns:p14="http://schemas.microsoft.com/office/powerpoint/2010/main" val="140906633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79" y="40525"/>
            <a:ext cx="8229600" cy="730802"/>
          </a:xfrm>
        </p:spPr>
        <p:txBody>
          <a:bodyPr/>
          <a:lstStyle/>
          <a:p>
            <a:pPr>
              <a:lnSpc>
                <a:spcPts val="4000"/>
              </a:lnSpc>
            </a:pPr>
            <a:r>
              <a:rPr lang="en-US" sz="4000" b="1" dirty="0">
                <a:effectLst/>
                <a:latin typeface="+mj-lt"/>
              </a:rPr>
              <a:t>KUPFFER CELL CULTURE</a:t>
            </a:r>
            <a:endParaRPr lang="en-US" sz="7200" b="1" dirty="0">
              <a:effectLst/>
              <a:latin typeface="+mj-lt"/>
            </a:endParaRPr>
          </a:p>
        </p:txBody>
      </p:sp>
      <p:sp>
        <p:nvSpPr>
          <p:cNvPr id="3" name="Content Placeholder 2"/>
          <p:cNvSpPr>
            <a:spLocks noGrp="1"/>
          </p:cNvSpPr>
          <p:nvPr>
            <p:ph idx="1"/>
          </p:nvPr>
        </p:nvSpPr>
        <p:spPr>
          <a:xfrm>
            <a:off x="609600" y="1123950"/>
            <a:ext cx="8077200" cy="3531169"/>
          </a:xfrm>
        </p:spPr>
        <p:txBody>
          <a:bodyPr>
            <a:normAutofit/>
          </a:bodyPr>
          <a:lstStyle/>
          <a:p>
            <a:pPr lvl="0"/>
            <a:r>
              <a:rPr lang="en-US" b="1" dirty="0">
                <a:solidFill>
                  <a:schemeClr val="tx1"/>
                </a:solidFill>
              </a:rPr>
              <a:t>ISOLATION:-</a:t>
            </a:r>
            <a:r>
              <a:rPr lang="en-US" dirty="0">
                <a:solidFill>
                  <a:schemeClr val="tx1"/>
                </a:solidFill>
              </a:rPr>
              <a:t>  </a:t>
            </a:r>
            <a:r>
              <a:rPr lang="en-US" sz="1600" dirty="0" err="1">
                <a:solidFill>
                  <a:schemeClr val="tx1"/>
                </a:solidFill>
              </a:rPr>
              <a:t>Kupffer</a:t>
            </a:r>
            <a:r>
              <a:rPr lang="en-US" sz="1600" dirty="0">
                <a:solidFill>
                  <a:schemeClr val="tx1"/>
                </a:solidFill>
              </a:rPr>
              <a:t> cells are isolated from the liver by perfusion of the liver with </a:t>
            </a:r>
            <a:r>
              <a:rPr lang="en-US" sz="1600" dirty="0" err="1">
                <a:solidFill>
                  <a:schemeClr val="tx1"/>
                </a:solidFill>
              </a:rPr>
              <a:t>pronase</a:t>
            </a:r>
            <a:r>
              <a:rPr lang="en-US" sz="1600" dirty="0">
                <a:solidFill>
                  <a:schemeClr val="tx1"/>
                </a:solidFill>
              </a:rPr>
              <a:t> followed by differential centrifugation.</a:t>
            </a:r>
          </a:p>
          <a:p>
            <a:pPr lvl="0"/>
            <a:endParaRPr lang="en-US" sz="1600" dirty="0">
              <a:solidFill>
                <a:schemeClr val="tx1"/>
              </a:solidFill>
            </a:endParaRPr>
          </a:p>
          <a:p>
            <a:pPr lvl="0"/>
            <a:r>
              <a:rPr lang="en-US" sz="1600" dirty="0">
                <a:solidFill>
                  <a:schemeClr val="tx1"/>
                </a:solidFill>
              </a:rPr>
              <a:t>The isolated cells are maintained in culture where their phagocytic properties are retained.</a:t>
            </a:r>
          </a:p>
          <a:p>
            <a:pPr lvl="0"/>
            <a:endParaRPr lang="en-US" sz="1600" dirty="0">
              <a:solidFill>
                <a:schemeClr val="tx1"/>
              </a:solidFill>
            </a:endParaRPr>
          </a:p>
          <a:p>
            <a:pPr lvl="0"/>
            <a:r>
              <a:rPr lang="en-US" sz="1600" dirty="0">
                <a:solidFill>
                  <a:schemeClr val="tx1"/>
                </a:solidFill>
              </a:rPr>
              <a:t>On exposure of the cells phagocytic stimuli like </a:t>
            </a:r>
            <a:r>
              <a:rPr lang="en-US" sz="1600" dirty="0" err="1">
                <a:solidFill>
                  <a:schemeClr val="tx1"/>
                </a:solidFill>
              </a:rPr>
              <a:t>Zymosan</a:t>
            </a:r>
            <a:r>
              <a:rPr lang="en-US" sz="1600" dirty="0">
                <a:solidFill>
                  <a:schemeClr val="tx1"/>
                </a:solidFill>
              </a:rPr>
              <a:t> particles, there is increased oxygen consumption and superoxide production.</a:t>
            </a:r>
          </a:p>
          <a:p>
            <a:pPr lvl="0"/>
            <a:endParaRPr lang="en-US" sz="1600" dirty="0">
              <a:solidFill>
                <a:schemeClr val="tx1"/>
              </a:solidFill>
            </a:endParaRPr>
          </a:p>
          <a:p>
            <a:pPr lvl="0"/>
            <a:r>
              <a:rPr lang="en-US" sz="1600" dirty="0">
                <a:solidFill>
                  <a:schemeClr val="tx1"/>
                </a:solidFill>
              </a:rPr>
              <a:t>The inhibitory effects of various agents or drugs on Kupffer cells are tested in the In-Vitro Cultures.</a:t>
            </a:r>
          </a:p>
        </p:txBody>
      </p:sp>
      <p:sp>
        <p:nvSpPr>
          <p:cNvPr id="5" name="Slide Number Placeholder 4"/>
          <p:cNvSpPr>
            <a:spLocks noGrp="1"/>
          </p:cNvSpPr>
          <p:nvPr>
            <p:ph type="sldNum" sz="quarter" idx="12"/>
          </p:nvPr>
        </p:nvSpPr>
        <p:spPr/>
        <p:txBody>
          <a:bodyPr/>
          <a:lstStyle/>
          <a:p>
            <a:fld id="{B68BC613-9B73-4EDB-9A48-03C8516D4A74}" type="slidenum">
              <a:rPr lang="en-US" smtClean="0"/>
              <a:t>15</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3" name="Rounded Rectangle 4"/>
          <p:cNvSpPr/>
          <p:nvPr/>
        </p:nvSpPr>
        <p:spPr>
          <a:xfrm>
            <a:off x="855387" y="4121260"/>
            <a:ext cx="6619674"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spTree>
    <p:extLst>
      <p:ext uri="{BB962C8B-B14F-4D97-AF65-F5344CB8AC3E}">
        <p14:creationId xmlns:p14="http://schemas.microsoft.com/office/powerpoint/2010/main" val="358118646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79" y="40525"/>
            <a:ext cx="8229600" cy="730802"/>
          </a:xfrm>
        </p:spPr>
        <p:txBody>
          <a:bodyPr/>
          <a:lstStyle/>
          <a:p>
            <a:pPr>
              <a:lnSpc>
                <a:spcPts val="4000"/>
              </a:lnSpc>
            </a:pPr>
            <a:r>
              <a:rPr lang="en-US" sz="3600" b="1" dirty="0">
                <a:effectLst/>
                <a:latin typeface="+mj-lt"/>
              </a:rPr>
              <a:t>LIVER CIRRHOSIS AND NECROSIS</a:t>
            </a:r>
            <a:endParaRPr lang="en-US" sz="6600" b="1" dirty="0">
              <a:effectLst/>
              <a:latin typeface="+mj-lt"/>
            </a:endParaRPr>
          </a:p>
        </p:txBody>
      </p:sp>
      <p:sp>
        <p:nvSpPr>
          <p:cNvPr id="3" name="Content Placeholder 2"/>
          <p:cNvSpPr>
            <a:spLocks noGrp="1"/>
          </p:cNvSpPr>
          <p:nvPr>
            <p:ph idx="1"/>
          </p:nvPr>
        </p:nvSpPr>
        <p:spPr>
          <a:xfrm>
            <a:off x="609600" y="1123950"/>
            <a:ext cx="8077200" cy="3531169"/>
          </a:xfrm>
        </p:spPr>
        <p:txBody>
          <a:bodyPr>
            <a:normAutofit/>
          </a:bodyPr>
          <a:lstStyle/>
          <a:p>
            <a:pPr lvl="0"/>
            <a:r>
              <a:rPr lang="en-US" sz="1600" dirty="0">
                <a:solidFill>
                  <a:schemeClr val="tx1"/>
                </a:solidFill>
              </a:rPr>
              <a:t>Excessive formation of connective tissue with collagen over production reduces hepatic blood flow.</a:t>
            </a:r>
          </a:p>
          <a:p>
            <a:pPr lvl="0"/>
            <a:r>
              <a:rPr lang="en-US" sz="1600" dirty="0">
                <a:solidFill>
                  <a:schemeClr val="tx1"/>
                </a:solidFill>
              </a:rPr>
              <a:t>Collagen is formed as a response to chronic injury. The collagenous fibers consist of triple helical molecules. Their formation depends on the presence of hydrogen bonds.</a:t>
            </a:r>
          </a:p>
          <a:p>
            <a:pPr lvl="0"/>
            <a:r>
              <a:rPr lang="en-US" sz="1600" dirty="0">
                <a:solidFill>
                  <a:schemeClr val="tx1"/>
                </a:solidFill>
              </a:rPr>
              <a:t>If the number of hydrogen bonds is reduced, the resulting collagen can not form the triple helix and is degraded instead of being deposited in the extracellular matrix.</a:t>
            </a:r>
          </a:p>
          <a:p>
            <a:pPr lvl="0"/>
            <a:r>
              <a:rPr lang="en-US" sz="1600" dirty="0">
                <a:solidFill>
                  <a:schemeClr val="tx1"/>
                </a:solidFill>
              </a:rPr>
              <a:t>The aim of </a:t>
            </a:r>
            <a:r>
              <a:rPr lang="en-US" sz="1600" dirty="0" err="1">
                <a:solidFill>
                  <a:schemeClr val="tx1"/>
                </a:solidFill>
              </a:rPr>
              <a:t>fibrosuppressive</a:t>
            </a:r>
            <a:r>
              <a:rPr lang="en-US" sz="1600" dirty="0">
                <a:solidFill>
                  <a:schemeClr val="tx1"/>
                </a:solidFill>
              </a:rPr>
              <a:t> compounds is to reduce only the excessive formation of insoluble collagen.</a:t>
            </a:r>
          </a:p>
          <a:p>
            <a:pPr lvl="0"/>
            <a:r>
              <a:rPr lang="en-US" sz="1600" dirty="0" err="1">
                <a:solidFill>
                  <a:schemeClr val="tx1"/>
                </a:solidFill>
              </a:rPr>
              <a:t>Fibrosuppresive</a:t>
            </a:r>
            <a:r>
              <a:rPr lang="en-US" sz="1600" dirty="0">
                <a:solidFill>
                  <a:schemeClr val="tx1"/>
                </a:solidFill>
              </a:rPr>
              <a:t> effects by inhibition of </a:t>
            </a:r>
            <a:r>
              <a:rPr lang="en-US" sz="1600" dirty="0" err="1">
                <a:solidFill>
                  <a:schemeClr val="tx1"/>
                </a:solidFill>
              </a:rPr>
              <a:t>proline</a:t>
            </a:r>
            <a:r>
              <a:rPr lang="en-US" sz="1600" dirty="0">
                <a:solidFill>
                  <a:schemeClr val="tx1"/>
                </a:solidFill>
              </a:rPr>
              <a:t> hydroxylation can be screened with in vitro methods, however the desired organ specificity has to be tested in models of liver cirrhosis and fibrosis.</a:t>
            </a:r>
          </a:p>
        </p:txBody>
      </p:sp>
      <p:sp>
        <p:nvSpPr>
          <p:cNvPr id="5" name="Slide Number Placeholder 4"/>
          <p:cNvSpPr>
            <a:spLocks noGrp="1"/>
          </p:cNvSpPr>
          <p:nvPr>
            <p:ph type="sldNum" sz="quarter" idx="12"/>
          </p:nvPr>
        </p:nvSpPr>
        <p:spPr/>
        <p:txBody>
          <a:bodyPr/>
          <a:lstStyle/>
          <a:p>
            <a:fld id="{B68BC613-9B73-4EDB-9A48-03C8516D4A74}" type="slidenum">
              <a:rPr lang="en-US" smtClean="0"/>
              <a:t>16</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3" name="Rounded Rectangle 4"/>
          <p:cNvSpPr/>
          <p:nvPr/>
        </p:nvSpPr>
        <p:spPr>
          <a:xfrm>
            <a:off x="855387" y="4121260"/>
            <a:ext cx="6619674"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spTree>
    <p:extLst>
      <p:ext uri="{BB962C8B-B14F-4D97-AF65-F5344CB8AC3E}">
        <p14:creationId xmlns:p14="http://schemas.microsoft.com/office/powerpoint/2010/main" val="240687473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8BC613-9B73-4EDB-9A48-03C8516D4A74}" type="slidenum">
              <a:rPr lang="en-US" smtClean="0"/>
              <a:t>17</a:t>
            </a:fld>
            <a:endParaRPr lang="en-US"/>
          </a:p>
        </p:txBody>
      </p:sp>
      <p:pic>
        <p:nvPicPr>
          <p:cNvPr id="6" name="Picture 3" descr="C:\Users\user\Desktop\Chhatrapati_Shahu_Ji_Maharaj_University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0400" y="429276"/>
            <a:ext cx="5753100" cy="3647296"/>
          </a:xfrm>
          <a:prstGeom prst="rect">
            <a:avLst/>
          </a:prstGeom>
        </p:spPr>
      </p:pic>
      <p:sp>
        <p:nvSpPr>
          <p:cNvPr id="9" name="Rectangle 8"/>
          <p:cNvSpPr/>
          <p:nvPr/>
        </p:nvSpPr>
        <p:spPr>
          <a:xfrm>
            <a:off x="636126" y="4119979"/>
            <a:ext cx="7901651" cy="646331"/>
          </a:xfrm>
          <a:prstGeom prst="rect">
            <a:avLst/>
          </a:prstGeom>
        </p:spPr>
        <p:txBody>
          <a:bodyPr wrap="square">
            <a:spAutoFit/>
          </a:bodyPr>
          <a:lstStyle/>
          <a:p>
            <a:pPr algn="ctr"/>
            <a:r>
              <a:rPr lang="en-US" sz="1200" dirty="0">
                <a:latin typeface="+mj-lt"/>
              </a:rPr>
              <a:t>“We cannot say what brings us success. We can only pin down what blocks or obliterates success. Eliminate the downside, the thinking errors, and the upside will take care of itself. This is all we need to know.”</a:t>
            </a:r>
          </a:p>
        </p:txBody>
      </p:sp>
    </p:spTree>
    <p:extLst>
      <p:ext uri="{BB962C8B-B14F-4D97-AF65-F5344CB8AC3E}">
        <p14:creationId xmlns:p14="http://schemas.microsoft.com/office/powerpoint/2010/main" val="242937214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1"/>
          </p:nvPr>
        </p:nvSpPr>
        <p:spPr/>
        <p:txBody>
          <a:bodyPr/>
          <a:lstStyle/>
          <a:p>
            <a:fld id="{B68BC613-9B73-4EDB-9A48-03C8516D4A74}" type="slidenum">
              <a:rPr lang="en-US" smtClean="0"/>
              <a:t>2</a:t>
            </a:fld>
            <a:endParaRPr lang="en-US"/>
          </a:p>
        </p:txBody>
      </p:sp>
      <p:sp>
        <p:nvSpPr>
          <p:cNvPr id="11" name="Rectangle 10"/>
          <p:cNvSpPr/>
          <p:nvPr/>
        </p:nvSpPr>
        <p:spPr>
          <a:xfrm>
            <a:off x="3505200" y="4790469"/>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8" name="Rectangle 7"/>
          <p:cNvSpPr/>
          <p:nvPr/>
        </p:nvSpPr>
        <p:spPr>
          <a:xfrm>
            <a:off x="613025" y="895350"/>
            <a:ext cx="4720975" cy="3539430"/>
          </a:xfrm>
          <a:prstGeom prst="rect">
            <a:avLst/>
          </a:prstGeom>
        </p:spPr>
        <p:txBody>
          <a:bodyPr wrap="square">
            <a:spAutoFit/>
          </a:bodyPr>
          <a:lstStyle/>
          <a:p>
            <a:pPr marL="285750" indent="-285750">
              <a:buFont typeface="Wingdings" panose="05000000000000000000" pitchFamily="2" charset="2"/>
              <a:buChar char="Ø"/>
              <a:defRPr/>
            </a:pPr>
            <a:r>
              <a:rPr lang="en-US" sz="1600" dirty="0">
                <a:latin typeface="+mj-lt"/>
              </a:rPr>
              <a:t>Liver is of the largest organs that located in the right upper quadrant of the abdomen below the diaphragm and the chief site for intense metabolism and excretion</a:t>
            </a:r>
          </a:p>
          <a:p>
            <a:pPr marL="285750" indent="-285750">
              <a:buFont typeface="Wingdings" panose="05000000000000000000" pitchFamily="2" charset="2"/>
              <a:buChar char="Ø"/>
              <a:defRPr/>
            </a:pPr>
            <a:endParaRPr lang="en-US" sz="1600" dirty="0">
              <a:latin typeface="+mj-lt"/>
            </a:endParaRPr>
          </a:p>
          <a:p>
            <a:pPr marL="285750" indent="-285750">
              <a:buFont typeface="Wingdings" panose="05000000000000000000" pitchFamily="2" charset="2"/>
              <a:buChar char="Ø"/>
              <a:defRPr/>
            </a:pPr>
            <a:r>
              <a:rPr lang="en-US" sz="1600" dirty="0">
                <a:latin typeface="+mj-lt"/>
              </a:rPr>
              <a:t>It is the only organ found in vertebrates which detoxifies various metabolites, synthesizes proteins and produces biochemicals necessary for digestion. </a:t>
            </a:r>
          </a:p>
          <a:p>
            <a:pPr marL="285750" indent="-285750">
              <a:buFont typeface="Wingdings" panose="05000000000000000000" pitchFamily="2" charset="2"/>
              <a:buChar char="Ø"/>
              <a:defRPr/>
            </a:pPr>
            <a:endParaRPr lang="en-US" sz="1600" dirty="0">
              <a:latin typeface="+mj-lt"/>
            </a:endParaRPr>
          </a:p>
          <a:p>
            <a:pPr marL="285750" indent="-285750">
              <a:buFont typeface="Wingdings" panose="05000000000000000000" pitchFamily="2" charset="2"/>
              <a:buChar char="Ø"/>
              <a:defRPr/>
            </a:pPr>
            <a:r>
              <a:rPr lang="en-US" sz="1600" dirty="0">
                <a:latin typeface="+mj-lt"/>
              </a:rPr>
              <a:t>It has a surprising role in the maintenance, performance and regulating homeostasis of the body. </a:t>
            </a:r>
          </a:p>
          <a:p>
            <a:pPr marL="285750" indent="-285750">
              <a:buFont typeface="Wingdings" panose="05000000000000000000" pitchFamily="2" charset="2"/>
              <a:buChar char="Ø"/>
              <a:defRPr/>
            </a:pPr>
            <a:endParaRPr lang="en-US" sz="1600" dirty="0">
              <a:latin typeface="+mj-lt"/>
            </a:endParaRPr>
          </a:p>
        </p:txBody>
      </p:sp>
      <p:sp>
        <p:nvSpPr>
          <p:cNvPr id="15" name="Title 1"/>
          <p:cNvSpPr txBox="1">
            <a:spLocks/>
          </p:cNvSpPr>
          <p:nvPr/>
        </p:nvSpPr>
        <p:spPr>
          <a:xfrm>
            <a:off x="609600" y="209550"/>
            <a:ext cx="8534400" cy="5334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ts val="2300"/>
              </a:lnSpc>
            </a:pPr>
            <a:r>
              <a:rPr lang="en-US" sz="3600" b="1" dirty="0">
                <a:effectLst/>
                <a:latin typeface="+mj-lt"/>
              </a:rPr>
              <a:t>INTRODUCTION</a:t>
            </a:r>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b="4176"/>
          <a:stretch/>
        </p:blipFill>
        <p:spPr>
          <a:xfrm>
            <a:off x="5486400" y="1047750"/>
            <a:ext cx="3174922" cy="2819400"/>
          </a:xfrm>
          <a:prstGeom prst="rect">
            <a:avLst/>
          </a:prstGeom>
        </p:spPr>
      </p:pic>
      <p:sp>
        <p:nvSpPr>
          <p:cNvPr id="19" name="Rectangle 18"/>
          <p:cNvSpPr/>
          <p:nvPr/>
        </p:nvSpPr>
        <p:spPr>
          <a:xfrm>
            <a:off x="613024" y="4187394"/>
            <a:ext cx="8226175" cy="584775"/>
          </a:xfrm>
          <a:prstGeom prst="rect">
            <a:avLst/>
          </a:prstGeom>
        </p:spPr>
        <p:txBody>
          <a:bodyPr wrap="square">
            <a:spAutoFit/>
          </a:bodyPr>
          <a:lstStyle/>
          <a:p>
            <a:pPr marL="285750" indent="-285750">
              <a:buFont typeface="Wingdings" panose="05000000000000000000" pitchFamily="2" charset="2"/>
              <a:buChar char="Ø"/>
              <a:defRPr/>
            </a:pPr>
            <a:r>
              <a:rPr lang="en-US" sz="1600" dirty="0">
                <a:latin typeface="+mj-lt"/>
              </a:rPr>
              <a:t>It is involved with almost all the biochemical pathways to growth, fight against disease, nutrient supply, energy provision and reproduction</a:t>
            </a:r>
          </a:p>
        </p:txBody>
      </p:sp>
    </p:spTree>
    <p:extLst>
      <p:ext uri="{BB962C8B-B14F-4D97-AF65-F5344CB8AC3E}">
        <p14:creationId xmlns:p14="http://schemas.microsoft.com/office/powerpoint/2010/main" val="271222289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1"/>
          </p:nvPr>
        </p:nvSpPr>
        <p:spPr/>
        <p:txBody>
          <a:bodyPr/>
          <a:lstStyle/>
          <a:p>
            <a:fld id="{B68BC613-9B73-4EDB-9A48-03C8516D4A74}" type="slidenum">
              <a:rPr lang="en-US" smtClean="0"/>
              <a:t>3</a:t>
            </a:fld>
            <a:endParaRPr lang="en-US"/>
          </a:p>
        </p:txBody>
      </p:sp>
      <p:sp>
        <p:nvSpPr>
          <p:cNvPr id="11" name="Rectangle 10"/>
          <p:cNvSpPr/>
          <p:nvPr/>
        </p:nvSpPr>
        <p:spPr>
          <a:xfrm>
            <a:off x="3505200" y="4790469"/>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5" name="Title 1"/>
          <p:cNvSpPr txBox="1">
            <a:spLocks/>
          </p:cNvSpPr>
          <p:nvPr/>
        </p:nvSpPr>
        <p:spPr>
          <a:xfrm>
            <a:off x="609600" y="209550"/>
            <a:ext cx="8534400" cy="5334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ts val="2300"/>
              </a:lnSpc>
            </a:pPr>
            <a:r>
              <a:rPr lang="en-US" sz="3600" b="1" dirty="0">
                <a:effectLst/>
                <a:latin typeface="+mj-lt"/>
              </a:rPr>
              <a:t>LIVER TOXICITY</a:t>
            </a:r>
          </a:p>
        </p:txBody>
      </p:sp>
      <p:sp>
        <p:nvSpPr>
          <p:cNvPr id="8" name="Rectangle 7"/>
          <p:cNvSpPr/>
          <p:nvPr/>
        </p:nvSpPr>
        <p:spPr>
          <a:xfrm>
            <a:off x="613025" y="895350"/>
            <a:ext cx="7921375" cy="2292935"/>
          </a:xfrm>
          <a:prstGeom prst="rect">
            <a:avLst/>
          </a:prstGeom>
        </p:spPr>
        <p:txBody>
          <a:bodyPr wrap="square">
            <a:spAutoFit/>
          </a:bodyPr>
          <a:lstStyle/>
          <a:p>
            <a:pPr marL="285750" indent="-285750">
              <a:spcAft>
                <a:spcPts val="600"/>
              </a:spcAft>
              <a:buFont typeface="Wingdings" panose="05000000000000000000" pitchFamily="2" charset="2"/>
              <a:buChar char="Ø"/>
              <a:defRPr/>
            </a:pPr>
            <a:r>
              <a:rPr lang="en-US" sz="1600" dirty="0">
                <a:latin typeface="+mj-lt"/>
              </a:rPr>
              <a:t>In our country, the major cause of liver toxicity is Ethanol and also suspected that more than half of the cases of Hepatotoxicity is caused by Alcohol</a:t>
            </a:r>
          </a:p>
          <a:p>
            <a:pPr marL="285750" indent="-285750">
              <a:spcAft>
                <a:spcPts val="600"/>
              </a:spcAft>
              <a:buFont typeface="Wingdings" panose="05000000000000000000" pitchFamily="2" charset="2"/>
              <a:buChar char="Ø"/>
              <a:defRPr/>
            </a:pPr>
            <a:r>
              <a:rPr lang="en-US" sz="1600" dirty="0">
                <a:latin typeface="+mj-lt"/>
              </a:rPr>
              <a:t>Chemicals like Carbon Tetrachloride (CCl</a:t>
            </a:r>
            <a:r>
              <a:rPr lang="en-US" sz="1600" baseline="-25000" dirty="0">
                <a:latin typeface="+mj-lt"/>
              </a:rPr>
              <a:t>4</a:t>
            </a:r>
            <a:r>
              <a:rPr lang="en-US" sz="1600" dirty="0">
                <a:latin typeface="+mj-lt"/>
              </a:rPr>
              <a:t>), Phosphorus, </a:t>
            </a:r>
            <a:r>
              <a:rPr lang="en-US" sz="1600" dirty="0" err="1">
                <a:latin typeface="+mj-lt"/>
              </a:rPr>
              <a:t>Aflatoxins</a:t>
            </a:r>
            <a:r>
              <a:rPr lang="en-US" sz="1600" dirty="0">
                <a:latin typeface="+mj-lt"/>
              </a:rPr>
              <a:t>, Chlorinated hydrocarbon, </a:t>
            </a:r>
            <a:r>
              <a:rPr lang="en-US" sz="1600" dirty="0" err="1">
                <a:latin typeface="+mj-lt"/>
              </a:rPr>
              <a:t>etc</a:t>
            </a:r>
            <a:r>
              <a:rPr lang="en-US" sz="1600" dirty="0">
                <a:latin typeface="+mj-lt"/>
              </a:rPr>
              <a:t>)</a:t>
            </a:r>
          </a:p>
          <a:p>
            <a:pPr marL="285750" indent="-285750">
              <a:spcAft>
                <a:spcPts val="600"/>
              </a:spcAft>
              <a:buFont typeface="Wingdings" panose="05000000000000000000" pitchFamily="2" charset="2"/>
              <a:buChar char="Ø"/>
              <a:defRPr/>
            </a:pPr>
            <a:r>
              <a:rPr lang="en-US" sz="1600" dirty="0">
                <a:latin typeface="+mj-lt"/>
              </a:rPr>
              <a:t>Drugs </a:t>
            </a:r>
            <a:r>
              <a:rPr lang="en-US" sz="1600" dirty="0" err="1">
                <a:latin typeface="+mj-lt"/>
              </a:rPr>
              <a:t>i.e</a:t>
            </a:r>
            <a:r>
              <a:rPr lang="en-US" sz="1600" dirty="0">
                <a:latin typeface="+mj-lt"/>
              </a:rPr>
              <a:t> DILI (drugs induced liver injury), Autoimmune disorders, Infections like viral hepatitis is also responsible for toxicity.</a:t>
            </a:r>
          </a:p>
          <a:p>
            <a:pPr marL="285750" indent="-285750">
              <a:buFont typeface="Wingdings" panose="05000000000000000000" pitchFamily="2" charset="2"/>
              <a:buChar char="Ø"/>
              <a:defRPr/>
            </a:pPr>
            <a:endParaRPr lang="en-US" sz="1600" dirty="0">
              <a:latin typeface="+mj-lt"/>
            </a:endParaRPr>
          </a:p>
        </p:txBody>
      </p:sp>
      <p:pic>
        <p:nvPicPr>
          <p:cNvPr id="3" name="Picture 2">
            <a:extLst>
              <a:ext uri="{FF2B5EF4-FFF2-40B4-BE49-F238E27FC236}">
                <a16:creationId xmlns:a16="http://schemas.microsoft.com/office/drawing/2014/main" id="{7C6325B6-7C1C-44C0-87E7-67576EF42F4B}"/>
              </a:ext>
            </a:extLst>
          </p:cNvPr>
          <p:cNvPicPr>
            <a:picLocks noChangeAspect="1"/>
          </p:cNvPicPr>
          <p:nvPr/>
        </p:nvPicPr>
        <p:blipFill rotWithShape="1">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t="24845" b="6977"/>
          <a:stretch/>
        </p:blipFill>
        <p:spPr>
          <a:xfrm>
            <a:off x="952500" y="2861570"/>
            <a:ext cx="7239000" cy="1928899"/>
          </a:xfrm>
          <a:prstGeom prst="rect">
            <a:avLst/>
          </a:prstGeom>
        </p:spPr>
      </p:pic>
    </p:spTree>
    <p:extLst>
      <p:ext uri="{BB962C8B-B14F-4D97-AF65-F5344CB8AC3E}">
        <p14:creationId xmlns:p14="http://schemas.microsoft.com/office/powerpoint/2010/main" val="17579085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A099C6-3D0A-4C8D-9F73-81B2A7E85540}"/>
              </a:ext>
            </a:extLst>
          </p:cNvPr>
          <p:cNvSpPr>
            <a:spLocks noGrp="1"/>
          </p:cNvSpPr>
          <p:nvPr>
            <p:ph type="sldNum" sz="quarter" idx="12"/>
          </p:nvPr>
        </p:nvSpPr>
        <p:spPr/>
        <p:txBody>
          <a:bodyPr/>
          <a:lstStyle/>
          <a:p>
            <a:fld id="{B68BC613-9B73-4EDB-9A48-03C8516D4A74}" type="slidenum">
              <a:rPr lang="en-US" smtClean="0"/>
              <a:t>4</a:t>
            </a:fld>
            <a:endParaRPr lang="en-US"/>
          </a:p>
        </p:txBody>
      </p:sp>
      <p:sp>
        <p:nvSpPr>
          <p:cNvPr id="9" name="Rectangle 8">
            <a:extLst>
              <a:ext uri="{FF2B5EF4-FFF2-40B4-BE49-F238E27FC236}">
                <a16:creationId xmlns:a16="http://schemas.microsoft.com/office/drawing/2014/main" id="{941EA151-B47A-4F6A-B19B-204218A79BB7}"/>
              </a:ext>
            </a:extLst>
          </p:cNvPr>
          <p:cNvSpPr/>
          <p:nvPr/>
        </p:nvSpPr>
        <p:spPr>
          <a:xfrm>
            <a:off x="875655" y="141429"/>
            <a:ext cx="8229600" cy="707886"/>
          </a:xfrm>
          <a:prstGeom prst="rect">
            <a:avLst/>
          </a:prstGeom>
        </p:spPr>
        <p:txBody>
          <a:bodyPr wrap="square">
            <a:spAutoFit/>
          </a:bodyPr>
          <a:lstStyle/>
          <a:p>
            <a:pPr algn="ctr"/>
            <a:r>
              <a:rPr lang="en-US" sz="4000" b="1" dirty="0">
                <a:solidFill>
                  <a:schemeClr val="accent1">
                    <a:lumMod val="75000"/>
                  </a:schemeClr>
                </a:solidFill>
                <a:latin typeface="+mj-lt"/>
              </a:rPr>
              <a:t>DRUGS INDUCDED LIVER INJURY</a:t>
            </a:r>
            <a:endParaRPr lang="en-US" sz="4000" b="1" dirty="0">
              <a:latin typeface="+mj-lt"/>
            </a:endParaRPr>
          </a:p>
        </p:txBody>
      </p:sp>
      <p:graphicFrame>
        <p:nvGraphicFramePr>
          <p:cNvPr id="14" name="Content Placeholder 13">
            <a:extLst>
              <a:ext uri="{FF2B5EF4-FFF2-40B4-BE49-F238E27FC236}">
                <a16:creationId xmlns:a16="http://schemas.microsoft.com/office/drawing/2014/main" id="{DEFCB0E1-2978-4D0B-A510-03B833B8F4E6}"/>
              </a:ext>
            </a:extLst>
          </p:cNvPr>
          <p:cNvGraphicFramePr>
            <a:graphicFrameLocks noGrp="1"/>
          </p:cNvGraphicFramePr>
          <p:nvPr>
            <p:ph idx="1"/>
            <p:extLst>
              <p:ext uri="{D42A27DB-BD31-4B8C-83A1-F6EECF244321}">
                <p14:modId xmlns:p14="http://schemas.microsoft.com/office/powerpoint/2010/main" val="1985531171"/>
              </p:ext>
            </p:extLst>
          </p:nvPr>
        </p:nvGraphicFramePr>
        <p:xfrm>
          <a:off x="457200" y="923195"/>
          <a:ext cx="8229600" cy="3719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ctangle 14">
            <a:extLst>
              <a:ext uri="{FF2B5EF4-FFF2-40B4-BE49-F238E27FC236}">
                <a16:creationId xmlns:a16="http://schemas.microsoft.com/office/drawing/2014/main" id="{06BC641B-D8E5-4FC2-80A6-D4FDC71BC7DB}"/>
              </a:ext>
            </a:extLst>
          </p:cNvPr>
          <p:cNvSpPr/>
          <p:nvPr/>
        </p:nvSpPr>
        <p:spPr>
          <a:xfrm>
            <a:off x="3505200" y="4790469"/>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pic>
        <p:nvPicPr>
          <p:cNvPr id="16" name="Picture 3" descr="C:\Users\user\Desktop\Chhatrapati_Shahu_Ji_Maharaj_University_logo.png">
            <a:extLst>
              <a:ext uri="{FF2B5EF4-FFF2-40B4-BE49-F238E27FC236}">
                <a16:creationId xmlns:a16="http://schemas.microsoft.com/office/drawing/2014/main" id="{7A68BA11-59D6-47C0-974D-6647851790D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92847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dgm id="{7AAD76EC-4B42-4FE0-A3E3-9143DCFDF45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graphicEl>
                                              <a:dgm id="{B1422FAF-758D-4E75-BA97-38793253AF9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graphicEl>
                                              <a:dgm id="{BD645C6F-096F-4F90-9D87-A57AE99F822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graphicEl>
                                              <a:dgm id="{2CD72501-995D-4CC0-9441-281060AD63E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graphicEl>
                                              <a:dgm id="{361B23E5-F5F3-4BA1-B82D-A4B66C908F4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graphicEl>
                                              <a:dgm id="{4A326B04-A27B-4DFB-8529-543695B6AB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569478168"/>
              </p:ext>
            </p:extLst>
          </p:nvPr>
        </p:nvGraphicFramePr>
        <p:xfrm>
          <a:off x="609600" y="3105150"/>
          <a:ext cx="8229600" cy="1508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68BC613-9B73-4EDB-9A48-03C8516D4A74}" type="slidenum">
              <a:rPr lang="en-US" smtClean="0"/>
              <a:t>5</a:t>
            </a:fld>
            <a:endParaRPr lang="en-US"/>
          </a:p>
        </p:txBody>
      </p:sp>
      <p:pic>
        <p:nvPicPr>
          <p:cNvPr id="6" name="Picture 3" descr="C:\Users\user\Desktop\Chhatrapati_Shahu_Ji_Maharaj_University_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8" name="Title 1"/>
          <p:cNvSpPr txBox="1">
            <a:spLocks noGrp="1"/>
          </p:cNvSpPr>
          <p:nvPr>
            <p:ph type="title"/>
          </p:nvPr>
        </p:nvSpPr>
        <p:spPr>
          <a:xfrm>
            <a:off x="609600" y="209550"/>
            <a:ext cx="8534400" cy="94035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ts val="3300"/>
              </a:lnSpc>
            </a:pPr>
            <a:r>
              <a:rPr lang="en-US" sz="3600" b="1" dirty="0">
                <a:effectLst/>
                <a:latin typeface="+mj-lt"/>
              </a:rPr>
              <a:t>HEPATOPROTECTIVE  SCREENING </a:t>
            </a:r>
            <a:br>
              <a:rPr lang="en-US" sz="3600" b="1" dirty="0">
                <a:effectLst/>
                <a:latin typeface="+mj-lt"/>
              </a:rPr>
            </a:br>
            <a:r>
              <a:rPr lang="en-US" sz="3600" b="1" dirty="0">
                <a:effectLst/>
                <a:latin typeface="+mj-lt"/>
              </a:rPr>
              <a:t>MODELS</a:t>
            </a:r>
          </a:p>
        </p:txBody>
      </p:sp>
      <p:graphicFrame>
        <p:nvGraphicFramePr>
          <p:cNvPr id="9" name="Content Placeholder 1"/>
          <p:cNvGraphicFramePr>
            <a:graphicFrameLocks/>
          </p:cNvGraphicFramePr>
          <p:nvPr>
            <p:extLst>
              <p:ext uri="{D42A27DB-BD31-4B8C-83A1-F6EECF244321}">
                <p14:modId xmlns:p14="http://schemas.microsoft.com/office/powerpoint/2010/main" val="2541133763"/>
              </p:ext>
            </p:extLst>
          </p:nvPr>
        </p:nvGraphicFramePr>
        <p:xfrm>
          <a:off x="626724" y="1276350"/>
          <a:ext cx="8229600" cy="15087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2937214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416" y="209550"/>
            <a:ext cx="8229600" cy="1097998"/>
          </a:xfrm>
        </p:spPr>
        <p:txBody>
          <a:bodyPr/>
          <a:lstStyle/>
          <a:p>
            <a:pPr>
              <a:lnSpc>
                <a:spcPts val="4000"/>
              </a:lnSpc>
            </a:pPr>
            <a:r>
              <a:rPr lang="en-US" sz="3600" b="1" dirty="0">
                <a:effectLst/>
                <a:latin typeface="+mj-lt"/>
              </a:rPr>
              <a:t>HEPATITIS IN LONG EVANS CINNAMON RAT</a:t>
            </a:r>
            <a:endParaRPr lang="en-US" sz="6600" b="1" dirty="0">
              <a:effectLst/>
              <a:latin typeface="+mj-lt"/>
            </a:endParaRPr>
          </a:p>
        </p:txBody>
      </p:sp>
      <p:sp>
        <p:nvSpPr>
          <p:cNvPr id="3" name="Content Placeholder 2"/>
          <p:cNvSpPr>
            <a:spLocks noGrp="1"/>
          </p:cNvSpPr>
          <p:nvPr>
            <p:ph idx="1"/>
          </p:nvPr>
        </p:nvSpPr>
        <p:spPr>
          <a:xfrm>
            <a:off x="609600" y="1317559"/>
            <a:ext cx="5105400" cy="3337560"/>
          </a:xfrm>
        </p:spPr>
        <p:txBody>
          <a:bodyPr>
            <a:normAutofit fontScale="92500" lnSpcReduction="10000"/>
          </a:bodyPr>
          <a:lstStyle/>
          <a:p>
            <a:pPr marL="0" indent="0">
              <a:buNone/>
            </a:pPr>
            <a:r>
              <a:rPr lang="en-US" sz="1600" dirty="0">
                <a:solidFill>
                  <a:schemeClr val="tx1"/>
                </a:solidFill>
              </a:rPr>
              <a:t>      </a:t>
            </a:r>
            <a:r>
              <a:rPr lang="en-US" b="1" dirty="0">
                <a:solidFill>
                  <a:prstClr val="black"/>
                </a:solidFill>
              </a:rPr>
              <a:t>PURPOSE AND RATIONAL:  </a:t>
            </a:r>
          </a:p>
          <a:p>
            <a:pPr lvl="0"/>
            <a:r>
              <a:rPr lang="en-US" sz="1600" dirty="0">
                <a:solidFill>
                  <a:schemeClr val="tx1"/>
                </a:solidFill>
              </a:rPr>
              <a:t>The long Evans cinnamon rat is useful model to study genetically transmitted hepatitis and chronic liver disease.</a:t>
            </a:r>
          </a:p>
          <a:p>
            <a:pPr lvl="0"/>
            <a:endParaRPr lang="en-US" sz="1600" dirty="0">
              <a:solidFill>
                <a:schemeClr val="tx1"/>
              </a:solidFill>
            </a:endParaRPr>
          </a:p>
          <a:p>
            <a:pPr lvl="0"/>
            <a:r>
              <a:rPr lang="en-US" sz="1600" dirty="0">
                <a:solidFill>
                  <a:schemeClr val="tx1"/>
                </a:solidFill>
              </a:rPr>
              <a:t>Due to excessive copper accumulation in the liver of ling Evans cinnamon rats, making this animal a model for Wilson’s disease in human.</a:t>
            </a:r>
          </a:p>
          <a:p>
            <a:pPr lvl="0"/>
            <a:endParaRPr lang="en-US" sz="1600" dirty="0">
              <a:solidFill>
                <a:schemeClr val="tx1"/>
              </a:solidFill>
            </a:endParaRPr>
          </a:p>
          <a:p>
            <a:pPr lvl="0"/>
            <a:r>
              <a:rPr lang="en-US" sz="1600" dirty="0">
                <a:solidFill>
                  <a:schemeClr val="tx1"/>
                </a:solidFill>
              </a:rPr>
              <a:t>Chelation therapy or feeding copper deficient diet decreases symptoms in Long Evans Cinnamon rat and Wilson’s disease.</a:t>
            </a:r>
          </a:p>
          <a:p>
            <a:pPr marL="0" indent="0">
              <a:buNone/>
            </a:pPr>
            <a:r>
              <a:rPr lang="en-US" b="1" dirty="0">
                <a:solidFill>
                  <a:schemeClr val="tx1"/>
                </a:solidFill>
              </a:rPr>
              <a:t>    </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B68BC613-9B73-4EDB-9A48-03C8516D4A74}" type="slidenum">
              <a:rPr lang="en-US" smtClean="0"/>
              <a:t>6</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sp>
        <p:nvSpPr>
          <p:cNvPr id="13" name="Rounded Rectangle 4"/>
          <p:cNvSpPr/>
          <p:nvPr/>
        </p:nvSpPr>
        <p:spPr>
          <a:xfrm>
            <a:off x="855387" y="4121260"/>
            <a:ext cx="6619674"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3033" y="1403215"/>
            <a:ext cx="2038533" cy="2718045"/>
          </a:xfrm>
          <a:prstGeom prst="rect">
            <a:avLst/>
          </a:prstGeom>
          <a:ln>
            <a:noFill/>
          </a:ln>
          <a:effectLst>
            <a:outerShdw blurRad="292100" dist="139700" dir="2700000" algn="tl" rotWithShape="0">
              <a:srgbClr val="333333">
                <a:alpha val="65000"/>
              </a:srgbClr>
            </a:outerShdw>
          </a:effectLst>
        </p:spPr>
      </p:pic>
      <p:sp>
        <p:nvSpPr>
          <p:cNvPr id="20" name="Rectangle 19"/>
          <p:cNvSpPr/>
          <p:nvPr/>
        </p:nvSpPr>
        <p:spPr>
          <a:xfrm>
            <a:off x="5146964" y="4240297"/>
            <a:ext cx="3581400" cy="600164"/>
          </a:xfrm>
          <a:prstGeom prst="rect">
            <a:avLst/>
          </a:prstGeom>
        </p:spPr>
        <p:txBody>
          <a:bodyPr wrap="square">
            <a:spAutoFit/>
          </a:bodyPr>
          <a:lstStyle/>
          <a:p>
            <a:pPr algn="ctr"/>
            <a:r>
              <a:rPr lang="en-US" sz="1100" dirty="0">
                <a:latin typeface="+mj-lt"/>
              </a:rPr>
              <a:t>Source: Image taken from Clinical and </a:t>
            </a:r>
          </a:p>
          <a:p>
            <a:pPr algn="ctr"/>
            <a:r>
              <a:rPr lang="en-US" sz="1100" dirty="0">
                <a:latin typeface="+mj-lt"/>
              </a:rPr>
              <a:t>Translational Perspectives on WILSON DISEASE, 2019</a:t>
            </a:r>
          </a:p>
        </p:txBody>
      </p:sp>
    </p:spTree>
    <p:extLst>
      <p:ext uri="{BB962C8B-B14F-4D97-AF65-F5344CB8AC3E}">
        <p14:creationId xmlns:p14="http://schemas.microsoft.com/office/powerpoint/2010/main" val="275930445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8BC613-9B73-4EDB-9A48-03C8516D4A74}" type="slidenum">
              <a:rPr lang="en-US" smtClean="0"/>
              <a:t>7</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graphicFrame>
        <p:nvGraphicFramePr>
          <p:cNvPr id="4" name="Diagram 3"/>
          <p:cNvGraphicFramePr/>
          <p:nvPr>
            <p:extLst>
              <p:ext uri="{D42A27DB-BD31-4B8C-83A1-F6EECF244321}">
                <p14:modId xmlns:p14="http://schemas.microsoft.com/office/powerpoint/2010/main" val="772132470"/>
              </p:ext>
            </p:extLst>
          </p:nvPr>
        </p:nvGraphicFramePr>
        <p:xfrm>
          <a:off x="381000" y="1276350"/>
          <a:ext cx="8382000" cy="297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itle 1"/>
          <p:cNvSpPr>
            <a:spLocks noGrp="1"/>
          </p:cNvSpPr>
          <p:nvPr>
            <p:ph type="title"/>
          </p:nvPr>
        </p:nvSpPr>
        <p:spPr>
          <a:xfrm>
            <a:off x="685800" y="102870"/>
            <a:ext cx="8229600" cy="792480"/>
          </a:xfrm>
        </p:spPr>
        <p:txBody>
          <a:bodyPr/>
          <a:lstStyle/>
          <a:p>
            <a:r>
              <a:rPr lang="en-US" sz="3600" b="1" dirty="0">
                <a:solidFill>
                  <a:schemeClr val="tx1"/>
                </a:solidFill>
                <a:latin typeface="+mj-lt"/>
              </a:rPr>
              <a:t>PROCEDURE : </a:t>
            </a:r>
          </a:p>
        </p:txBody>
      </p:sp>
    </p:spTree>
    <p:extLst>
      <p:ext uri="{BB962C8B-B14F-4D97-AF65-F5344CB8AC3E}">
        <p14:creationId xmlns:p14="http://schemas.microsoft.com/office/powerpoint/2010/main" val="412466418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496724" y="4581412"/>
            <a:ext cx="369796" cy="369796"/>
            <a:chOff x="6263199" y="435738"/>
            <a:chExt cx="369796" cy="369796"/>
          </a:xfrm>
        </p:grpSpPr>
        <p:sp>
          <p:nvSpPr>
            <p:cNvPr id="10" name="Down Arrow 9"/>
            <p:cNvSpPr/>
            <p:nvPr/>
          </p:nvSpPr>
          <p:spPr>
            <a:xfrm>
              <a:off x="6263199" y="435738"/>
              <a:ext cx="369796" cy="369796"/>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Down Arrow 6"/>
            <p:cNvSpPr/>
            <p:nvPr/>
          </p:nvSpPr>
          <p:spPr>
            <a:xfrm>
              <a:off x="6346403" y="435738"/>
              <a:ext cx="203388" cy="2782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bg1"/>
                </a:solidFill>
                <a:latin typeface="+mj-lt"/>
              </a:endParaRPr>
            </a:p>
          </p:txBody>
        </p:sp>
      </p:grpSp>
      <p:sp>
        <p:nvSpPr>
          <p:cNvPr id="2" name="Title 1"/>
          <p:cNvSpPr>
            <a:spLocks noGrp="1"/>
          </p:cNvSpPr>
          <p:nvPr>
            <p:ph type="title"/>
          </p:nvPr>
        </p:nvSpPr>
        <p:spPr>
          <a:xfrm>
            <a:off x="646416" y="209550"/>
            <a:ext cx="8229600" cy="1097998"/>
          </a:xfrm>
        </p:spPr>
        <p:txBody>
          <a:bodyPr/>
          <a:lstStyle/>
          <a:p>
            <a:pPr>
              <a:lnSpc>
                <a:spcPts val="4000"/>
              </a:lnSpc>
            </a:pPr>
            <a:r>
              <a:rPr lang="en-US" sz="3600" b="1" dirty="0">
                <a:effectLst/>
                <a:latin typeface="+mj-lt"/>
              </a:rPr>
              <a:t>TEMPORARAY HEPATIC </a:t>
            </a:r>
            <a:br>
              <a:rPr lang="en-US" sz="3600" b="1" dirty="0">
                <a:effectLst/>
                <a:latin typeface="+mj-lt"/>
              </a:rPr>
            </a:br>
            <a:r>
              <a:rPr lang="en-US" sz="3600" b="1" dirty="0">
                <a:effectLst/>
                <a:latin typeface="+mj-lt"/>
              </a:rPr>
              <a:t>ISCHEMIA</a:t>
            </a:r>
            <a:endParaRPr lang="en-US" sz="6600" b="1" dirty="0">
              <a:effectLst/>
              <a:latin typeface="+mj-lt"/>
            </a:endParaRPr>
          </a:p>
        </p:txBody>
      </p:sp>
      <p:sp>
        <p:nvSpPr>
          <p:cNvPr id="3" name="Content Placeholder 2"/>
          <p:cNvSpPr>
            <a:spLocks noGrp="1"/>
          </p:cNvSpPr>
          <p:nvPr>
            <p:ph idx="1"/>
          </p:nvPr>
        </p:nvSpPr>
        <p:spPr>
          <a:xfrm>
            <a:off x="457200" y="1276350"/>
            <a:ext cx="8229600" cy="3337560"/>
          </a:xfrm>
        </p:spPr>
        <p:txBody>
          <a:bodyPr>
            <a:normAutofit/>
          </a:bodyPr>
          <a:lstStyle/>
          <a:p>
            <a:pPr>
              <a:buFont typeface="Wingdings" panose="05000000000000000000" pitchFamily="2" charset="2"/>
              <a:buChar char="Ø"/>
            </a:pPr>
            <a:r>
              <a:rPr lang="en-US" sz="1600" dirty="0">
                <a:solidFill>
                  <a:schemeClr val="tx1"/>
                </a:solidFill>
              </a:rPr>
              <a:t>Hepatocellular function is altered by temporary hepatic ischemia as occurring during surgical management of acute hepatic trauma and being essential during hepatic transplantation.</a:t>
            </a:r>
          </a:p>
          <a:p>
            <a:endParaRPr lang="en-US" sz="1600" dirty="0">
              <a:solidFill>
                <a:schemeClr val="tx1"/>
              </a:solidFill>
            </a:endParaRPr>
          </a:p>
          <a:p>
            <a:pPr marL="0" indent="0">
              <a:buNone/>
            </a:pPr>
            <a:r>
              <a:rPr lang="en-US" b="1" dirty="0">
                <a:solidFill>
                  <a:prstClr val="black"/>
                </a:solidFill>
              </a:rPr>
              <a:t>    PURPOSE AND RATIONAL:  </a:t>
            </a:r>
          </a:p>
          <a:p>
            <a:pPr>
              <a:buFont typeface="Wingdings" panose="05000000000000000000" pitchFamily="2" charset="2"/>
              <a:buChar char="q"/>
            </a:pPr>
            <a:r>
              <a:rPr lang="en-US" sz="1600" dirty="0">
                <a:solidFill>
                  <a:schemeClr val="tx1"/>
                </a:solidFill>
              </a:rPr>
              <a:t>Total hepatic ischemia in rats is produced by placing a ligature around the hepatic artery, portal veins and the common bile duct.</a:t>
            </a:r>
          </a:p>
          <a:p>
            <a:pPr marL="0" indent="0">
              <a:buNone/>
            </a:pPr>
            <a:endParaRPr lang="en-US" sz="1600" dirty="0">
              <a:solidFill>
                <a:schemeClr val="tx1"/>
              </a:solidFill>
            </a:endParaRPr>
          </a:p>
          <a:p>
            <a:pPr marL="0" indent="0">
              <a:buNone/>
            </a:pPr>
            <a:r>
              <a:rPr lang="en-US" b="1" dirty="0">
                <a:solidFill>
                  <a:schemeClr val="tx1"/>
                </a:solidFill>
              </a:rPr>
              <a:t>    PROCEDURE :</a:t>
            </a:r>
          </a:p>
          <a:p>
            <a:pPr marL="0" indent="0">
              <a:buNone/>
            </a:pP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B68BC613-9B73-4EDB-9A48-03C8516D4A74}" type="slidenum">
              <a:rPr lang="en-US" smtClean="0"/>
              <a:t>8</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grpSp>
        <p:nvGrpSpPr>
          <p:cNvPr id="8" name="Group 7"/>
          <p:cNvGrpSpPr/>
          <p:nvPr/>
        </p:nvGrpSpPr>
        <p:grpSpPr>
          <a:xfrm>
            <a:off x="838201" y="4104597"/>
            <a:ext cx="7349374" cy="568917"/>
            <a:chOff x="-252280" y="0"/>
            <a:chExt cx="7125911" cy="568917"/>
          </a:xfrm>
        </p:grpSpPr>
        <p:sp>
          <p:nvSpPr>
            <p:cNvPr id="12" name="Rounded Rectangle 11"/>
            <p:cNvSpPr/>
            <p:nvPr/>
          </p:nvSpPr>
          <p:spPr>
            <a:xfrm>
              <a:off x="-252280" y="0"/>
              <a:ext cx="7125911" cy="568917"/>
            </a:xfrm>
            <a:prstGeom prst="roundRect">
              <a:avLst>
                <a:gd name="adj" fmla="val 10000"/>
              </a:avLst>
            </a:prstGeom>
          </p:spPr>
          <p:style>
            <a:lnRef idx="0">
              <a:schemeClr val="accent1"/>
            </a:lnRef>
            <a:fillRef idx="3">
              <a:schemeClr val="accent1"/>
            </a:fillRef>
            <a:effectRef idx="3">
              <a:schemeClr val="accent1"/>
            </a:effectRef>
            <a:fontRef idx="minor">
              <a:schemeClr val="lt1"/>
            </a:fontRef>
          </p:style>
          <p:txBody>
            <a:bodyPr/>
            <a:lstStyle/>
            <a:p>
              <a:r>
                <a:rPr lang="en-US" sz="1500" dirty="0">
                  <a:latin typeface="+mj-lt"/>
                </a:rPr>
                <a:t>Male albino rats (300-350g) are fasted for 16 hours prior to the experiment but are allowed water and libitum</a:t>
              </a:r>
            </a:p>
          </p:txBody>
        </p:sp>
        <p:sp>
          <p:nvSpPr>
            <p:cNvPr id="13" name="Rounded Rectangle 4"/>
            <p:cNvSpPr/>
            <p:nvPr/>
          </p:nvSpPr>
          <p:spPr>
            <a:xfrm>
              <a:off x="-235617" y="16663"/>
              <a:ext cx="6418398" cy="5355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US" sz="1400" kern="1200" dirty="0">
                <a:solidFill>
                  <a:schemeClr val="bg1"/>
                </a:solidFill>
                <a:latin typeface="+mj-lt"/>
              </a:endParaRPr>
            </a:p>
          </p:txBody>
        </p:sp>
      </p:grpSp>
    </p:spTree>
    <p:extLst>
      <p:ext uri="{BB962C8B-B14F-4D97-AF65-F5344CB8AC3E}">
        <p14:creationId xmlns:p14="http://schemas.microsoft.com/office/powerpoint/2010/main" val="402926522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8BC613-9B73-4EDB-9A48-03C8516D4A74}" type="slidenum">
              <a:rPr lang="en-US" smtClean="0"/>
              <a:t>9</a:t>
            </a:fld>
            <a:endParaRPr lang="en-US"/>
          </a:p>
        </p:txBody>
      </p:sp>
      <p:pic>
        <p:nvPicPr>
          <p:cNvPr id="6" name="Picture 3" descr="C:\Users\user\Desktop\Chhatrapati_Shahu_Ji_Maharaj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02870"/>
            <a:ext cx="914400" cy="8374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9529" y="4766310"/>
            <a:ext cx="2537874" cy="276999"/>
          </a:xfrm>
          <a:prstGeom prst="rect">
            <a:avLst/>
          </a:prstGeom>
        </p:spPr>
        <p:txBody>
          <a:bodyPr wrap="none">
            <a:spAutoFit/>
          </a:bodyPr>
          <a:lstStyle/>
          <a:p>
            <a:pPr>
              <a:defRPr/>
            </a:pPr>
            <a:r>
              <a:rPr lang="en-US" sz="1200" dirty="0">
                <a:solidFill>
                  <a:schemeClr val="bg1">
                    <a:lumMod val="65000"/>
                  </a:schemeClr>
                </a:solidFill>
                <a:latin typeface="+mj-lt"/>
              </a:rPr>
              <a:t>© 2022 MADE BY ASHISH VERMA</a:t>
            </a:r>
          </a:p>
        </p:txBody>
      </p:sp>
      <p:graphicFrame>
        <p:nvGraphicFramePr>
          <p:cNvPr id="4" name="Diagram 3"/>
          <p:cNvGraphicFramePr/>
          <p:nvPr>
            <p:extLst>
              <p:ext uri="{D42A27DB-BD31-4B8C-83A1-F6EECF244321}">
                <p14:modId xmlns:p14="http://schemas.microsoft.com/office/powerpoint/2010/main" val="2864173340"/>
              </p:ext>
            </p:extLst>
          </p:nvPr>
        </p:nvGraphicFramePr>
        <p:xfrm>
          <a:off x="533400" y="940351"/>
          <a:ext cx="8229600" cy="41029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itle 1"/>
          <p:cNvSpPr>
            <a:spLocks noGrp="1"/>
          </p:cNvSpPr>
          <p:nvPr>
            <p:ph type="title"/>
          </p:nvPr>
        </p:nvSpPr>
        <p:spPr>
          <a:xfrm>
            <a:off x="685800" y="102870"/>
            <a:ext cx="8229600" cy="792480"/>
          </a:xfrm>
        </p:spPr>
        <p:txBody>
          <a:bodyPr/>
          <a:lstStyle/>
          <a:p>
            <a:r>
              <a:rPr lang="en-US" sz="3600" b="1" dirty="0">
                <a:solidFill>
                  <a:schemeClr val="tx1"/>
                </a:solidFill>
                <a:latin typeface="+mj-lt"/>
              </a:rPr>
              <a:t>PROCEDURE (CONT.): </a:t>
            </a:r>
          </a:p>
        </p:txBody>
      </p:sp>
    </p:spTree>
    <p:extLst>
      <p:ext uri="{BB962C8B-B14F-4D97-AF65-F5344CB8AC3E}">
        <p14:creationId xmlns:p14="http://schemas.microsoft.com/office/powerpoint/2010/main" val="99988564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728</TotalTime>
  <Words>1463</Words>
  <Application>Microsoft Office PowerPoint</Application>
  <PresentationFormat>On-screen Show (16:9)</PresentationFormat>
  <Paragraphs>164</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Courier New</vt:lpstr>
      <vt:lpstr>Palatino Linotype</vt:lpstr>
      <vt:lpstr>Wingdings</vt:lpstr>
      <vt:lpstr>Executive</vt:lpstr>
      <vt:lpstr>PHARMACOLOGICAL AND TOXICOLOGICAL SCREENING METHODS;  MPL-103T</vt:lpstr>
      <vt:lpstr>PowerPoint Presentation</vt:lpstr>
      <vt:lpstr>PowerPoint Presentation</vt:lpstr>
      <vt:lpstr>PowerPoint Presentation</vt:lpstr>
      <vt:lpstr>HEPATOPROTECTIVE  SCREENING  MODELS</vt:lpstr>
      <vt:lpstr>HEPATITIS IN LONG EVANS CINNAMON RAT</vt:lpstr>
      <vt:lpstr>PROCEDURE : </vt:lpstr>
      <vt:lpstr>TEMPORARAY HEPATIC  ISCHEMIA</vt:lpstr>
      <vt:lpstr>PROCEDURE (CONT.): </vt:lpstr>
      <vt:lpstr>PARACETAMOL INDUCED LIVER DAMAGE IN RATS</vt:lpstr>
      <vt:lpstr>PROCEDURE : </vt:lpstr>
      <vt:lpstr>RIFAMPICIN+ISONIAZID INDUCED HEPATOTOXICITY IN RATS</vt:lpstr>
      <vt:lpstr>PRIMARY HEPATOCYTE CELL INJURY</vt:lpstr>
      <vt:lpstr>STELLATE CELL CULTURE</vt:lpstr>
      <vt:lpstr>KUPFFER CELL CULTURE</vt:lpstr>
      <vt:lpstr>LIVER CIRRHOSIS AND NECROSIS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Mamta Tiwari</cp:lastModifiedBy>
  <cp:revision>77</cp:revision>
  <dcterms:created xsi:type="dcterms:W3CDTF">2022-11-14T18:02:29Z</dcterms:created>
  <dcterms:modified xsi:type="dcterms:W3CDTF">2023-07-13T10:32:28Z</dcterms:modified>
</cp:coreProperties>
</file>