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9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043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DFD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DFD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67693" y="3212072"/>
            <a:ext cx="5399405" cy="5147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FDFD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651538" y="3121485"/>
            <a:ext cx="5608319" cy="6547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301722" y="11"/>
            <a:ext cx="2986405" cy="3825875"/>
          </a:xfrm>
          <a:custGeom>
            <a:avLst/>
            <a:gdLst/>
            <a:ahLst/>
            <a:cxnLst/>
            <a:rect l="l" t="t" r="r" b="b"/>
            <a:pathLst>
              <a:path w="2986405" h="3825875">
                <a:moveTo>
                  <a:pt x="2986265" y="0"/>
                </a:moveTo>
                <a:lnTo>
                  <a:pt x="0" y="0"/>
                </a:lnTo>
                <a:lnTo>
                  <a:pt x="0" y="2057387"/>
                </a:lnTo>
                <a:lnTo>
                  <a:pt x="0" y="3825786"/>
                </a:lnTo>
                <a:lnTo>
                  <a:pt x="2986265" y="3825786"/>
                </a:lnTo>
                <a:lnTo>
                  <a:pt x="2986265" y="2057387"/>
                </a:lnTo>
                <a:lnTo>
                  <a:pt x="298626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765097" y="2057399"/>
            <a:ext cx="123825" cy="8229600"/>
          </a:xfrm>
          <a:custGeom>
            <a:avLst/>
            <a:gdLst/>
            <a:ahLst/>
            <a:cxnLst/>
            <a:rect l="l" t="t" r="r" b="b"/>
            <a:pathLst>
              <a:path w="123825" h="8229600">
                <a:moveTo>
                  <a:pt x="123825" y="8229600"/>
                </a:moveTo>
                <a:lnTo>
                  <a:pt x="0" y="8229600"/>
                </a:lnTo>
                <a:lnTo>
                  <a:pt x="0" y="0"/>
                </a:lnTo>
                <a:lnTo>
                  <a:pt x="123825" y="0"/>
                </a:lnTo>
                <a:lnTo>
                  <a:pt x="123825" y="8229600"/>
                </a:lnTo>
                <a:close/>
              </a:path>
            </a:pathLst>
          </a:custGeom>
          <a:solidFill>
            <a:srgbClr val="043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500" b="1" i="0">
                <a:solidFill>
                  <a:srgbClr val="FDFD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043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503516" y="0"/>
            <a:ext cx="4784725" cy="3829050"/>
          </a:xfrm>
          <a:custGeom>
            <a:avLst/>
            <a:gdLst/>
            <a:ahLst/>
            <a:cxnLst/>
            <a:rect l="l" t="t" r="r" b="b"/>
            <a:pathLst>
              <a:path w="4784725" h="3829050">
                <a:moveTo>
                  <a:pt x="4784471" y="0"/>
                </a:moveTo>
                <a:lnTo>
                  <a:pt x="0" y="0"/>
                </a:lnTo>
                <a:lnTo>
                  <a:pt x="0" y="2129840"/>
                </a:lnTo>
                <a:lnTo>
                  <a:pt x="0" y="3828656"/>
                </a:lnTo>
                <a:lnTo>
                  <a:pt x="4784471" y="3828656"/>
                </a:lnTo>
                <a:lnTo>
                  <a:pt x="4784471" y="2129840"/>
                </a:lnTo>
                <a:lnTo>
                  <a:pt x="47844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550444" y="2465664"/>
            <a:ext cx="2133600" cy="2133600"/>
          </a:xfrm>
          <a:custGeom>
            <a:avLst/>
            <a:gdLst/>
            <a:ahLst/>
            <a:cxnLst/>
            <a:rect l="l" t="t" r="r" b="b"/>
            <a:pathLst>
              <a:path w="2133600" h="2133600">
                <a:moveTo>
                  <a:pt x="1066799" y="2133599"/>
                </a:moveTo>
                <a:lnTo>
                  <a:pt x="1017968" y="2132502"/>
                </a:lnTo>
                <a:lnTo>
                  <a:pt x="969699" y="2129240"/>
                </a:lnTo>
                <a:lnTo>
                  <a:pt x="922041" y="2123861"/>
                </a:lnTo>
                <a:lnTo>
                  <a:pt x="875041" y="2116412"/>
                </a:lnTo>
                <a:lnTo>
                  <a:pt x="828746" y="2106940"/>
                </a:lnTo>
                <a:lnTo>
                  <a:pt x="783202" y="2095492"/>
                </a:lnTo>
                <a:lnTo>
                  <a:pt x="738457" y="2082116"/>
                </a:lnTo>
                <a:lnTo>
                  <a:pt x="694559" y="2066858"/>
                </a:lnTo>
                <a:lnTo>
                  <a:pt x="651553" y="2049765"/>
                </a:lnTo>
                <a:lnTo>
                  <a:pt x="609488" y="2030885"/>
                </a:lnTo>
                <a:lnTo>
                  <a:pt x="568409" y="2010264"/>
                </a:lnTo>
                <a:lnTo>
                  <a:pt x="528365" y="1987950"/>
                </a:lnTo>
                <a:lnTo>
                  <a:pt x="489403" y="1963989"/>
                </a:lnTo>
                <a:lnTo>
                  <a:pt x="451569" y="1938430"/>
                </a:lnTo>
                <a:lnTo>
                  <a:pt x="414910" y="1911318"/>
                </a:lnTo>
                <a:lnTo>
                  <a:pt x="379474" y="1882701"/>
                </a:lnTo>
                <a:lnTo>
                  <a:pt x="345308" y="1852626"/>
                </a:lnTo>
                <a:lnTo>
                  <a:pt x="312458" y="1821141"/>
                </a:lnTo>
                <a:lnTo>
                  <a:pt x="280973" y="1788291"/>
                </a:lnTo>
                <a:lnTo>
                  <a:pt x="250898" y="1754125"/>
                </a:lnTo>
                <a:lnTo>
                  <a:pt x="222281" y="1718689"/>
                </a:lnTo>
                <a:lnTo>
                  <a:pt x="195169" y="1682030"/>
                </a:lnTo>
                <a:lnTo>
                  <a:pt x="169610" y="1644196"/>
                </a:lnTo>
                <a:lnTo>
                  <a:pt x="145649" y="1605234"/>
                </a:lnTo>
                <a:lnTo>
                  <a:pt x="123335" y="1565190"/>
                </a:lnTo>
                <a:lnTo>
                  <a:pt x="102714" y="1524111"/>
                </a:lnTo>
                <a:lnTo>
                  <a:pt x="83834" y="1482046"/>
                </a:lnTo>
                <a:lnTo>
                  <a:pt x="66741" y="1439040"/>
                </a:lnTo>
                <a:lnTo>
                  <a:pt x="51483" y="1395142"/>
                </a:lnTo>
                <a:lnTo>
                  <a:pt x="38107" y="1350397"/>
                </a:lnTo>
                <a:lnTo>
                  <a:pt x="26659" y="1304853"/>
                </a:lnTo>
                <a:lnTo>
                  <a:pt x="17187" y="1258558"/>
                </a:lnTo>
                <a:lnTo>
                  <a:pt x="9738" y="1211558"/>
                </a:lnTo>
                <a:lnTo>
                  <a:pt x="4359" y="1163900"/>
                </a:lnTo>
                <a:lnTo>
                  <a:pt x="1097" y="1115631"/>
                </a:lnTo>
                <a:lnTo>
                  <a:pt x="0" y="1066799"/>
                </a:lnTo>
                <a:lnTo>
                  <a:pt x="1097" y="1017968"/>
                </a:lnTo>
                <a:lnTo>
                  <a:pt x="4359" y="969699"/>
                </a:lnTo>
                <a:lnTo>
                  <a:pt x="9738" y="922041"/>
                </a:lnTo>
                <a:lnTo>
                  <a:pt x="17187" y="875041"/>
                </a:lnTo>
                <a:lnTo>
                  <a:pt x="26659" y="828746"/>
                </a:lnTo>
                <a:lnTo>
                  <a:pt x="38107" y="783202"/>
                </a:lnTo>
                <a:lnTo>
                  <a:pt x="51483" y="738457"/>
                </a:lnTo>
                <a:lnTo>
                  <a:pt x="66741" y="694559"/>
                </a:lnTo>
                <a:lnTo>
                  <a:pt x="83834" y="651553"/>
                </a:lnTo>
                <a:lnTo>
                  <a:pt x="102714" y="609488"/>
                </a:lnTo>
                <a:lnTo>
                  <a:pt x="123335" y="568409"/>
                </a:lnTo>
                <a:lnTo>
                  <a:pt x="145649" y="528365"/>
                </a:lnTo>
                <a:lnTo>
                  <a:pt x="169610" y="489403"/>
                </a:lnTo>
                <a:lnTo>
                  <a:pt x="195169" y="451569"/>
                </a:lnTo>
                <a:lnTo>
                  <a:pt x="222281" y="414910"/>
                </a:lnTo>
                <a:lnTo>
                  <a:pt x="250898" y="379474"/>
                </a:lnTo>
                <a:lnTo>
                  <a:pt x="280973" y="345308"/>
                </a:lnTo>
                <a:lnTo>
                  <a:pt x="312458" y="312458"/>
                </a:lnTo>
                <a:lnTo>
                  <a:pt x="345308" y="280973"/>
                </a:lnTo>
                <a:lnTo>
                  <a:pt x="379474" y="250898"/>
                </a:lnTo>
                <a:lnTo>
                  <a:pt x="414910" y="222281"/>
                </a:lnTo>
                <a:lnTo>
                  <a:pt x="451569" y="195169"/>
                </a:lnTo>
                <a:lnTo>
                  <a:pt x="489403" y="169610"/>
                </a:lnTo>
                <a:lnTo>
                  <a:pt x="528365" y="145649"/>
                </a:lnTo>
                <a:lnTo>
                  <a:pt x="568409" y="123335"/>
                </a:lnTo>
                <a:lnTo>
                  <a:pt x="609488" y="102714"/>
                </a:lnTo>
                <a:lnTo>
                  <a:pt x="651553" y="83834"/>
                </a:lnTo>
                <a:lnTo>
                  <a:pt x="694559" y="66741"/>
                </a:lnTo>
                <a:lnTo>
                  <a:pt x="738457" y="51483"/>
                </a:lnTo>
                <a:lnTo>
                  <a:pt x="783202" y="38107"/>
                </a:lnTo>
                <a:lnTo>
                  <a:pt x="828746" y="26659"/>
                </a:lnTo>
                <a:lnTo>
                  <a:pt x="875041" y="17187"/>
                </a:lnTo>
                <a:lnTo>
                  <a:pt x="922041" y="9738"/>
                </a:lnTo>
                <a:lnTo>
                  <a:pt x="969699" y="4359"/>
                </a:lnTo>
                <a:lnTo>
                  <a:pt x="1017968" y="1097"/>
                </a:lnTo>
                <a:lnTo>
                  <a:pt x="1066799" y="0"/>
                </a:lnTo>
                <a:lnTo>
                  <a:pt x="1115631" y="1097"/>
                </a:lnTo>
                <a:lnTo>
                  <a:pt x="1163900" y="4359"/>
                </a:lnTo>
                <a:lnTo>
                  <a:pt x="1211558" y="9738"/>
                </a:lnTo>
                <a:lnTo>
                  <a:pt x="1258558" y="17187"/>
                </a:lnTo>
                <a:lnTo>
                  <a:pt x="1304853" y="26659"/>
                </a:lnTo>
                <a:lnTo>
                  <a:pt x="1350397" y="38107"/>
                </a:lnTo>
                <a:lnTo>
                  <a:pt x="1395142" y="51483"/>
                </a:lnTo>
                <a:lnTo>
                  <a:pt x="1439040" y="66741"/>
                </a:lnTo>
                <a:lnTo>
                  <a:pt x="1482046" y="83834"/>
                </a:lnTo>
                <a:lnTo>
                  <a:pt x="1524111" y="102714"/>
                </a:lnTo>
                <a:lnTo>
                  <a:pt x="1565190" y="123335"/>
                </a:lnTo>
                <a:lnTo>
                  <a:pt x="1605234" y="145649"/>
                </a:lnTo>
                <a:lnTo>
                  <a:pt x="1644196" y="169610"/>
                </a:lnTo>
                <a:lnTo>
                  <a:pt x="1682030" y="195169"/>
                </a:lnTo>
                <a:lnTo>
                  <a:pt x="1718689" y="222281"/>
                </a:lnTo>
                <a:lnTo>
                  <a:pt x="1754125" y="250898"/>
                </a:lnTo>
                <a:lnTo>
                  <a:pt x="1788291" y="280973"/>
                </a:lnTo>
                <a:lnTo>
                  <a:pt x="1821141" y="312458"/>
                </a:lnTo>
                <a:lnTo>
                  <a:pt x="1852626" y="345308"/>
                </a:lnTo>
                <a:lnTo>
                  <a:pt x="1882701" y="379474"/>
                </a:lnTo>
                <a:lnTo>
                  <a:pt x="1911318" y="414910"/>
                </a:lnTo>
                <a:lnTo>
                  <a:pt x="1938430" y="451569"/>
                </a:lnTo>
                <a:lnTo>
                  <a:pt x="1963989" y="489403"/>
                </a:lnTo>
                <a:lnTo>
                  <a:pt x="1987950" y="528365"/>
                </a:lnTo>
                <a:lnTo>
                  <a:pt x="2010264" y="568409"/>
                </a:lnTo>
                <a:lnTo>
                  <a:pt x="2030885" y="609488"/>
                </a:lnTo>
                <a:lnTo>
                  <a:pt x="2049765" y="651553"/>
                </a:lnTo>
                <a:lnTo>
                  <a:pt x="2066858" y="694559"/>
                </a:lnTo>
                <a:lnTo>
                  <a:pt x="2082116" y="738457"/>
                </a:lnTo>
                <a:lnTo>
                  <a:pt x="2095492" y="783202"/>
                </a:lnTo>
                <a:lnTo>
                  <a:pt x="2106940" y="828746"/>
                </a:lnTo>
                <a:lnTo>
                  <a:pt x="2116412" y="875041"/>
                </a:lnTo>
                <a:lnTo>
                  <a:pt x="2123861" y="922041"/>
                </a:lnTo>
                <a:lnTo>
                  <a:pt x="2129240" y="969699"/>
                </a:lnTo>
                <a:lnTo>
                  <a:pt x="2132502" y="1017968"/>
                </a:lnTo>
                <a:lnTo>
                  <a:pt x="2133599" y="1066799"/>
                </a:lnTo>
                <a:lnTo>
                  <a:pt x="2132502" y="1115631"/>
                </a:lnTo>
                <a:lnTo>
                  <a:pt x="2129240" y="1163900"/>
                </a:lnTo>
                <a:lnTo>
                  <a:pt x="2123861" y="1211558"/>
                </a:lnTo>
                <a:lnTo>
                  <a:pt x="2116412" y="1258558"/>
                </a:lnTo>
                <a:lnTo>
                  <a:pt x="2106940" y="1304853"/>
                </a:lnTo>
                <a:lnTo>
                  <a:pt x="2095492" y="1350397"/>
                </a:lnTo>
                <a:lnTo>
                  <a:pt x="2082116" y="1395142"/>
                </a:lnTo>
                <a:lnTo>
                  <a:pt x="2066858" y="1439040"/>
                </a:lnTo>
                <a:lnTo>
                  <a:pt x="2049765" y="1482046"/>
                </a:lnTo>
                <a:lnTo>
                  <a:pt x="2030885" y="1524111"/>
                </a:lnTo>
                <a:lnTo>
                  <a:pt x="2010264" y="1565190"/>
                </a:lnTo>
                <a:lnTo>
                  <a:pt x="1987950" y="1605234"/>
                </a:lnTo>
                <a:lnTo>
                  <a:pt x="1963989" y="1644196"/>
                </a:lnTo>
                <a:lnTo>
                  <a:pt x="1938430" y="1682030"/>
                </a:lnTo>
                <a:lnTo>
                  <a:pt x="1911318" y="1718689"/>
                </a:lnTo>
                <a:lnTo>
                  <a:pt x="1882701" y="1754125"/>
                </a:lnTo>
                <a:lnTo>
                  <a:pt x="1852626" y="1788291"/>
                </a:lnTo>
                <a:lnTo>
                  <a:pt x="1821141" y="1821141"/>
                </a:lnTo>
                <a:lnTo>
                  <a:pt x="1788291" y="1852626"/>
                </a:lnTo>
                <a:lnTo>
                  <a:pt x="1754125" y="1882701"/>
                </a:lnTo>
                <a:lnTo>
                  <a:pt x="1718689" y="1911318"/>
                </a:lnTo>
                <a:lnTo>
                  <a:pt x="1682030" y="1938430"/>
                </a:lnTo>
                <a:lnTo>
                  <a:pt x="1644196" y="1963989"/>
                </a:lnTo>
                <a:lnTo>
                  <a:pt x="1605234" y="1987950"/>
                </a:lnTo>
                <a:lnTo>
                  <a:pt x="1565190" y="2010264"/>
                </a:lnTo>
                <a:lnTo>
                  <a:pt x="1524111" y="2030885"/>
                </a:lnTo>
                <a:lnTo>
                  <a:pt x="1482046" y="2049765"/>
                </a:lnTo>
                <a:lnTo>
                  <a:pt x="1439040" y="2066858"/>
                </a:lnTo>
                <a:lnTo>
                  <a:pt x="1395142" y="2082116"/>
                </a:lnTo>
                <a:lnTo>
                  <a:pt x="1350397" y="2095492"/>
                </a:lnTo>
                <a:lnTo>
                  <a:pt x="1304853" y="2106940"/>
                </a:lnTo>
                <a:lnTo>
                  <a:pt x="1258558" y="2116412"/>
                </a:lnTo>
                <a:lnTo>
                  <a:pt x="1211558" y="2123861"/>
                </a:lnTo>
                <a:lnTo>
                  <a:pt x="1163900" y="2129240"/>
                </a:lnTo>
                <a:lnTo>
                  <a:pt x="1115631" y="2132502"/>
                </a:lnTo>
                <a:lnTo>
                  <a:pt x="1066799" y="2133599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561496" y="2251688"/>
            <a:ext cx="1494155" cy="1494155"/>
          </a:xfrm>
          <a:custGeom>
            <a:avLst/>
            <a:gdLst/>
            <a:ahLst/>
            <a:cxnLst/>
            <a:rect l="l" t="t" r="r" b="b"/>
            <a:pathLst>
              <a:path w="1494155" h="1494154">
                <a:moveTo>
                  <a:pt x="746870" y="1493740"/>
                </a:moveTo>
                <a:lnTo>
                  <a:pt x="697281" y="1492131"/>
                </a:lnTo>
                <a:lnTo>
                  <a:pt x="648301" y="1487337"/>
                </a:lnTo>
                <a:lnTo>
                  <a:pt x="600050" y="1479407"/>
                </a:lnTo>
                <a:lnTo>
                  <a:pt x="552651" y="1468388"/>
                </a:lnTo>
                <a:lnTo>
                  <a:pt x="506226" y="1454331"/>
                </a:lnTo>
                <a:lnTo>
                  <a:pt x="460898" y="1437284"/>
                </a:lnTo>
                <a:lnTo>
                  <a:pt x="416789" y="1417295"/>
                </a:lnTo>
                <a:lnTo>
                  <a:pt x="374021" y="1394413"/>
                </a:lnTo>
                <a:lnTo>
                  <a:pt x="332716" y="1368688"/>
                </a:lnTo>
                <a:lnTo>
                  <a:pt x="292997" y="1340166"/>
                </a:lnTo>
                <a:lnTo>
                  <a:pt x="254987" y="1308898"/>
                </a:lnTo>
                <a:lnTo>
                  <a:pt x="218807" y="1274932"/>
                </a:lnTo>
                <a:lnTo>
                  <a:pt x="184841" y="1238752"/>
                </a:lnTo>
                <a:lnTo>
                  <a:pt x="153573" y="1200742"/>
                </a:lnTo>
                <a:lnTo>
                  <a:pt x="125052" y="1161023"/>
                </a:lnTo>
                <a:lnTo>
                  <a:pt x="99326" y="1119719"/>
                </a:lnTo>
                <a:lnTo>
                  <a:pt x="76444" y="1076951"/>
                </a:lnTo>
                <a:lnTo>
                  <a:pt x="56455" y="1032841"/>
                </a:lnTo>
                <a:lnTo>
                  <a:pt x="39408" y="987513"/>
                </a:lnTo>
                <a:lnTo>
                  <a:pt x="25351" y="941089"/>
                </a:lnTo>
                <a:lnTo>
                  <a:pt x="14333" y="893689"/>
                </a:lnTo>
                <a:lnTo>
                  <a:pt x="6402" y="845438"/>
                </a:lnTo>
                <a:lnTo>
                  <a:pt x="1608" y="796458"/>
                </a:lnTo>
                <a:lnTo>
                  <a:pt x="0" y="746870"/>
                </a:lnTo>
                <a:lnTo>
                  <a:pt x="1608" y="697287"/>
                </a:lnTo>
                <a:lnTo>
                  <a:pt x="6402" y="648301"/>
                </a:lnTo>
                <a:lnTo>
                  <a:pt x="14333" y="600050"/>
                </a:lnTo>
                <a:lnTo>
                  <a:pt x="25351" y="552651"/>
                </a:lnTo>
                <a:lnTo>
                  <a:pt x="39408" y="506226"/>
                </a:lnTo>
                <a:lnTo>
                  <a:pt x="56455" y="460898"/>
                </a:lnTo>
                <a:lnTo>
                  <a:pt x="76444" y="416789"/>
                </a:lnTo>
                <a:lnTo>
                  <a:pt x="99326" y="374021"/>
                </a:lnTo>
                <a:lnTo>
                  <a:pt x="125052" y="332716"/>
                </a:lnTo>
                <a:lnTo>
                  <a:pt x="153573" y="292997"/>
                </a:lnTo>
                <a:lnTo>
                  <a:pt x="184841" y="254987"/>
                </a:lnTo>
                <a:lnTo>
                  <a:pt x="218807" y="218807"/>
                </a:lnTo>
                <a:lnTo>
                  <a:pt x="254987" y="184841"/>
                </a:lnTo>
                <a:lnTo>
                  <a:pt x="292997" y="153573"/>
                </a:lnTo>
                <a:lnTo>
                  <a:pt x="332716" y="125052"/>
                </a:lnTo>
                <a:lnTo>
                  <a:pt x="374021" y="99326"/>
                </a:lnTo>
                <a:lnTo>
                  <a:pt x="416789" y="76444"/>
                </a:lnTo>
                <a:lnTo>
                  <a:pt x="460898" y="56455"/>
                </a:lnTo>
                <a:lnTo>
                  <a:pt x="506226" y="39408"/>
                </a:lnTo>
                <a:lnTo>
                  <a:pt x="552651" y="25351"/>
                </a:lnTo>
                <a:lnTo>
                  <a:pt x="600050" y="14333"/>
                </a:lnTo>
                <a:lnTo>
                  <a:pt x="648301" y="6402"/>
                </a:lnTo>
                <a:lnTo>
                  <a:pt x="697281" y="1608"/>
                </a:lnTo>
                <a:lnTo>
                  <a:pt x="746870" y="0"/>
                </a:lnTo>
                <a:lnTo>
                  <a:pt x="796458" y="1608"/>
                </a:lnTo>
                <a:lnTo>
                  <a:pt x="845438" y="6402"/>
                </a:lnTo>
                <a:lnTo>
                  <a:pt x="893689" y="14333"/>
                </a:lnTo>
                <a:lnTo>
                  <a:pt x="941089" y="25351"/>
                </a:lnTo>
                <a:lnTo>
                  <a:pt x="987513" y="39408"/>
                </a:lnTo>
                <a:lnTo>
                  <a:pt x="1001787" y="44776"/>
                </a:lnTo>
                <a:lnTo>
                  <a:pt x="746870" y="44776"/>
                </a:lnTo>
                <a:lnTo>
                  <a:pt x="696042" y="46579"/>
                </a:lnTo>
                <a:lnTo>
                  <a:pt x="645909" y="51946"/>
                </a:lnTo>
                <a:lnTo>
                  <a:pt x="596621" y="60817"/>
                </a:lnTo>
                <a:lnTo>
                  <a:pt x="548324" y="73128"/>
                </a:lnTo>
                <a:lnTo>
                  <a:pt x="501167" y="88818"/>
                </a:lnTo>
                <a:lnTo>
                  <a:pt x="455298" y="107825"/>
                </a:lnTo>
                <a:lnTo>
                  <a:pt x="410864" y="130087"/>
                </a:lnTo>
                <a:lnTo>
                  <a:pt x="368014" y="155542"/>
                </a:lnTo>
                <a:lnTo>
                  <a:pt x="326897" y="184129"/>
                </a:lnTo>
                <a:lnTo>
                  <a:pt x="287659" y="215785"/>
                </a:lnTo>
                <a:lnTo>
                  <a:pt x="250449" y="250449"/>
                </a:lnTo>
                <a:lnTo>
                  <a:pt x="215785" y="287659"/>
                </a:lnTo>
                <a:lnTo>
                  <a:pt x="184129" y="326897"/>
                </a:lnTo>
                <a:lnTo>
                  <a:pt x="155542" y="368014"/>
                </a:lnTo>
                <a:lnTo>
                  <a:pt x="130087" y="410864"/>
                </a:lnTo>
                <a:lnTo>
                  <a:pt x="107825" y="455298"/>
                </a:lnTo>
                <a:lnTo>
                  <a:pt x="88818" y="501167"/>
                </a:lnTo>
                <a:lnTo>
                  <a:pt x="73128" y="548324"/>
                </a:lnTo>
                <a:lnTo>
                  <a:pt x="60817" y="596621"/>
                </a:lnTo>
                <a:lnTo>
                  <a:pt x="51946" y="645909"/>
                </a:lnTo>
                <a:lnTo>
                  <a:pt x="46579" y="696042"/>
                </a:lnTo>
                <a:lnTo>
                  <a:pt x="44776" y="746870"/>
                </a:lnTo>
                <a:lnTo>
                  <a:pt x="46579" y="797698"/>
                </a:lnTo>
                <a:lnTo>
                  <a:pt x="51946" y="847830"/>
                </a:lnTo>
                <a:lnTo>
                  <a:pt x="60817" y="897118"/>
                </a:lnTo>
                <a:lnTo>
                  <a:pt x="73128" y="945415"/>
                </a:lnTo>
                <a:lnTo>
                  <a:pt x="88818" y="992572"/>
                </a:lnTo>
                <a:lnTo>
                  <a:pt x="107825" y="1038442"/>
                </a:lnTo>
                <a:lnTo>
                  <a:pt x="130087" y="1082875"/>
                </a:lnTo>
                <a:lnTo>
                  <a:pt x="155542" y="1125725"/>
                </a:lnTo>
                <a:lnTo>
                  <a:pt x="184129" y="1166842"/>
                </a:lnTo>
                <a:lnTo>
                  <a:pt x="215785" y="1206080"/>
                </a:lnTo>
                <a:lnTo>
                  <a:pt x="250449" y="1243290"/>
                </a:lnTo>
                <a:lnTo>
                  <a:pt x="287659" y="1277954"/>
                </a:lnTo>
                <a:lnTo>
                  <a:pt x="326897" y="1309610"/>
                </a:lnTo>
                <a:lnTo>
                  <a:pt x="368014" y="1338197"/>
                </a:lnTo>
                <a:lnTo>
                  <a:pt x="410864" y="1363652"/>
                </a:lnTo>
                <a:lnTo>
                  <a:pt x="455298" y="1385914"/>
                </a:lnTo>
                <a:lnTo>
                  <a:pt x="501167" y="1404921"/>
                </a:lnTo>
                <a:lnTo>
                  <a:pt x="548324" y="1420611"/>
                </a:lnTo>
                <a:lnTo>
                  <a:pt x="596621" y="1432922"/>
                </a:lnTo>
                <a:lnTo>
                  <a:pt x="645909" y="1441793"/>
                </a:lnTo>
                <a:lnTo>
                  <a:pt x="696042" y="1447160"/>
                </a:lnTo>
                <a:lnTo>
                  <a:pt x="746870" y="1448963"/>
                </a:lnTo>
                <a:lnTo>
                  <a:pt x="1001787" y="1448963"/>
                </a:lnTo>
                <a:lnTo>
                  <a:pt x="987513" y="1454331"/>
                </a:lnTo>
                <a:lnTo>
                  <a:pt x="941089" y="1468388"/>
                </a:lnTo>
                <a:lnTo>
                  <a:pt x="893689" y="1479407"/>
                </a:lnTo>
                <a:lnTo>
                  <a:pt x="845438" y="1487337"/>
                </a:lnTo>
                <a:lnTo>
                  <a:pt x="796458" y="1492131"/>
                </a:lnTo>
                <a:lnTo>
                  <a:pt x="746870" y="1493740"/>
                </a:lnTo>
                <a:close/>
              </a:path>
              <a:path w="1494155" h="1494154">
                <a:moveTo>
                  <a:pt x="1001787" y="1448963"/>
                </a:moveTo>
                <a:lnTo>
                  <a:pt x="746870" y="1448963"/>
                </a:lnTo>
                <a:lnTo>
                  <a:pt x="797698" y="1447160"/>
                </a:lnTo>
                <a:lnTo>
                  <a:pt x="847830" y="1441793"/>
                </a:lnTo>
                <a:lnTo>
                  <a:pt x="897118" y="1432922"/>
                </a:lnTo>
                <a:lnTo>
                  <a:pt x="945415" y="1420611"/>
                </a:lnTo>
                <a:lnTo>
                  <a:pt x="992572" y="1404921"/>
                </a:lnTo>
                <a:lnTo>
                  <a:pt x="1038442" y="1385914"/>
                </a:lnTo>
                <a:lnTo>
                  <a:pt x="1082875" y="1363652"/>
                </a:lnTo>
                <a:lnTo>
                  <a:pt x="1125725" y="1338197"/>
                </a:lnTo>
                <a:lnTo>
                  <a:pt x="1166842" y="1309610"/>
                </a:lnTo>
                <a:lnTo>
                  <a:pt x="1206080" y="1277954"/>
                </a:lnTo>
                <a:lnTo>
                  <a:pt x="1243290" y="1243290"/>
                </a:lnTo>
                <a:lnTo>
                  <a:pt x="1277954" y="1206080"/>
                </a:lnTo>
                <a:lnTo>
                  <a:pt x="1309610" y="1166842"/>
                </a:lnTo>
                <a:lnTo>
                  <a:pt x="1338197" y="1125725"/>
                </a:lnTo>
                <a:lnTo>
                  <a:pt x="1363652" y="1082875"/>
                </a:lnTo>
                <a:lnTo>
                  <a:pt x="1385914" y="1038442"/>
                </a:lnTo>
                <a:lnTo>
                  <a:pt x="1404921" y="992572"/>
                </a:lnTo>
                <a:lnTo>
                  <a:pt x="1420611" y="945415"/>
                </a:lnTo>
                <a:lnTo>
                  <a:pt x="1432922" y="897118"/>
                </a:lnTo>
                <a:lnTo>
                  <a:pt x="1441793" y="847830"/>
                </a:lnTo>
                <a:lnTo>
                  <a:pt x="1447160" y="797698"/>
                </a:lnTo>
                <a:lnTo>
                  <a:pt x="1448963" y="746870"/>
                </a:lnTo>
                <a:lnTo>
                  <a:pt x="1447160" y="696042"/>
                </a:lnTo>
                <a:lnTo>
                  <a:pt x="1441793" y="645909"/>
                </a:lnTo>
                <a:lnTo>
                  <a:pt x="1432922" y="596621"/>
                </a:lnTo>
                <a:lnTo>
                  <a:pt x="1420611" y="548324"/>
                </a:lnTo>
                <a:lnTo>
                  <a:pt x="1404921" y="501167"/>
                </a:lnTo>
                <a:lnTo>
                  <a:pt x="1385914" y="455298"/>
                </a:lnTo>
                <a:lnTo>
                  <a:pt x="1363652" y="410864"/>
                </a:lnTo>
                <a:lnTo>
                  <a:pt x="1338197" y="368014"/>
                </a:lnTo>
                <a:lnTo>
                  <a:pt x="1309610" y="326897"/>
                </a:lnTo>
                <a:lnTo>
                  <a:pt x="1277954" y="287659"/>
                </a:lnTo>
                <a:lnTo>
                  <a:pt x="1243290" y="250449"/>
                </a:lnTo>
                <a:lnTo>
                  <a:pt x="1206080" y="215785"/>
                </a:lnTo>
                <a:lnTo>
                  <a:pt x="1166842" y="184129"/>
                </a:lnTo>
                <a:lnTo>
                  <a:pt x="1125725" y="155542"/>
                </a:lnTo>
                <a:lnTo>
                  <a:pt x="1082875" y="130087"/>
                </a:lnTo>
                <a:lnTo>
                  <a:pt x="1038442" y="107825"/>
                </a:lnTo>
                <a:lnTo>
                  <a:pt x="992572" y="88818"/>
                </a:lnTo>
                <a:lnTo>
                  <a:pt x="945415" y="73128"/>
                </a:lnTo>
                <a:lnTo>
                  <a:pt x="897118" y="60817"/>
                </a:lnTo>
                <a:lnTo>
                  <a:pt x="847830" y="51946"/>
                </a:lnTo>
                <a:lnTo>
                  <a:pt x="797698" y="46579"/>
                </a:lnTo>
                <a:lnTo>
                  <a:pt x="746870" y="44776"/>
                </a:lnTo>
                <a:lnTo>
                  <a:pt x="1001787" y="44776"/>
                </a:lnTo>
                <a:lnTo>
                  <a:pt x="1076951" y="76444"/>
                </a:lnTo>
                <a:lnTo>
                  <a:pt x="1119719" y="99326"/>
                </a:lnTo>
                <a:lnTo>
                  <a:pt x="1161023" y="125052"/>
                </a:lnTo>
                <a:lnTo>
                  <a:pt x="1200742" y="153573"/>
                </a:lnTo>
                <a:lnTo>
                  <a:pt x="1238752" y="184841"/>
                </a:lnTo>
                <a:lnTo>
                  <a:pt x="1274932" y="218807"/>
                </a:lnTo>
                <a:lnTo>
                  <a:pt x="1308898" y="255050"/>
                </a:lnTo>
                <a:lnTo>
                  <a:pt x="1340166" y="293101"/>
                </a:lnTo>
                <a:lnTo>
                  <a:pt x="1368688" y="332842"/>
                </a:lnTo>
                <a:lnTo>
                  <a:pt x="1394413" y="374153"/>
                </a:lnTo>
                <a:lnTo>
                  <a:pt x="1417295" y="416915"/>
                </a:lnTo>
                <a:lnTo>
                  <a:pt x="1437284" y="461010"/>
                </a:lnTo>
                <a:lnTo>
                  <a:pt x="1454331" y="506317"/>
                </a:lnTo>
                <a:lnTo>
                  <a:pt x="1468388" y="552717"/>
                </a:lnTo>
                <a:lnTo>
                  <a:pt x="1479407" y="600092"/>
                </a:lnTo>
                <a:lnTo>
                  <a:pt x="1487337" y="648321"/>
                </a:lnTo>
                <a:lnTo>
                  <a:pt x="1492131" y="697287"/>
                </a:lnTo>
                <a:lnTo>
                  <a:pt x="1493740" y="746870"/>
                </a:lnTo>
                <a:lnTo>
                  <a:pt x="1492131" y="796458"/>
                </a:lnTo>
                <a:lnTo>
                  <a:pt x="1487337" y="845438"/>
                </a:lnTo>
                <a:lnTo>
                  <a:pt x="1479407" y="893689"/>
                </a:lnTo>
                <a:lnTo>
                  <a:pt x="1468388" y="941089"/>
                </a:lnTo>
                <a:lnTo>
                  <a:pt x="1454331" y="987513"/>
                </a:lnTo>
                <a:lnTo>
                  <a:pt x="1437284" y="1032841"/>
                </a:lnTo>
                <a:lnTo>
                  <a:pt x="1417295" y="1076951"/>
                </a:lnTo>
                <a:lnTo>
                  <a:pt x="1394413" y="1119719"/>
                </a:lnTo>
                <a:lnTo>
                  <a:pt x="1368688" y="1161023"/>
                </a:lnTo>
                <a:lnTo>
                  <a:pt x="1340166" y="1200742"/>
                </a:lnTo>
                <a:lnTo>
                  <a:pt x="1308898" y="1238752"/>
                </a:lnTo>
                <a:lnTo>
                  <a:pt x="1274932" y="1274932"/>
                </a:lnTo>
                <a:lnTo>
                  <a:pt x="1238752" y="1308898"/>
                </a:lnTo>
                <a:lnTo>
                  <a:pt x="1200742" y="1340166"/>
                </a:lnTo>
                <a:lnTo>
                  <a:pt x="1161023" y="1368688"/>
                </a:lnTo>
                <a:lnTo>
                  <a:pt x="1119719" y="1394413"/>
                </a:lnTo>
                <a:lnTo>
                  <a:pt x="1076951" y="1417295"/>
                </a:lnTo>
                <a:lnTo>
                  <a:pt x="1032841" y="1437284"/>
                </a:lnTo>
                <a:lnTo>
                  <a:pt x="1001787" y="1448963"/>
                </a:lnTo>
                <a:close/>
              </a:path>
            </a:pathLst>
          </a:custGeom>
          <a:solidFill>
            <a:srgbClr val="0437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7140214" y="2129838"/>
            <a:ext cx="123825" cy="8157209"/>
          </a:xfrm>
          <a:custGeom>
            <a:avLst/>
            <a:gdLst/>
            <a:ahLst/>
            <a:cxnLst/>
            <a:rect l="l" t="t" r="r" b="b"/>
            <a:pathLst>
              <a:path w="123825" h="8157209">
                <a:moveTo>
                  <a:pt x="0" y="0"/>
                </a:moveTo>
                <a:lnTo>
                  <a:pt x="123824" y="0"/>
                </a:lnTo>
                <a:lnTo>
                  <a:pt x="123824" y="8157149"/>
                </a:lnTo>
                <a:lnTo>
                  <a:pt x="0" y="8157149"/>
                </a:lnTo>
                <a:lnTo>
                  <a:pt x="0" y="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431" y="904301"/>
            <a:ext cx="16257136" cy="101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0" b="1" i="0">
                <a:solidFill>
                  <a:srgbClr val="FDFD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3807" y="4893128"/>
            <a:ext cx="15680385" cy="435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bmd.com/digestive-disorders/digestive-diseases-nausea-vomiting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bmd.com/heart-disease/heart-failure/watching-rate-monito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md.com/first-aid/fevers-causes-symptoms-treatments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webmd.com/digestive-disorders/digestive-diseases-diarrhea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webmd.com/pain-management/default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webmd.com/a-to-z-guides/autoimmune-diseases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s://www.webmd.com/cholesterol-management/lowering-triglyceride-level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ebmd.com/a-to-z-guides/inherited-metabolic-disorder-types-and-treatments" TargetMode="External"/><Relationship Id="rId11" Type="http://schemas.openxmlformats.org/officeDocument/2006/relationships/hyperlink" Target="https://www.webmd.com/health-insurance/family-history" TargetMode="External"/><Relationship Id="rId5" Type="http://schemas.openxmlformats.org/officeDocument/2006/relationships/hyperlink" Target="https://www.webmd.com/drugs/index-drugs.aspx" TargetMode="External"/><Relationship Id="rId10" Type="http://schemas.openxmlformats.org/officeDocument/2006/relationships/hyperlink" Target="https://www.webmd.com/children/what-is-cystic-fibrosis" TargetMode="External"/><Relationship Id="rId4" Type="http://schemas.openxmlformats.org/officeDocument/2006/relationships/hyperlink" Target="https://www.webmd.com/digestive-disorders/gallstones" TargetMode="Externa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hyperlink" Target="https://www.webmd.com/diet/fasti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ebmd.com/diet/default.htm" TargetMode="External"/><Relationship Id="rId5" Type="http://schemas.openxmlformats.org/officeDocument/2006/relationships/hyperlink" Target="https://www.webmd.com/cold-and-flu/rm-quiz-antibiotics-myths-facts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s://www.webmd.com/diabetes/guide/understanding-diabetes-detection-treatm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59967" y="4510531"/>
            <a:ext cx="11894033" cy="1813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1700" b="1" spc="375" dirty="0" smtClean="0">
                <a:solidFill>
                  <a:srgbClr val="FDFDFD"/>
                </a:solidFill>
                <a:latin typeface="Arial"/>
                <a:cs typeface="Arial"/>
              </a:rPr>
              <a:t>PANCREATITIS</a:t>
            </a:r>
            <a:endParaRPr sz="117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0664825" cy="1741805"/>
            <a:chOff x="0" y="0"/>
            <a:chExt cx="10664825" cy="1741805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075055" cy="1741805"/>
            </a:xfrm>
            <a:custGeom>
              <a:avLst/>
              <a:gdLst/>
              <a:ahLst/>
              <a:cxnLst/>
              <a:rect l="l" t="t" r="r" b="b"/>
              <a:pathLst>
                <a:path w="1075055" h="1741805">
                  <a:moveTo>
                    <a:pt x="1074496" y="1152525"/>
                  </a:moveTo>
                  <a:lnTo>
                    <a:pt x="0" y="1152525"/>
                  </a:lnTo>
                  <a:lnTo>
                    <a:pt x="0" y="1741246"/>
                  </a:lnTo>
                  <a:lnTo>
                    <a:pt x="1074496" y="1741246"/>
                  </a:lnTo>
                  <a:lnTo>
                    <a:pt x="1074496" y="1152525"/>
                  </a:lnTo>
                  <a:close/>
                </a:path>
                <a:path w="1075055" h="1741805">
                  <a:moveTo>
                    <a:pt x="1074496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1074496" y="1028700"/>
                  </a:lnTo>
                  <a:lnTo>
                    <a:pt x="1074496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1028699"/>
              <a:ext cx="10664825" cy="123825"/>
            </a:xfrm>
            <a:custGeom>
              <a:avLst/>
              <a:gdLst/>
              <a:ahLst/>
              <a:cxnLst/>
              <a:rect l="l" t="t" r="r" b="b"/>
              <a:pathLst>
                <a:path w="10664825" h="123825">
                  <a:moveTo>
                    <a:pt x="0" y="0"/>
                  </a:moveTo>
                  <a:lnTo>
                    <a:pt x="10664788" y="0"/>
                  </a:lnTo>
                  <a:lnTo>
                    <a:pt x="10664788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94190" y="4213607"/>
            <a:ext cx="703389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88870" algn="l"/>
                <a:tab pos="3378200" algn="l"/>
                <a:tab pos="5072380" algn="l"/>
              </a:tabLst>
            </a:pPr>
            <a:r>
              <a:rPr sz="3700" spc="500" dirty="0">
                <a:solidFill>
                  <a:srgbClr val="04373F"/>
                </a:solidFill>
              </a:rPr>
              <a:t>POINTS	</a:t>
            </a:r>
            <a:r>
              <a:rPr sz="3700" spc="375" dirty="0">
                <a:solidFill>
                  <a:srgbClr val="04373F"/>
                </a:solidFill>
              </a:rPr>
              <a:t>TO	</a:t>
            </a:r>
            <a:r>
              <a:rPr sz="3700" spc="390" dirty="0">
                <a:solidFill>
                  <a:srgbClr val="04373F"/>
                </a:solidFill>
              </a:rPr>
              <a:t>TALK	</a:t>
            </a:r>
            <a:r>
              <a:rPr sz="3700" spc="430" dirty="0">
                <a:solidFill>
                  <a:srgbClr val="04373F"/>
                </a:solidFill>
              </a:rPr>
              <a:t>ABOUT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12377759" y="5243910"/>
            <a:ext cx="4850765" cy="288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8905" marR="5080" indent="-1386840" algn="r">
              <a:lnSpc>
                <a:spcPct val="125000"/>
              </a:lnSpc>
              <a:spcBef>
                <a:spcPts val="100"/>
              </a:spcBef>
            </a:pPr>
            <a:r>
              <a:rPr sz="3000" spc="-10" dirty="0">
                <a:solidFill>
                  <a:srgbClr val="04373F"/>
                </a:solidFill>
                <a:latin typeface="Arial"/>
                <a:cs typeface="Arial"/>
              </a:rPr>
              <a:t>Pancreatitis: </a:t>
            </a:r>
            <a:r>
              <a:rPr sz="3000" spc="-35" dirty="0">
                <a:solidFill>
                  <a:srgbClr val="04373F"/>
                </a:solidFill>
                <a:latin typeface="Arial"/>
                <a:cs typeface="Arial"/>
              </a:rPr>
              <a:t>an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04373F"/>
                </a:solidFill>
                <a:latin typeface="Arial"/>
                <a:cs typeface="Arial"/>
              </a:rPr>
              <a:t>introduction </a:t>
            </a:r>
            <a:r>
              <a:rPr sz="3000" spc="-7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-105" dirty="0">
                <a:solidFill>
                  <a:srgbClr val="04373F"/>
                </a:solidFill>
                <a:latin typeface="Arial"/>
                <a:cs typeface="Arial"/>
              </a:rPr>
              <a:t>Signs </a:t>
            </a:r>
            <a:r>
              <a:rPr sz="3000" dirty="0">
                <a:solidFill>
                  <a:srgbClr val="04373F"/>
                </a:solidFill>
                <a:latin typeface="Arial"/>
                <a:cs typeface="Arial"/>
              </a:rPr>
              <a:t>and</a:t>
            </a:r>
            <a:r>
              <a:rPr sz="3000" spc="9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-105" dirty="0">
                <a:solidFill>
                  <a:srgbClr val="04373F"/>
                </a:solidFill>
                <a:latin typeface="Arial"/>
                <a:cs typeface="Arial"/>
              </a:rPr>
              <a:t>Symptoms</a:t>
            </a:r>
            <a:endParaRPr sz="3000">
              <a:latin typeface="Arial"/>
              <a:cs typeface="Arial"/>
            </a:endParaRPr>
          </a:p>
          <a:p>
            <a:pPr marL="3152775" marR="5080" indent="462280" algn="r">
              <a:lnSpc>
                <a:spcPct val="125000"/>
              </a:lnSpc>
            </a:pPr>
            <a:r>
              <a:rPr sz="3000" spc="50" dirty="0">
                <a:solidFill>
                  <a:srgbClr val="04373F"/>
                </a:solidFill>
                <a:latin typeface="Arial"/>
                <a:cs typeface="Arial"/>
              </a:rPr>
              <a:t>C</a:t>
            </a:r>
            <a:r>
              <a:rPr sz="3000" spc="70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000" spc="-114" dirty="0">
                <a:solidFill>
                  <a:srgbClr val="04373F"/>
                </a:solidFill>
                <a:latin typeface="Arial"/>
                <a:cs typeface="Arial"/>
              </a:rPr>
              <a:t>u</a:t>
            </a:r>
            <a:r>
              <a:rPr sz="3000" spc="-265" dirty="0">
                <a:solidFill>
                  <a:srgbClr val="04373F"/>
                </a:solidFill>
                <a:latin typeface="Arial"/>
                <a:cs typeface="Arial"/>
              </a:rPr>
              <a:t>s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000" spc="-210" dirty="0">
                <a:solidFill>
                  <a:srgbClr val="04373F"/>
                </a:solidFill>
                <a:latin typeface="Arial"/>
                <a:cs typeface="Arial"/>
              </a:rPr>
              <a:t>s  </a:t>
            </a:r>
            <a:r>
              <a:rPr sz="3000" spc="-484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000" spc="-40" dirty="0">
                <a:solidFill>
                  <a:srgbClr val="04373F"/>
                </a:solidFill>
                <a:latin typeface="Arial"/>
                <a:cs typeface="Arial"/>
              </a:rPr>
              <a:t>r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000" spc="70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000" spc="180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000" spc="-180" dirty="0">
                <a:solidFill>
                  <a:srgbClr val="04373F"/>
                </a:solidFill>
                <a:latin typeface="Arial"/>
                <a:cs typeface="Arial"/>
              </a:rPr>
              <a:t>m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000" spc="-114" dirty="0">
                <a:solidFill>
                  <a:srgbClr val="04373F"/>
                </a:solidFill>
                <a:latin typeface="Arial"/>
                <a:cs typeface="Arial"/>
              </a:rPr>
              <a:t>n</a:t>
            </a:r>
            <a:r>
              <a:rPr sz="3000" spc="150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00"/>
              </a:spcBef>
            </a:pPr>
            <a:r>
              <a:rPr sz="3000" spc="-195" dirty="0">
                <a:solidFill>
                  <a:srgbClr val="04373F"/>
                </a:solidFill>
                <a:latin typeface="Arial"/>
                <a:cs typeface="Arial"/>
              </a:rPr>
              <a:t>D</a:t>
            </a:r>
            <a:r>
              <a:rPr sz="3000" spc="50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000" spc="150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6186805" cy="10287000"/>
            <a:chOff x="0" y="0"/>
            <a:chExt cx="6186805" cy="10287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4781550" cy="3827779"/>
            </a:xfrm>
            <a:custGeom>
              <a:avLst/>
              <a:gdLst/>
              <a:ahLst/>
              <a:cxnLst/>
              <a:rect l="l" t="t" r="r" b="b"/>
              <a:pathLst>
                <a:path w="4781550" h="3827779">
                  <a:moveTo>
                    <a:pt x="4781143" y="0"/>
                  </a:moveTo>
                  <a:lnTo>
                    <a:pt x="0" y="0"/>
                  </a:lnTo>
                  <a:lnTo>
                    <a:pt x="0" y="2344331"/>
                  </a:lnTo>
                  <a:lnTo>
                    <a:pt x="0" y="3827221"/>
                  </a:lnTo>
                  <a:lnTo>
                    <a:pt x="4781143" y="3827221"/>
                  </a:lnTo>
                  <a:lnTo>
                    <a:pt x="4781143" y="2344331"/>
                  </a:lnTo>
                  <a:lnTo>
                    <a:pt x="4781143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8699" y="2344329"/>
              <a:ext cx="123825" cy="7943215"/>
            </a:xfrm>
            <a:custGeom>
              <a:avLst/>
              <a:gdLst/>
              <a:ahLst/>
              <a:cxnLst/>
              <a:rect l="l" t="t" r="r" b="b"/>
              <a:pathLst>
                <a:path w="123825" h="7943215">
                  <a:moveTo>
                    <a:pt x="0" y="0"/>
                  </a:moveTo>
                  <a:lnTo>
                    <a:pt x="123824" y="0"/>
                  </a:lnTo>
                  <a:lnTo>
                    <a:pt x="123824" y="7942661"/>
                  </a:lnTo>
                  <a:lnTo>
                    <a:pt x="0" y="7942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52734" y="6430494"/>
              <a:ext cx="2134235" cy="2134235"/>
            </a:xfrm>
            <a:custGeom>
              <a:avLst/>
              <a:gdLst/>
              <a:ahLst/>
              <a:cxnLst/>
              <a:rect l="l" t="t" r="r" b="b"/>
              <a:pathLst>
                <a:path w="2134235" h="2134234">
                  <a:moveTo>
                    <a:pt x="2071358" y="707377"/>
                  </a:moveTo>
                  <a:lnTo>
                    <a:pt x="2086786" y="753720"/>
                  </a:lnTo>
                  <a:lnTo>
                    <a:pt x="2099987" y="800263"/>
                  </a:lnTo>
                  <a:lnTo>
                    <a:pt x="2110989" y="846944"/>
                  </a:lnTo>
                  <a:lnTo>
                    <a:pt x="2119820" y="893705"/>
                  </a:lnTo>
                  <a:lnTo>
                    <a:pt x="2126509" y="940483"/>
                  </a:lnTo>
                  <a:lnTo>
                    <a:pt x="2131085" y="987220"/>
                  </a:lnTo>
                  <a:lnTo>
                    <a:pt x="2133575" y="1033855"/>
                  </a:lnTo>
                  <a:lnTo>
                    <a:pt x="2134009" y="1080327"/>
                  </a:lnTo>
                  <a:lnTo>
                    <a:pt x="2132414" y="1126578"/>
                  </a:lnTo>
                  <a:lnTo>
                    <a:pt x="2128820" y="1172546"/>
                  </a:lnTo>
                  <a:lnTo>
                    <a:pt x="2123254" y="1218171"/>
                  </a:lnTo>
                  <a:lnTo>
                    <a:pt x="2115745" y="1263393"/>
                  </a:lnTo>
                  <a:lnTo>
                    <a:pt x="2106322" y="1308152"/>
                  </a:lnTo>
                  <a:lnTo>
                    <a:pt x="2095013" y="1352388"/>
                  </a:lnTo>
                  <a:lnTo>
                    <a:pt x="2081846" y="1396040"/>
                  </a:lnTo>
                  <a:lnTo>
                    <a:pt x="2066850" y="1439049"/>
                  </a:lnTo>
                  <a:lnTo>
                    <a:pt x="2050053" y="1481354"/>
                  </a:lnTo>
                  <a:lnTo>
                    <a:pt x="2031484" y="1522895"/>
                  </a:lnTo>
                  <a:lnTo>
                    <a:pt x="2011172" y="1563611"/>
                  </a:lnTo>
                  <a:lnTo>
                    <a:pt x="1989144" y="1603443"/>
                  </a:lnTo>
                  <a:lnTo>
                    <a:pt x="1965429" y="1642331"/>
                  </a:lnTo>
                  <a:lnTo>
                    <a:pt x="1940056" y="1680213"/>
                  </a:lnTo>
                  <a:lnTo>
                    <a:pt x="1913053" y="1717031"/>
                  </a:lnTo>
                  <a:lnTo>
                    <a:pt x="1884448" y="1752724"/>
                  </a:lnTo>
                  <a:lnTo>
                    <a:pt x="1854271" y="1787231"/>
                  </a:lnTo>
                  <a:lnTo>
                    <a:pt x="1822548" y="1820492"/>
                  </a:lnTo>
                  <a:lnTo>
                    <a:pt x="1789310" y="1852448"/>
                  </a:lnTo>
                  <a:lnTo>
                    <a:pt x="1754584" y="1883038"/>
                  </a:lnTo>
                  <a:lnTo>
                    <a:pt x="1718398" y="1912201"/>
                  </a:lnTo>
                  <a:lnTo>
                    <a:pt x="1680782" y="1939879"/>
                  </a:lnTo>
                  <a:lnTo>
                    <a:pt x="1641764" y="1966009"/>
                  </a:lnTo>
                  <a:lnTo>
                    <a:pt x="1601371" y="1990533"/>
                  </a:lnTo>
                  <a:lnTo>
                    <a:pt x="1559633" y="2013390"/>
                  </a:lnTo>
                  <a:lnTo>
                    <a:pt x="1516578" y="2034520"/>
                  </a:lnTo>
                  <a:lnTo>
                    <a:pt x="1472235" y="2053863"/>
                  </a:lnTo>
                  <a:lnTo>
                    <a:pt x="1426632" y="2071358"/>
                  </a:lnTo>
                  <a:lnTo>
                    <a:pt x="1380288" y="2086786"/>
                  </a:lnTo>
                  <a:lnTo>
                    <a:pt x="1333745" y="2099987"/>
                  </a:lnTo>
                  <a:lnTo>
                    <a:pt x="1287064" y="2110989"/>
                  </a:lnTo>
                  <a:lnTo>
                    <a:pt x="1240304" y="2119820"/>
                  </a:lnTo>
                  <a:lnTo>
                    <a:pt x="1193525" y="2126509"/>
                  </a:lnTo>
                  <a:lnTo>
                    <a:pt x="1146788" y="2131085"/>
                  </a:lnTo>
                  <a:lnTo>
                    <a:pt x="1100154" y="2133575"/>
                  </a:lnTo>
                  <a:lnTo>
                    <a:pt x="1053681" y="2134009"/>
                  </a:lnTo>
                  <a:lnTo>
                    <a:pt x="1007431" y="2132414"/>
                  </a:lnTo>
                  <a:lnTo>
                    <a:pt x="961463" y="2128820"/>
                  </a:lnTo>
                  <a:lnTo>
                    <a:pt x="915838" y="2123254"/>
                  </a:lnTo>
                  <a:lnTo>
                    <a:pt x="870615" y="2115745"/>
                  </a:lnTo>
                  <a:lnTo>
                    <a:pt x="825856" y="2106322"/>
                  </a:lnTo>
                  <a:lnTo>
                    <a:pt x="781620" y="2095013"/>
                  </a:lnTo>
                  <a:lnTo>
                    <a:pt x="737968" y="2081846"/>
                  </a:lnTo>
                  <a:lnTo>
                    <a:pt x="694959" y="2066850"/>
                  </a:lnTo>
                  <a:lnTo>
                    <a:pt x="652655" y="2050053"/>
                  </a:lnTo>
                  <a:lnTo>
                    <a:pt x="611114" y="2031484"/>
                  </a:lnTo>
                  <a:lnTo>
                    <a:pt x="570397" y="2011172"/>
                  </a:lnTo>
                  <a:lnTo>
                    <a:pt x="530565" y="1989144"/>
                  </a:lnTo>
                  <a:lnTo>
                    <a:pt x="491678" y="1965429"/>
                  </a:lnTo>
                  <a:lnTo>
                    <a:pt x="453795" y="1940056"/>
                  </a:lnTo>
                  <a:lnTo>
                    <a:pt x="416977" y="1913053"/>
                  </a:lnTo>
                  <a:lnTo>
                    <a:pt x="381285" y="1884448"/>
                  </a:lnTo>
                  <a:lnTo>
                    <a:pt x="346778" y="1854271"/>
                  </a:lnTo>
                  <a:lnTo>
                    <a:pt x="313516" y="1822548"/>
                  </a:lnTo>
                  <a:lnTo>
                    <a:pt x="281560" y="1789310"/>
                  </a:lnTo>
                  <a:lnTo>
                    <a:pt x="250971" y="1754584"/>
                  </a:lnTo>
                  <a:lnTo>
                    <a:pt x="221807" y="1718398"/>
                  </a:lnTo>
                  <a:lnTo>
                    <a:pt x="194130" y="1680782"/>
                  </a:lnTo>
                  <a:lnTo>
                    <a:pt x="167999" y="1641764"/>
                  </a:lnTo>
                  <a:lnTo>
                    <a:pt x="143475" y="1601371"/>
                  </a:lnTo>
                  <a:lnTo>
                    <a:pt x="120618" y="1559633"/>
                  </a:lnTo>
                  <a:lnTo>
                    <a:pt x="99488" y="1516578"/>
                  </a:lnTo>
                  <a:lnTo>
                    <a:pt x="80145" y="1472235"/>
                  </a:lnTo>
                  <a:lnTo>
                    <a:pt x="62650" y="1426632"/>
                  </a:lnTo>
                  <a:lnTo>
                    <a:pt x="47222" y="1380288"/>
                  </a:lnTo>
                  <a:lnTo>
                    <a:pt x="34021" y="1333745"/>
                  </a:lnTo>
                  <a:lnTo>
                    <a:pt x="23019" y="1287064"/>
                  </a:lnTo>
                  <a:lnTo>
                    <a:pt x="14188" y="1240304"/>
                  </a:lnTo>
                  <a:lnTo>
                    <a:pt x="7499" y="1193525"/>
                  </a:lnTo>
                  <a:lnTo>
                    <a:pt x="2923" y="1146788"/>
                  </a:lnTo>
                  <a:lnTo>
                    <a:pt x="433" y="1100154"/>
                  </a:lnTo>
                  <a:lnTo>
                    <a:pt x="0" y="1053681"/>
                  </a:lnTo>
                  <a:lnTo>
                    <a:pt x="1594" y="1007431"/>
                  </a:lnTo>
                  <a:lnTo>
                    <a:pt x="5189" y="961463"/>
                  </a:lnTo>
                  <a:lnTo>
                    <a:pt x="10754" y="915838"/>
                  </a:lnTo>
                  <a:lnTo>
                    <a:pt x="18263" y="870615"/>
                  </a:lnTo>
                  <a:lnTo>
                    <a:pt x="27686" y="825856"/>
                  </a:lnTo>
                  <a:lnTo>
                    <a:pt x="38996" y="781620"/>
                  </a:lnTo>
                  <a:lnTo>
                    <a:pt x="52163" y="737968"/>
                  </a:lnTo>
                  <a:lnTo>
                    <a:pt x="67159" y="694959"/>
                  </a:lnTo>
                  <a:lnTo>
                    <a:pt x="83955" y="652655"/>
                  </a:lnTo>
                  <a:lnTo>
                    <a:pt x="102524" y="611114"/>
                  </a:lnTo>
                  <a:lnTo>
                    <a:pt x="122837" y="570397"/>
                  </a:lnTo>
                  <a:lnTo>
                    <a:pt x="144864" y="530565"/>
                  </a:lnTo>
                  <a:lnTo>
                    <a:pt x="168579" y="491678"/>
                  </a:lnTo>
                  <a:lnTo>
                    <a:pt x="193952" y="453795"/>
                  </a:lnTo>
                  <a:lnTo>
                    <a:pt x="220955" y="416977"/>
                  </a:lnTo>
                  <a:lnTo>
                    <a:pt x="249560" y="381285"/>
                  </a:lnTo>
                  <a:lnTo>
                    <a:pt x="279738" y="346778"/>
                  </a:lnTo>
                  <a:lnTo>
                    <a:pt x="311460" y="313516"/>
                  </a:lnTo>
                  <a:lnTo>
                    <a:pt x="344698" y="281560"/>
                  </a:lnTo>
                  <a:lnTo>
                    <a:pt x="379425" y="250971"/>
                  </a:lnTo>
                  <a:lnTo>
                    <a:pt x="415610" y="221807"/>
                  </a:lnTo>
                  <a:lnTo>
                    <a:pt x="453226" y="194130"/>
                  </a:lnTo>
                  <a:lnTo>
                    <a:pt x="492245" y="167999"/>
                  </a:lnTo>
                  <a:lnTo>
                    <a:pt x="532637" y="143475"/>
                  </a:lnTo>
                  <a:lnTo>
                    <a:pt x="574375" y="120618"/>
                  </a:lnTo>
                  <a:lnTo>
                    <a:pt x="617430" y="99488"/>
                  </a:lnTo>
                  <a:lnTo>
                    <a:pt x="661773" y="80145"/>
                  </a:lnTo>
                  <a:lnTo>
                    <a:pt x="707377" y="62650"/>
                  </a:lnTo>
                  <a:lnTo>
                    <a:pt x="753720" y="47222"/>
                  </a:lnTo>
                  <a:lnTo>
                    <a:pt x="800263" y="34021"/>
                  </a:lnTo>
                  <a:lnTo>
                    <a:pt x="846944" y="23019"/>
                  </a:lnTo>
                  <a:lnTo>
                    <a:pt x="893705" y="14188"/>
                  </a:lnTo>
                  <a:lnTo>
                    <a:pt x="940483" y="7499"/>
                  </a:lnTo>
                  <a:lnTo>
                    <a:pt x="987220" y="2923"/>
                  </a:lnTo>
                  <a:lnTo>
                    <a:pt x="1033855" y="433"/>
                  </a:lnTo>
                  <a:lnTo>
                    <a:pt x="1080327" y="0"/>
                  </a:lnTo>
                  <a:lnTo>
                    <a:pt x="1126578" y="1594"/>
                  </a:lnTo>
                  <a:lnTo>
                    <a:pt x="1172546" y="5189"/>
                  </a:lnTo>
                  <a:lnTo>
                    <a:pt x="1218171" y="10754"/>
                  </a:lnTo>
                  <a:lnTo>
                    <a:pt x="1263393" y="18263"/>
                  </a:lnTo>
                  <a:lnTo>
                    <a:pt x="1308152" y="27686"/>
                  </a:lnTo>
                  <a:lnTo>
                    <a:pt x="1352388" y="38996"/>
                  </a:lnTo>
                  <a:lnTo>
                    <a:pt x="1396040" y="52163"/>
                  </a:lnTo>
                  <a:lnTo>
                    <a:pt x="1439049" y="67159"/>
                  </a:lnTo>
                  <a:lnTo>
                    <a:pt x="1481354" y="83955"/>
                  </a:lnTo>
                  <a:lnTo>
                    <a:pt x="1522895" y="102524"/>
                  </a:lnTo>
                  <a:lnTo>
                    <a:pt x="1563611" y="122837"/>
                  </a:lnTo>
                  <a:lnTo>
                    <a:pt x="1603443" y="144864"/>
                  </a:lnTo>
                  <a:lnTo>
                    <a:pt x="1642331" y="168579"/>
                  </a:lnTo>
                  <a:lnTo>
                    <a:pt x="1680213" y="193952"/>
                  </a:lnTo>
                  <a:lnTo>
                    <a:pt x="1717031" y="220955"/>
                  </a:lnTo>
                  <a:lnTo>
                    <a:pt x="1752724" y="249560"/>
                  </a:lnTo>
                  <a:lnTo>
                    <a:pt x="1787231" y="279738"/>
                  </a:lnTo>
                  <a:lnTo>
                    <a:pt x="1820492" y="311460"/>
                  </a:lnTo>
                  <a:lnTo>
                    <a:pt x="1852448" y="344698"/>
                  </a:lnTo>
                  <a:lnTo>
                    <a:pt x="1883038" y="379425"/>
                  </a:lnTo>
                  <a:lnTo>
                    <a:pt x="1912201" y="415610"/>
                  </a:lnTo>
                  <a:lnTo>
                    <a:pt x="1939879" y="453226"/>
                  </a:lnTo>
                  <a:lnTo>
                    <a:pt x="1966009" y="492245"/>
                  </a:lnTo>
                  <a:lnTo>
                    <a:pt x="1990533" y="532637"/>
                  </a:lnTo>
                  <a:lnTo>
                    <a:pt x="2013390" y="574375"/>
                  </a:lnTo>
                  <a:lnTo>
                    <a:pt x="2034520" y="617430"/>
                  </a:lnTo>
                  <a:lnTo>
                    <a:pt x="2053863" y="661773"/>
                  </a:lnTo>
                  <a:lnTo>
                    <a:pt x="2071358" y="707377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07927" y="6189258"/>
              <a:ext cx="1494790" cy="1494790"/>
            </a:xfrm>
            <a:custGeom>
              <a:avLst/>
              <a:gdLst/>
              <a:ahLst/>
              <a:cxnLst/>
              <a:rect l="l" t="t" r="r" b="b"/>
              <a:pathLst>
                <a:path w="1494789" h="1494790">
                  <a:moveTo>
                    <a:pt x="1450327" y="495397"/>
                  </a:moveTo>
                  <a:lnTo>
                    <a:pt x="1465529" y="542625"/>
                  </a:lnTo>
                  <a:lnTo>
                    <a:pt x="1477527" y="590355"/>
                  </a:lnTo>
                  <a:lnTo>
                    <a:pt x="1486327" y="638455"/>
                  </a:lnTo>
                  <a:lnTo>
                    <a:pt x="1491933" y="686794"/>
                  </a:lnTo>
                  <a:lnTo>
                    <a:pt x="1494349" y="735240"/>
                  </a:lnTo>
                  <a:lnTo>
                    <a:pt x="1493580" y="783661"/>
                  </a:lnTo>
                  <a:lnTo>
                    <a:pt x="1489630" y="831927"/>
                  </a:lnTo>
                  <a:lnTo>
                    <a:pt x="1482506" y="879905"/>
                  </a:lnTo>
                  <a:lnTo>
                    <a:pt x="1472210" y="927465"/>
                  </a:lnTo>
                  <a:lnTo>
                    <a:pt x="1458747" y="974473"/>
                  </a:lnTo>
                  <a:lnTo>
                    <a:pt x="1442123" y="1020800"/>
                  </a:lnTo>
                  <a:lnTo>
                    <a:pt x="1422342" y="1066312"/>
                  </a:lnTo>
                  <a:lnTo>
                    <a:pt x="1399730" y="1110487"/>
                  </a:lnTo>
                  <a:lnTo>
                    <a:pt x="1374485" y="1152738"/>
                  </a:lnTo>
                  <a:lnTo>
                    <a:pt x="1346706" y="1192979"/>
                  </a:lnTo>
                  <a:lnTo>
                    <a:pt x="1316492" y="1231124"/>
                  </a:lnTo>
                  <a:lnTo>
                    <a:pt x="1283941" y="1267083"/>
                  </a:lnTo>
                  <a:lnTo>
                    <a:pt x="1249152" y="1300772"/>
                  </a:lnTo>
                  <a:lnTo>
                    <a:pt x="1212224" y="1332102"/>
                  </a:lnTo>
                  <a:lnTo>
                    <a:pt x="1173255" y="1360986"/>
                  </a:lnTo>
                  <a:lnTo>
                    <a:pt x="1132345" y="1387338"/>
                  </a:lnTo>
                  <a:lnTo>
                    <a:pt x="1089592" y="1411070"/>
                  </a:lnTo>
                  <a:lnTo>
                    <a:pt x="1045094" y="1432095"/>
                  </a:lnTo>
                  <a:lnTo>
                    <a:pt x="998951" y="1450327"/>
                  </a:lnTo>
                  <a:lnTo>
                    <a:pt x="951729" y="1465527"/>
                  </a:lnTo>
                  <a:lnTo>
                    <a:pt x="903993" y="1477527"/>
                  </a:lnTo>
                  <a:lnTo>
                    <a:pt x="855893" y="1486327"/>
                  </a:lnTo>
                  <a:lnTo>
                    <a:pt x="807554" y="1491933"/>
                  </a:lnTo>
                  <a:lnTo>
                    <a:pt x="759108" y="1494349"/>
                  </a:lnTo>
                  <a:lnTo>
                    <a:pt x="710687" y="1493580"/>
                  </a:lnTo>
                  <a:lnTo>
                    <a:pt x="662421" y="1489630"/>
                  </a:lnTo>
                  <a:lnTo>
                    <a:pt x="614443" y="1482506"/>
                  </a:lnTo>
                  <a:lnTo>
                    <a:pt x="566883" y="1472210"/>
                  </a:lnTo>
                  <a:lnTo>
                    <a:pt x="519875" y="1458747"/>
                  </a:lnTo>
                  <a:lnTo>
                    <a:pt x="473548" y="1442123"/>
                  </a:lnTo>
                  <a:lnTo>
                    <a:pt x="428036" y="1422342"/>
                  </a:lnTo>
                  <a:lnTo>
                    <a:pt x="383861" y="1399730"/>
                  </a:lnTo>
                  <a:lnTo>
                    <a:pt x="341610" y="1374485"/>
                  </a:lnTo>
                  <a:lnTo>
                    <a:pt x="301369" y="1346706"/>
                  </a:lnTo>
                  <a:lnTo>
                    <a:pt x="263225" y="1316492"/>
                  </a:lnTo>
                  <a:lnTo>
                    <a:pt x="227265" y="1283941"/>
                  </a:lnTo>
                  <a:lnTo>
                    <a:pt x="193576" y="1249152"/>
                  </a:lnTo>
                  <a:lnTo>
                    <a:pt x="162246" y="1212224"/>
                  </a:lnTo>
                  <a:lnTo>
                    <a:pt x="133362" y="1173255"/>
                  </a:lnTo>
                  <a:lnTo>
                    <a:pt x="107010" y="1132345"/>
                  </a:lnTo>
                  <a:lnTo>
                    <a:pt x="83278" y="1089592"/>
                  </a:lnTo>
                  <a:lnTo>
                    <a:pt x="62253" y="1045094"/>
                  </a:lnTo>
                  <a:lnTo>
                    <a:pt x="44021" y="998951"/>
                  </a:lnTo>
                  <a:lnTo>
                    <a:pt x="28819" y="951723"/>
                  </a:lnTo>
                  <a:lnTo>
                    <a:pt x="16821" y="903993"/>
                  </a:lnTo>
                  <a:lnTo>
                    <a:pt x="8021" y="855893"/>
                  </a:lnTo>
                  <a:lnTo>
                    <a:pt x="2415" y="807554"/>
                  </a:lnTo>
                  <a:lnTo>
                    <a:pt x="0" y="759108"/>
                  </a:lnTo>
                  <a:lnTo>
                    <a:pt x="242" y="743860"/>
                  </a:lnTo>
                  <a:lnTo>
                    <a:pt x="86177" y="983857"/>
                  </a:lnTo>
                  <a:lnTo>
                    <a:pt x="105009" y="1031102"/>
                  </a:lnTo>
                  <a:lnTo>
                    <a:pt x="126962" y="1076490"/>
                  </a:lnTo>
                  <a:lnTo>
                    <a:pt x="151929" y="1119903"/>
                  </a:lnTo>
                  <a:lnTo>
                    <a:pt x="179801" y="1161223"/>
                  </a:lnTo>
                  <a:lnTo>
                    <a:pt x="210469" y="1200330"/>
                  </a:lnTo>
                  <a:lnTo>
                    <a:pt x="243827" y="1237107"/>
                  </a:lnTo>
                  <a:lnTo>
                    <a:pt x="279765" y="1271435"/>
                  </a:lnTo>
                  <a:lnTo>
                    <a:pt x="318175" y="1303195"/>
                  </a:lnTo>
                  <a:lnTo>
                    <a:pt x="358950" y="1332269"/>
                  </a:lnTo>
                  <a:lnTo>
                    <a:pt x="401980" y="1358539"/>
                  </a:lnTo>
                  <a:lnTo>
                    <a:pt x="447159" y="1381886"/>
                  </a:lnTo>
                  <a:lnTo>
                    <a:pt x="493876" y="1401976"/>
                  </a:lnTo>
                  <a:lnTo>
                    <a:pt x="541489" y="1418552"/>
                  </a:lnTo>
                  <a:lnTo>
                    <a:pt x="589837" y="1431604"/>
                  </a:lnTo>
                  <a:lnTo>
                    <a:pt x="638760" y="1441124"/>
                  </a:lnTo>
                  <a:lnTo>
                    <a:pt x="688097" y="1447105"/>
                  </a:lnTo>
                  <a:lnTo>
                    <a:pt x="737689" y="1449536"/>
                  </a:lnTo>
                  <a:lnTo>
                    <a:pt x="787375" y="1448411"/>
                  </a:lnTo>
                  <a:lnTo>
                    <a:pt x="836995" y="1443720"/>
                  </a:lnTo>
                  <a:lnTo>
                    <a:pt x="886389" y="1435455"/>
                  </a:lnTo>
                  <a:lnTo>
                    <a:pt x="935396" y="1423608"/>
                  </a:lnTo>
                  <a:lnTo>
                    <a:pt x="983857" y="1408171"/>
                  </a:lnTo>
                  <a:lnTo>
                    <a:pt x="1031102" y="1389339"/>
                  </a:lnTo>
                  <a:lnTo>
                    <a:pt x="1076490" y="1367386"/>
                  </a:lnTo>
                  <a:lnTo>
                    <a:pt x="1119903" y="1342419"/>
                  </a:lnTo>
                  <a:lnTo>
                    <a:pt x="1161223" y="1314547"/>
                  </a:lnTo>
                  <a:lnTo>
                    <a:pt x="1200330" y="1283879"/>
                  </a:lnTo>
                  <a:lnTo>
                    <a:pt x="1237107" y="1250521"/>
                  </a:lnTo>
                  <a:lnTo>
                    <a:pt x="1271435" y="1214583"/>
                  </a:lnTo>
                  <a:lnTo>
                    <a:pt x="1303195" y="1176173"/>
                  </a:lnTo>
                  <a:lnTo>
                    <a:pt x="1332269" y="1135398"/>
                  </a:lnTo>
                  <a:lnTo>
                    <a:pt x="1358539" y="1092368"/>
                  </a:lnTo>
                  <a:lnTo>
                    <a:pt x="1381886" y="1047189"/>
                  </a:lnTo>
                  <a:lnTo>
                    <a:pt x="1401976" y="1000472"/>
                  </a:lnTo>
                  <a:lnTo>
                    <a:pt x="1418552" y="952859"/>
                  </a:lnTo>
                  <a:lnTo>
                    <a:pt x="1431604" y="904511"/>
                  </a:lnTo>
                  <a:lnTo>
                    <a:pt x="1441124" y="855588"/>
                  </a:lnTo>
                  <a:lnTo>
                    <a:pt x="1447105" y="806251"/>
                  </a:lnTo>
                  <a:lnTo>
                    <a:pt x="1449536" y="756659"/>
                  </a:lnTo>
                  <a:lnTo>
                    <a:pt x="1448411" y="706973"/>
                  </a:lnTo>
                  <a:lnTo>
                    <a:pt x="1443720" y="657353"/>
                  </a:lnTo>
                  <a:lnTo>
                    <a:pt x="1435455" y="607959"/>
                  </a:lnTo>
                  <a:lnTo>
                    <a:pt x="1423608" y="558952"/>
                  </a:lnTo>
                  <a:lnTo>
                    <a:pt x="1408171" y="510491"/>
                  </a:lnTo>
                  <a:lnTo>
                    <a:pt x="1322236" y="270495"/>
                  </a:lnTo>
                  <a:lnTo>
                    <a:pt x="1332102" y="282124"/>
                  </a:lnTo>
                  <a:lnTo>
                    <a:pt x="1360986" y="321093"/>
                  </a:lnTo>
                  <a:lnTo>
                    <a:pt x="1387338" y="362003"/>
                  </a:lnTo>
                  <a:lnTo>
                    <a:pt x="1411070" y="404756"/>
                  </a:lnTo>
                  <a:lnTo>
                    <a:pt x="1432095" y="449254"/>
                  </a:lnTo>
                  <a:lnTo>
                    <a:pt x="1450327" y="495397"/>
                  </a:lnTo>
                  <a:close/>
                </a:path>
                <a:path w="1494789" h="1494790">
                  <a:moveTo>
                    <a:pt x="1322236" y="270495"/>
                  </a:moveTo>
                  <a:lnTo>
                    <a:pt x="1408171" y="510491"/>
                  </a:lnTo>
                  <a:lnTo>
                    <a:pt x="1389339" y="463246"/>
                  </a:lnTo>
                  <a:lnTo>
                    <a:pt x="1367386" y="417858"/>
                  </a:lnTo>
                  <a:lnTo>
                    <a:pt x="1342419" y="374445"/>
                  </a:lnTo>
                  <a:lnTo>
                    <a:pt x="1314547" y="333125"/>
                  </a:lnTo>
                  <a:lnTo>
                    <a:pt x="1283879" y="294018"/>
                  </a:lnTo>
                  <a:lnTo>
                    <a:pt x="1250521" y="257241"/>
                  </a:lnTo>
                  <a:lnTo>
                    <a:pt x="1214583" y="222913"/>
                  </a:lnTo>
                  <a:lnTo>
                    <a:pt x="1176173" y="191153"/>
                  </a:lnTo>
                  <a:lnTo>
                    <a:pt x="1135398" y="162079"/>
                  </a:lnTo>
                  <a:lnTo>
                    <a:pt x="1092368" y="135809"/>
                  </a:lnTo>
                  <a:lnTo>
                    <a:pt x="1047189" y="112462"/>
                  </a:lnTo>
                  <a:lnTo>
                    <a:pt x="1000472" y="92372"/>
                  </a:lnTo>
                  <a:lnTo>
                    <a:pt x="952859" y="75796"/>
                  </a:lnTo>
                  <a:lnTo>
                    <a:pt x="904511" y="62744"/>
                  </a:lnTo>
                  <a:lnTo>
                    <a:pt x="855588" y="53224"/>
                  </a:lnTo>
                  <a:lnTo>
                    <a:pt x="806251" y="47243"/>
                  </a:lnTo>
                  <a:lnTo>
                    <a:pt x="756659" y="44812"/>
                  </a:lnTo>
                  <a:lnTo>
                    <a:pt x="706973" y="45937"/>
                  </a:lnTo>
                  <a:lnTo>
                    <a:pt x="657353" y="50628"/>
                  </a:lnTo>
                  <a:lnTo>
                    <a:pt x="607959" y="58893"/>
                  </a:lnTo>
                  <a:lnTo>
                    <a:pt x="558952" y="70740"/>
                  </a:lnTo>
                  <a:lnTo>
                    <a:pt x="510491" y="86177"/>
                  </a:lnTo>
                  <a:lnTo>
                    <a:pt x="463246" y="105009"/>
                  </a:lnTo>
                  <a:lnTo>
                    <a:pt x="417858" y="126962"/>
                  </a:lnTo>
                  <a:lnTo>
                    <a:pt x="374445" y="151929"/>
                  </a:lnTo>
                  <a:lnTo>
                    <a:pt x="333125" y="179801"/>
                  </a:lnTo>
                  <a:lnTo>
                    <a:pt x="294018" y="210469"/>
                  </a:lnTo>
                  <a:lnTo>
                    <a:pt x="257241" y="243827"/>
                  </a:lnTo>
                  <a:lnTo>
                    <a:pt x="222913" y="279765"/>
                  </a:lnTo>
                  <a:lnTo>
                    <a:pt x="191153" y="318175"/>
                  </a:lnTo>
                  <a:lnTo>
                    <a:pt x="162079" y="358950"/>
                  </a:lnTo>
                  <a:lnTo>
                    <a:pt x="135809" y="401980"/>
                  </a:lnTo>
                  <a:lnTo>
                    <a:pt x="112462" y="447159"/>
                  </a:lnTo>
                  <a:lnTo>
                    <a:pt x="92372" y="493876"/>
                  </a:lnTo>
                  <a:lnTo>
                    <a:pt x="75796" y="541489"/>
                  </a:lnTo>
                  <a:lnTo>
                    <a:pt x="62744" y="589837"/>
                  </a:lnTo>
                  <a:lnTo>
                    <a:pt x="53224" y="638760"/>
                  </a:lnTo>
                  <a:lnTo>
                    <a:pt x="47243" y="688097"/>
                  </a:lnTo>
                  <a:lnTo>
                    <a:pt x="44812" y="737689"/>
                  </a:lnTo>
                  <a:lnTo>
                    <a:pt x="45937" y="787375"/>
                  </a:lnTo>
                  <a:lnTo>
                    <a:pt x="50628" y="836995"/>
                  </a:lnTo>
                  <a:lnTo>
                    <a:pt x="58893" y="886389"/>
                  </a:lnTo>
                  <a:lnTo>
                    <a:pt x="70740" y="935396"/>
                  </a:lnTo>
                  <a:lnTo>
                    <a:pt x="86177" y="983857"/>
                  </a:lnTo>
                  <a:lnTo>
                    <a:pt x="242" y="743860"/>
                  </a:lnTo>
                  <a:lnTo>
                    <a:pt x="4718" y="662421"/>
                  </a:lnTo>
                  <a:lnTo>
                    <a:pt x="11843" y="614443"/>
                  </a:lnTo>
                  <a:lnTo>
                    <a:pt x="22138" y="566883"/>
                  </a:lnTo>
                  <a:lnTo>
                    <a:pt x="35601" y="519875"/>
                  </a:lnTo>
                  <a:lnTo>
                    <a:pt x="52225" y="473548"/>
                  </a:lnTo>
                  <a:lnTo>
                    <a:pt x="72006" y="428036"/>
                  </a:lnTo>
                  <a:lnTo>
                    <a:pt x="94677" y="383840"/>
                  </a:lnTo>
                  <a:lnTo>
                    <a:pt x="119960" y="341575"/>
                  </a:lnTo>
                  <a:lnTo>
                    <a:pt x="147760" y="301326"/>
                  </a:lnTo>
                  <a:lnTo>
                    <a:pt x="177981" y="263180"/>
                  </a:lnTo>
                  <a:lnTo>
                    <a:pt x="210527" y="227222"/>
                  </a:lnTo>
                  <a:lnTo>
                    <a:pt x="245301" y="193538"/>
                  </a:lnTo>
                  <a:lnTo>
                    <a:pt x="282209" y="162216"/>
                  </a:lnTo>
                  <a:lnTo>
                    <a:pt x="321155" y="133339"/>
                  </a:lnTo>
                  <a:lnTo>
                    <a:pt x="362042" y="106996"/>
                  </a:lnTo>
                  <a:lnTo>
                    <a:pt x="404776" y="83271"/>
                  </a:lnTo>
                  <a:lnTo>
                    <a:pt x="449259" y="62251"/>
                  </a:lnTo>
                  <a:lnTo>
                    <a:pt x="495397" y="44021"/>
                  </a:lnTo>
                  <a:lnTo>
                    <a:pt x="542625" y="28819"/>
                  </a:lnTo>
                  <a:lnTo>
                    <a:pt x="590355" y="16821"/>
                  </a:lnTo>
                  <a:lnTo>
                    <a:pt x="638455" y="8021"/>
                  </a:lnTo>
                  <a:lnTo>
                    <a:pt x="686794" y="2415"/>
                  </a:lnTo>
                  <a:lnTo>
                    <a:pt x="735240" y="0"/>
                  </a:lnTo>
                  <a:lnTo>
                    <a:pt x="783661" y="768"/>
                  </a:lnTo>
                  <a:lnTo>
                    <a:pt x="831927" y="4718"/>
                  </a:lnTo>
                  <a:lnTo>
                    <a:pt x="879905" y="11843"/>
                  </a:lnTo>
                  <a:lnTo>
                    <a:pt x="927465" y="22138"/>
                  </a:lnTo>
                  <a:lnTo>
                    <a:pt x="974473" y="35601"/>
                  </a:lnTo>
                  <a:lnTo>
                    <a:pt x="1020800" y="52225"/>
                  </a:lnTo>
                  <a:lnTo>
                    <a:pt x="1066312" y="72006"/>
                  </a:lnTo>
                  <a:lnTo>
                    <a:pt x="1110487" y="94618"/>
                  </a:lnTo>
                  <a:lnTo>
                    <a:pt x="1152738" y="119863"/>
                  </a:lnTo>
                  <a:lnTo>
                    <a:pt x="1192979" y="147642"/>
                  </a:lnTo>
                  <a:lnTo>
                    <a:pt x="1231124" y="177856"/>
                  </a:lnTo>
                  <a:lnTo>
                    <a:pt x="1267083" y="210407"/>
                  </a:lnTo>
                  <a:lnTo>
                    <a:pt x="1300772" y="245196"/>
                  </a:lnTo>
                  <a:lnTo>
                    <a:pt x="1322236" y="270495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707630" y="0"/>
            <a:ext cx="10580370" cy="1738630"/>
            <a:chOff x="7707630" y="0"/>
            <a:chExt cx="10580370" cy="1738630"/>
          </a:xfrm>
        </p:grpSpPr>
        <p:sp>
          <p:nvSpPr>
            <p:cNvPr id="10" name="object 10"/>
            <p:cNvSpPr/>
            <p:nvPr/>
          </p:nvSpPr>
          <p:spPr>
            <a:xfrm>
              <a:off x="17215308" y="11"/>
              <a:ext cx="1073150" cy="1738630"/>
            </a:xfrm>
            <a:custGeom>
              <a:avLst/>
              <a:gdLst/>
              <a:ahLst/>
              <a:cxnLst/>
              <a:rect l="l" t="t" r="r" b="b"/>
              <a:pathLst>
                <a:path w="1073150" h="1738630">
                  <a:moveTo>
                    <a:pt x="1072667" y="1152512"/>
                  </a:moveTo>
                  <a:lnTo>
                    <a:pt x="0" y="1152512"/>
                  </a:lnTo>
                  <a:lnTo>
                    <a:pt x="0" y="1738376"/>
                  </a:lnTo>
                  <a:lnTo>
                    <a:pt x="1072667" y="1738376"/>
                  </a:lnTo>
                  <a:lnTo>
                    <a:pt x="1072667" y="1152512"/>
                  </a:lnTo>
                  <a:close/>
                </a:path>
                <a:path w="1073150" h="1738630">
                  <a:moveTo>
                    <a:pt x="1072667" y="0"/>
                  </a:moveTo>
                  <a:lnTo>
                    <a:pt x="0" y="0"/>
                  </a:lnTo>
                  <a:lnTo>
                    <a:pt x="0" y="1028687"/>
                  </a:lnTo>
                  <a:lnTo>
                    <a:pt x="1072667" y="1028687"/>
                  </a:lnTo>
                  <a:lnTo>
                    <a:pt x="1072667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707630" y="1028699"/>
              <a:ext cx="10580370" cy="123825"/>
            </a:xfrm>
            <a:custGeom>
              <a:avLst/>
              <a:gdLst/>
              <a:ahLst/>
              <a:cxnLst/>
              <a:rect l="l" t="t" r="r" b="b"/>
              <a:pathLst>
                <a:path w="10580369" h="123825">
                  <a:moveTo>
                    <a:pt x="0" y="0"/>
                  </a:moveTo>
                  <a:lnTo>
                    <a:pt x="10580370" y="0"/>
                  </a:lnTo>
                  <a:lnTo>
                    <a:pt x="10580370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94877" y="4893128"/>
            <a:ext cx="8489315" cy="435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5450">
              <a:lnSpc>
                <a:spcPct val="100000"/>
              </a:lnSpc>
              <a:spcBef>
                <a:spcPts val="100"/>
              </a:spcBef>
              <a:tabLst>
                <a:tab pos="4019550" algn="l"/>
              </a:tabLst>
            </a:pPr>
            <a:r>
              <a:rPr sz="3700" b="1" spc="525" dirty="0">
                <a:solidFill>
                  <a:srgbClr val="FDFDFD"/>
                </a:solidFill>
                <a:latin typeface="Arial"/>
                <a:cs typeface="Arial"/>
              </a:rPr>
              <a:t>AN	</a:t>
            </a:r>
            <a:r>
              <a:rPr sz="3700" b="1" spc="555" dirty="0">
                <a:solidFill>
                  <a:srgbClr val="FDFDFD"/>
                </a:solidFill>
                <a:latin typeface="Arial"/>
                <a:cs typeface="Arial"/>
              </a:rPr>
              <a:t>INTRODUCTION</a:t>
            </a:r>
            <a:endParaRPr sz="37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579"/>
              </a:spcBef>
            </a:pPr>
            <a:r>
              <a:rPr sz="3000" spc="-15" dirty="0">
                <a:solidFill>
                  <a:srgbClr val="FDFDFD"/>
                </a:solidFill>
                <a:latin typeface="Arial"/>
                <a:cs typeface="Arial"/>
              </a:rPr>
              <a:t>Pancreatitis </a:t>
            </a:r>
            <a:r>
              <a:rPr sz="3000" spc="-125" dirty="0">
                <a:solidFill>
                  <a:srgbClr val="FDFDFD"/>
                </a:solidFill>
                <a:latin typeface="Arial"/>
                <a:cs typeface="Arial"/>
              </a:rPr>
              <a:t>is </a:t>
            </a:r>
            <a:r>
              <a:rPr sz="3000" spc="5" dirty="0">
                <a:solidFill>
                  <a:srgbClr val="FDFDFD"/>
                </a:solidFill>
                <a:latin typeface="Arial"/>
                <a:cs typeface="Arial"/>
              </a:rPr>
              <a:t>inflammation </a:t>
            </a:r>
            <a:r>
              <a:rPr sz="3000" spc="100" dirty="0">
                <a:solidFill>
                  <a:srgbClr val="FDFDFD"/>
                </a:solidFill>
                <a:latin typeface="Arial"/>
                <a:cs typeface="Arial"/>
              </a:rPr>
              <a:t>of </a:t>
            </a:r>
            <a:r>
              <a:rPr sz="3000" spc="10" dirty="0">
                <a:solidFill>
                  <a:srgbClr val="FDFDFD"/>
                </a:solidFill>
                <a:latin typeface="Arial"/>
                <a:cs typeface="Arial"/>
              </a:rPr>
              <a:t>the</a:t>
            </a:r>
            <a:r>
              <a:rPr sz="3000" spc="21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3000" spc="-20" dirty="0">
                <a:solidFill>
                  <a:srgbClr val="FDFDFD"/>
                </a:solidFill>
                <a:latin typeface="Arial"/>
                <a:cs typeface="Arial"/>
              </a:rPr>
              <a:t>pancreas.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Arial"/>
              <a:cs typeface="Arial"/>
            </a:endParaRPr>
          </a:p>
          <a:p>
            <a:pPr marL="12700" marR="8890" algn="just">
              <a:lnSpc>
                <a:spcPct val="125000"/>
              </a:lnSpc>
            </a:pPr>
            <a:r>
              <a:rPr sz="3000" spc="-15" dirty="0">
                <a:solidFill>
                  <a:srgbClr val="FDFDFD"/>
                </a:solidFill>
                <a:latin typeface="Arial"/>
                <a:cs typeface="Arial"/>
              </a:rPr>
              <a:t>Pancreatitis </a:t>
            </a:r>
            <a:r>
              <a:rPr sz="3000" spc="5" dirty="0">
                <a:solidFill>
                  <a:srgbClr val="FDFDFD"/>
                </a:solidFill>
                <a:latin typeface="Arial"/>
                <a:cs typeface="Arial"/>
              </a:rPr>
              <a:t>can </a:t>
            </a:r>
            <a:r>
              <a:rPr sz="3000" dirty="0">
                <a:solidFill>
                  <a:srgbClr val="FDFDFD"/>
                </a:solidFill>
                <a:latin typeface="Arial"/>
                <a:cs typeface="Arial"/>
              </a:rPr>
              <a:t>occur </a:t>
            </a:r>
            <a:r>
              <a:rPr sz="3000" spc="-114" dirty="0">
                <a:solidFill>
                  <a:srgbClr val="FDFDFD"/>
                </a:solidFill>
                <a:latin typeface="Arial"/>
                <a:cs typeface="Arial"/>
              </a:rPr>
              <a:t>as</a:t>
            </a:r>
            <a:r>
              <a:rPr sz="3000" spc="600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3000" spc="40" dirty="0">
                <a:solidFill>
                  <a:srgbClr val="FDFDFD"/>
                </a:solidFill>
                <a:latin typeface="Arial"/>
                <a:cs typeface="Arial"/>
              </a:rPr>
              <a:t>acute </a:t>
            </a:r>
            <a:r>
              <a:rPr sz="3000" spc="25" dirty="0">
                <a:solidFill>
                  <a:srgbClr val="FDFDFD"/>
                </a:solidFill>
                <a:latin typeface="Arial"/>
                <a:cs typeface="Arial"/>
              </a:rPr>
              <a:t>pancreatitis </a:t>
            </a:r>
            <a:r>
              <a:rPr sz="3000" spc="-935" dirty="0">
                <a:solidFill>
                  <a:srgbClr val="FDFDFD"/>
                </a:solidFill>
                <a:latin typeface="Arial"/>
                <a:cs typeface="Arial"/>
              </a:rPr>
              <a:t>— </a:t>
            </a:r>
            <a:r>
              <a:rPr sz="3000" spc="-79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3000" spc="-35" dirty="0">
                <a:solidFill>
                  <a:srgbClr val="FDFDFD"/>
                </a:solidFill>
                <a:latin typeface="Arial"/>
                <a:cs typeface="Arial"/>
              </a:rPr>
              <a:t>meaning </a:t>
            </a:r>
            <a:r>
              <a:rPr sz="3000" spc="100" dirty="0">
                <a:solidFill>
                  <a:srgbClr val="FDFDFD"/>
                </a:solidFill>
                <a:latin typeface="Arial"/>
                <a:cs typeface="Arial"/>
              </a:rPr>
              <a:t>it </a:t>
            </a:r>
            <a:r>
              <a:rPr sz="3000" spc="-10" dirty="0">
                <a:solidFill>
                  <a:srgbClr val="FDFDFD"/>
                </a:solidFill>
                <a:latin typeface="Arial"/>
                <a:cs typeface="Arial"/>
              </a:rPr>
              <a:t>appears </a:t>
            </a:r>
            <a:r>
              <a:rPr sz="3000" spc="-70" dirty="0">
                <a:solidFill>
                  <a:srgbClr val="FDFDFD"/>
                </a:solidFill>
                <a:latin typeface="Arial"/>
                <a:cs typeface="Arial"/>
              </a:rPr>
              <a:t>suddenly </a:t>
            </a:r>
            <a:r>
              <a:rPr sz="3000" dirty="0">
                <a:solidFill>
                  <a:srgbClr val="FDFDFD"/>
                </a:solidFill>
                <a:latin typeface="Arial"/>
                <a:cs typeface="Arial"/>
              </a:rPr>
              <a:t>and </a:t>
            </a:r>
            <a:r>
              <a:rPr sz="3000" spc="-60" dirty="0">
                <a:solidFill>
                  <a:srgbClr val="FDFDFD"/>
                </a:solidFill>
                <a:latin typeface="Arial"/>
                <a:cs typeface="Arial"/>
              </a:rPr>
              <a:t>lasts </a:t>
            </a:r>
            <a:r>
              <a:rPr sz="3000" spc="55" dirty="0">
                <a:solidFill>
                  <a:srgbClr val="FDFDFD"/>
                </a:solidFill>
                <a:latin typeface="Arial"/>
                <a:cs typeface="Arial"/>
              </a:rPr>
              <a:t>for </a:t>
            </a:r>
            <a:r>
              <a:rPr sz="3000" spc="-70" dirty="0">
                <a:solidFill>
                  <a:srgbClr val="FDFDFD"/>
                </a:solidFill>
                <a:latin typeface="Arial"/>
                <a:cs typeface="Arial"/>
              </a:rPr>
              <a:t>days.  </a:t>
            </a:r>
            <a:r>
              <a:rPr sz="3000" spc="-114" dirty="0">
                <a:solidFill>
                  <a:srgbClr val="FDFDFD"/>
                </a:solidFill>
                <a:latin typeface="Arial"/>
                <a:cs typeface="Arial"/>
              </a:rPr>
              <a:t>Some </a:t>
            </a:r>
            <a:r>
              <a:rPr sz="3000" spc="20" dirty="0">
                <a:solidFill>
                  <a:srgbClr val="FDFDFD"/>
                </a:solidFill>
                <a:latin typeface="Arial"/>
                <a:cs typeface="Arial"/>
              </a:rPr>
              <a:t>people </a:t>
            </a:r>
            <a:r>
              <a:rPr sz="3000" spc="-10" dirty="0">
                <a:solidFill>
                  <a:srgbClr val="FDFDFD"/>
                </a:solidFill>
                <a:latin typeface="Arial"/>
                <a:cs typeface="Arial"/>
              </a:rPr>
              <a:t>develop chronic </a:t>
            </a:r>
            <a:r>
              <a:rPr sz="3000" spc="15" dirty="0">
                <a:solidFill>
                  <a:srgbClr val="FDFDFD"/>
                </a:solidFill>
                <a:latin typeface="Arial"/>
                <a:cs typeface="Arial"/>
              </a:rPr>
              <a:t>pancreatitis, </a:t>
            </a:r>
            <a:r>
              <a:rPr sz="3000" spc="-15" dirty="0">
                <a:solidFill>
                  <a:srgbClr val="FDFDFD"/>
                </a:solidFill>
                <a:latin typeface="Arial"/>
                <a:cs typeface="Arial"/>
              </a:rPr>
              <a:t>which  </a:t>
            </a:r>
            <a:r>
              <a:rPr sz="3000" spc="-125" dirty="0">
                <a:solidFill>
                  <a:srgbClr val="FDFDFD"/>
                </a:solidFill>
                <a:latin typeface="Arial"/>
                <a:cs typeface="Arial"/>
              </a:rPr>
              <a:t>is </a:t>
            </a:r>
            <a:r>
              <a:rPr sz="3000" spc="25" dirty="0">
                <a:solidFill>
                  <a:srgbClr val="FDFDFD"/>
                </a:solidFill>
                <a:latin typeface="Arial"/>
                <a:cs typeface="Arial"/>
              </a:rPr>
              <a:t>pancreatitis </a:t>
            </a:r>
            <a:r>
              <a:rPr sz="3000" spc="70" dirty="0">
                <a:solidFill>
                  <a:srgbClr val="FDFDFD"/>
                </a:solidFill>
                <a:latin typeface="Arial"/>
                <a:cs typeface="Arial"/>
              </a:rPr>
              <a:t>that </a:t>
            </a:r>
            <a:r>
              <a:rPr sz="3000" spc="-45" dirty="0">
                <a:solidFill>
                  <a:srgbClr val="FDFDFD"/>
                </a:solidFill>
                <a:latin typeface="Arial"/>
                <a:cs typeface="Arial"/>
              </a:rPr>
              <a:t>occurs </a:t>
            </a:r>
            <a:r>
              <a:rPr sz="3000" spc="-65" dirty="0">
                <a:solidFill>
                  <a:srgbClr val="FDFDFD"/>
                </a:solidFill>
                <a:latin typeface="Arial"/>
                <a:cs typeface="Arial"/>
              </a:rPr>
              <a:t>over </a:t>
            </a:r>
            <a:r>
              <a:rPr sz="3000" spc="-114" dirty="0">
                <a:solidFill>
                  <a:srgbClr val="FDFDFD"/>
                </a:solidFill>
                <a:latin typeface="Arial"/>
                <a:cs typeface="Arial"/>
              </a:rPr>
              <a:t>many</a:t>
            </a:r>
            <a:r>
              <a:rPr sz="3000" spc="355" dirty="0">
                <a:solidFill>
                  <a:srgbClr val="FDFDFD"/>
                </a:solidFill>
                <a:latin typeface="Arial"/>
                <a:cs typeface="Arial"/>
              </a:rPr>
              <a:t> </a:t>
            </a:r>
            <a:r>
              <a:rPr sz="3000" spc="-80" dirty="0">
                <a:solidFill>
                  <a:srgbClr val="FDFDFD"/>
                </a:solidFill>
                <a:latin typeface="Arial"/>
                <a:cs typeface="Arial"/>
              </a:rPr>
              <a:t>years.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72667" y="7182184"/>
            <a:ext cx="2211070" cy="2075180"/>
            <a:chOff x="1072667" y="7182184"/>
            <a:chExt cx="2211070" cy="2075180"/>
          </a:xfrm>
        </p:grpSpPr>
        <p:sp>
          <p:nvSpPr>
            <p:cNvPr id="4" name="object 4"/>
            <p:cNvSpPr/>
            <p:nvPr/>
          </p:nvSpPr>
          <p:spPr>
            <a:xfrm>
              <a:off x="1072667" y="7371069"/>
              <a:ext cx="1885950" cy="1885950"/>
            </a:xfrm>
            <a:custGeom>
              <a:avLst/>
              <a:gdLst/>
              <a:ahLst/>
              <a:cxnLst/>
              <a:rect l="l" t="t" r="r" b="b"/>
              <a:pathLst>
                <a:path w="1885950" h="1885950">
                  <a:moveTo>
                    <a:pt x="942974" y="1885949"/>
                  </a:moveTo>
                  <a:lnTo>
                    <a:pt x="894449" y="1884722"/>
                  </a:lnTo>
                  <a:lnTo>
                    <a:pt x="846561" y="1881081"/>
                  </a:lnTo>
                  <a:lnTo>
                    <a:pt x="799369" y="1875084"/>
                  </a:lnTo>
                  <a:lnTo>
                    <a:pt x="752932" y="1866792"/>
                  </a:lnTo>
                  <a:lnTo>
                    <a:pt x="707311" y="1856262"/>
                  </a:lnTo>
                  <a:lnTo>
                    <a:pt x="662563" y="1843555"/>
                  </a:lnTo>
                  <a:lnTo>
                    <a:pt x="618748" y="1828730"/>
                  </a:lnTo>
                  <a:lnTo>
                    <a:pt x="575926" y="1811846"/>
                  </a:lnTo>
                  <a:lnTo>
                    <a:pt x="534156" y="1792962"/>
                  </a:lnTo>
                  <a:lnTo>
                    <a:pt x="493497" y="1772137"/>
                  </a:lnTo>
                  <a:lnTo>
                    <a:pt x="454008" y="1749432"/>
                  </a:lnTo>
                  <a:lnTo>
                    <a:pt x="415749" y="1724904"/>
                  </a:lnTo>
                  <a:lnTo>
                    <a:pt x="378778" y="1698614"/>
                  </a:lnTo>
                  <a:lnTo>
                    <a:pt x="343155" y="1670620"/>
                  </a:lnTo>
                  <a:lnTo>
                    <a:pt x="308940" y="1640981"/>
                  </a:lnTo>
                  <a:lnTo>
                    <a:pt x="276191" y="1609758"/>
                  </a:lnTo>
                  <a:lnTo>
                    <a:pt x="244968" y="1577009"/>
                  </a:lnTo>
                  <a:lnTo>
                    <a:pt x="215329" y="1542794"/>
                  </a:lnTo>
                  <a:lnTo>
                    <a:pt x="187335" y="1507171"/>
                  </a:lnTo>
                  <a:lnTo>
                    <a:pt x="161045" y="1470200"/>
                  </a:lnTo>
                  <a:lnTo>
                    <a:pt x="136517" y="1431941"/>
                  </a:lnTo>
                  <a:lnTo>
                    <a:pt x="113812" y="1392452"/>
                  </a:lnTo>
                  <a:lnTo>
                    <a:pt x="92987" y="1351793"/>
                  </a:lnTo>
                  <a:lnTo>
                    <a:pt x="74103" y="1310023"/>
                  </a:lnTo>
                  <a:lnTo>
                    <a:pt x="57219" y="1267201"/>
                  </a:lnTo>
                  <a:lnTo>
                    <a:pt x="42394" y="1223386"/>
                  </a:lnTo>
                  <a:lnTo>
                    <a:pt x="29687" y="1178638"/>
                  </a:lnTo>
                  <a:lnTo>
                    <a:pt x="19157" y="1133017"/>
                  </a:lnTo>
                  <a:lnTo>
                    <a:pt x="10865" y="1086580"/>
                  </a:lnTo>
                  <a:lnTo>
                    <a:pt x="4868" y="1039388"/>
                  </a:lnTo>
                  <a:lnTo>
                    <a:pt x="1226" y="991500"/>
                  </a:lnTo>
                  <a:lnTo>
                    <a:pt x="0" y="942974"/>
                  </a:lnTo>
                  <a:lnTo>
                    <a:pt x="1226" y="894449"/>
                  </a:lnTo>
                  <a:lnTo>
                    <a:pt x="4868" y="846561"/>
                  </a:lnTo>
                  <a:lnTo>
                    <a:pt x="10865" y="799369"/>
                  </a:lnTo>
                  <a:lnTo>
                    <a:pt x="19157" y="752932"/>
                  </a:lnTo>
                  <a:lnTo>
                    <a:pt x="29687" y="707311"/>
                  </a:lnTo>
                  <a:lnTo>
                    <a:pt x="42394" y="662563"/>
                  </a:lnTo>
                  <a:lnTo>
                    <a:pt x="57219" y="618748"/>
                  </a:lnTo>
                  <a:lnTo>
                    <a:pt x="74103" y="575926"/>
                  </a:lnTo>
                  <a:lnTo>
                    <a:pt x="92987" y="534156"/>
                  </a:lnTo>
                  <a:lnTo>
                    <a:pt x="113812" y="493497"/>
                  </a:lnTo>
                  <a:lnTo>
                    <a:pt x="136517" y="454008"/>
                  </a:lnTo>
                  <a:lnTo>
                    <a:pt x="161045" y="415749"/>
                  </a:lnTo>
                  <a:lnTo>
                    <a:pt x="187335" y="378778"/>
                  </a:lnTo>
                  <a:lnTo>
                    <a:pt x="215329" y="343155"/>
                  </a:lnTo>
                  <a:lnTo>
                    <a:pt x="244968" y="308940"/>
                  </a:lnTo>
                  <a:lnTo>
                    <a:pt x="276191" y="276191"/>
                  </a:lnTo>
                  <a:lnTo>
                    <a:pt x="308940" y="244968"/>
                  </a:lnTo>
                  <a:lnTo>
                    <a:pt x="343155" y="215329"/>
                  </a:lnTo>
                  <a:lnTo>
                    <a:pt x="378778" y="187335"/>
                  </a:lnTo>
                  <a:lnTo>
                    <a:pt x="415749" y="161045"/>
                  </a:lnTo>
                  <a:lnTo>
                    <a:pt x="454008" y="136517"/>
                  </a:lnTo>
                  <a:lnTo>
                    <a:pt x="493497" y="113812"/>
                  </a:lnTo>
                  <a:lnTo>
                    <a:pt x="534156" y="92987"/>
                  </a:lnTo>
                  <a:lnTo>
                    <a:pt x="575926" y="74103"/>
                  </a:lnTo>
                  <a:lnTo>
                    <a:pt x="618748" y="57219"/>
                  </a:lnTo>
                  <a:lnTo>
                    <a:pt x="662563" y="42394"/>
                  </a:lnTo>
                  <a:lnTo>
                    <a:pt x="707311" y="29687"/>
                  </a:lnTo>
                  <a:lnTo>
                    <a:pt x="752932" y="19157"/>
                  </a:lnTo>
                  <a:lnTo>
                    <a:pt x="799369" y="10865"/>
                  </a:lnTo>
                  <a:lnTo>
                    <a:pt x="846561" y="4868"/>
                  </a:lnTo>
                  <a:lnTo>
                    <a:pt x="894449" y="1226"/>
                  </a:lnTo>
                  <a:lnTo>
                    <a:pt x="942974" y="0"/>
                  </a:lnTo>
                  <a:lnTo>
                    <a:pt x="991500" y="1226"/>
                  </a:lnTo>
                  <a:lnTo>
                    <a:pt x="1039388" y="4868"/>
                  </a:lnTo>
                  <a:lnTo>
                    <a:pt x="1086580" y="10865"/>
                  </a:lnTo>
                  <a:lnTo>
                    <a:pt x="1133017" y="19157"/>
                  </a:lnTo>
                  <a:lnTo>
                    <a:pt x="1178638" y="29687"/>
                  </a:lnTo>
                  <a:lnTo>
                    <a:pt x="1223386" y="42394"/>
                  </a:lnTo>
                  <a:lnTo>
                    <a:pt x="1267201" y="57219"/>
                  </a:lnTo>
                  <a:lnTo>
                    <a:pt x="1310023" y="74103"/>
                  </a:lnTo>
                  <a:lnTo>
                    <a:pt x="1351793" y="92987"/>
                  </a:lnTo>
                  <a:lnTo>
                    <a:pt x="1392452" y="113812"/>
                  </a:lnTo>
                  <a:lnTo>
                    <a:pt x="1431941" y="136517"/>
                  </a:lnTo>
                  <a:lnTo>
                    <a:pt x="1470200" y="161045"/>
                  </a:lnTo>
                  <a:lnTo>
                    <a:pt x="1507171" y="187335"/>
                  </a:lnTo>
                  <a:lnTo>
                    <a:pt x="1542794" y="215329"/>
                  </a:lnTo>
                  <a:lnTo>
                    <a:pt x="1577009" y="244968"/>
                  </a:lnTo>
                  <a:lnTo>
                    <a:pt x="1609758" y="276191"/>
                  </a:lnTo>
                  <a:lnTo>
                    <a:pt x="1640981" y="308940"/>
                  </a:lnTo>
                  <a:lnTo>
                    <a:pt x="1670620" y="343155"/>
                  </a:lnTo>
                  <a:lnTo>
                    <a:pt x="1698614" y="378778"/>
                  </a:lnTo>
                  <a:lnTo>
                    <a:pt x="1724904" y="415749"/>
                  </a:lnTo>
                  <a:lnTo>
                    <a:pt x="1749432" y="454008"/>
                  </a:lnTo>
                  <a:lnTo>
                    <a:pt x="1772137" y="493497"/>
                  </a:lnTo>
                  <a:lnTo>
                    <a:pt x="1792962" y="534156"/>
                  </a:lnTo>
                  <a:lnTo>
                    <a:pt x="1811846" y="575926"/>
                  </a:lnTo>
                  <a:lnTo>
                    <a:pt x="1828730" y="618748"/>
                  </a:lnTo>
                  <a:lnTo>
                    <a:pt x="1843555" y="662563"/>
                  </a:lnTo>
                  <a:lnTo>
                    <a:pt x="1856262" y="707311"/>
                  </a:lnTo>
                  <a:lnTo>
                    <a:pt x="1866792" y="752932"/>
                  </a:lnTo>
                  <a:lnTo>
                    <a:pt x="1875084" y="799369"/>
                  </a:lnTo>
                  <a:lnTo>
                    <a:pt x="1881081" y="846561"/>
                  </a:lnTo>
                  <a:lnTo>
                    <a:pt x="1884722" y="894449"/>
                  </a:lnTo>
                  <a:lnTo>
                    <a:pt x="1885949" y="942974"/>
                  </a:lnTo>
                  <a:lnTo>
                    <a:pt x="1884722" y="991500"/>
                  </a:lnTo>
                  <a:lnTo>
                    <a:pt x="1881081" y="1039388"/>
                  </a:lnTo>
                  <a:lnTo>
                    <a:pt x="1875084" y="1086580"/>
                  </a:lnTo>
                  <a:lnTo>
                    <a:pt x="1866792" y="1133017"/>
                  </a:lnTo>
                  <a:lnTo>
                    <a:pt x="1856262" y="1178638"/>
                  </a:lnTo>
                  <a:lnTo>
                    <a:pt x="1843555" y="1223386"/>
                  </a:lnTo>
                  <a:lnTo>
                    <a:pt x="1828730" y="1267201"/>
                  </a:lnTo>
                  <a:lnTo>
                    <a:pt x="1811846" y="1310023"/>
                  </a:lnTo>
                  <a:lnTo>
                    <a:pt x="1792962" y="1351793"/>
                  </a:lnTo>
                  <a:lnTo>
                    <a:pt x="1772137" y="1392452"/>
                  </a:lnTo>
                  <a:lnTo>
                    <a:pt x="1749432" y="1431941"/>
                  </a:lnTo>
                  <a:lnTo>
                    <a:pt x="1724904" y="1470200"/>
                  </a:lnTo>
                  <a:lnTo>
                    <a:pt x="1698614" y="1507171"/>
                  </a:lnTo>
                  <a:lnTo>
                    <a:pt x="1670620" y="1542794"/>
                  </a:lnTo>
                  <a:lnTo>
                    <a:pt x="1640981" y="1577009"/>
                  </a:lnTo>
                  <a:lnTo>
                    <a:pt x="1609758" y="1609758"/>
                  </a:lnTo>
                  <a:lnTo>
                    <a:pt x="1577009" y="1640981"/>
                  </a:lnTo>
                  <a:lnTo>
                    <a:pt x="1542794" y="1670620"/>
                  </a:lnTo>
                  <a:lnTo>
                    <a:pt x="1507171" y="1698614"/>
                  </a:lnTo>
                  <a:lnTo>
                    <a:pt x="1470200" y="1724904"/>
                  </a:lnTo>
                  <a:lnTo>
                    <a:pt x="1431941" y="1749432"/>
                  </a:lnTo>
                  <a:lnTo>
                    <a:pt x="1392452" y="1772137"/>
                  </a:lnTo>
                  <a:lnTo>
                    <a:pt x="1351793" y="1792962"/>
                  </a:lnTo>
                  <a:lnTo>
                    <a:pt x="1310023" y="1811846"/>
                  </a:lnTo>
                  <a:lnTo>
                    <a:pt x="1267201" y="1828730"/>
                  </a:lnTo>
                  <a:lnTo>
                    <a:pt x="1223386" y="1843555"/>
                  </a:lnTo>
                  <a:lnTo>
                    <a:pt x="1178638" y="1856262"/>
                  </a:lnTo>
                  <a:lnTo>
                    <a:pt x="1133017" y="1866792"/>
                  </a:lnTo>
                  <a:lnTo>
                    <a:pt x="1086580" y="1875084"/>
                  </a:lnTo>
                  <a:lnTo>
                    <a:pt x="1039388" y="1881081"/>
                  </a:lnTo>
                  <a:lnTo>
                    <a:pt x="991500" y="1884722"/>
                  </a:lnTo>
                  <a:lnTo>
                    <a:pt x="942974" y="1885949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65130" y="7182184"/>
              <a:ext cx="1318895" cy="1318895"/>
            </a:xfrm>
            <a:custGeom>
              <a:avLst/>
              <a:gdLst/>
              <a:ahLst/>
              <a:cxnLst/>
              <a:rect l="l" t="t" r="r" b="b"/>
              <a:pathLst>
                <a:path w="1318895" h="1318895">
                  <a:moveTo>
                    <a:pt x="659269" y="1318539"/>
                  </a:moveTo>
                  <a:lnTo>
                    <a:pt x="606804" y="1316496"/>
                  </a:lnTo>
                  <a:lnTo>
                    <a:pt x="555142" y="1310417"/>
                  </a:lnTo>
                  <a:lnTo>
                    <a:pt x="504469" y="1300376"/>
                  </a:lnTo>
                  <a:lnTo>
                    <a:pt x="454973" y="1286447"/>
                  </a:lnTo>
                  <a:lnTo>
                    <a:pt x="406839" y="1268705"/>
                  </a:lnTo>
                  <a:lnTo>
                    <a:pt x="360255" y="1247224"/>
                  </a:lnTo>
                  <a:lnTo>
                    <a:pt x="315407" y="1222079"/>
                  </a:lnTo>
                  <a:lnTo>
                    <a:pt x="272481" y="1193342"/>
                  </a:lnTo>
                  <a:lnTo>
                    <a:pt x="231664" y="1161090"/>
                  </a:lnTo>
                  <a:lnTo>
                    <a:pt x="193143" y="1125396"/>
                  </a:lnTo>
                  <a:lnTo>
                    <a:pt x="157449" y="1086875"/>
                  </a:lnTo>
                  <a:lnTo>
                    <a:pt x="125196" y="1046058"/>
                  </a:lnTo>
                  <a:lnTo>
                    <a:pt x="96460" y="1003132"/>
                  </a:lnTo>
                  <a:lnTo>
                    <a:pt x="71314" y="958284"/>
                  </a:lnTo>
                  <a:lnTo>
                    <a:pt x="49833" y="911700"/>
                  </a:lnTo>
                  <a:lnTo>
                    <a:pt x="32091" y="863566"/>
                  </a:lnTo>
                  <a:lnTo>
                    <a:pt x="18163" y="814070"/>
                  </a:lnTo>
                  <a:lnTo>
                    <a:pt x="8122" y="763397"/>
                  </a:lnTo>
                  <a:lnTo>
                    <a:pt x="2042" y="711735"/>
                  </a:lnTo>
                  <a:lnTo>
                    <a:pt x="0" y="659269"/>
                  </a:lnTo>
                  <a:lnTo>
                    <a:pt x="2042" y="606804"/>
                  </a:lnTo>
                  <a:lnTo>
                    <a:pt x="8122" y="555142"/>
                  </a:lnTo>
                  <a:lnTo>
                    <a:pt x="18163" y="504469"/>
                  </a:lnTo>
                  <a:lnTo>
                    <a:pt x="32091" y="454973"/>
                  </a:lnTo>
                  <a:lnTo>
                    <a:pt x="49833" y="406839"/>
                  </a:lnTo>
                  <a:lnTo>
                    <a:pt x="71314" y="360255"/>
                  </a:lnTo>
                  <a:lnTo>
                    <a:pt x="96460" y="315407"/>
                  </a:lnTo>
                  <a:lnTo>
                    <a:pt x="125196" y="272481"/>
                  </a:lnTo>
                  <a:lnTo>
                    <a:pt x="157449" y="231664"/>
                  </a:lnTo>
                  <a:lnTo>
                    <a:pt x="193143" y="193143"/>
                  </a:lnTo>
                  <a:lnTo>
                    <a:pt x="231664" y="157449"/>
                  </a:lnTo>
                  <a:lnTo>
                    <a:pt x="272481" y="125196"/>
                  </a:lnTo>
                  <a:lnTo>
                    <a:pt x="315407" y="96460"/>
                  </a:lnTo>
                  <a:lnTo>
                    <a:pt x="360255" y="71314"/>
                  </a:lnTo>
                  <a:lnTo>
                    <a:pt x="406839" y="49833"/>
                  </a:lnTo>
                  <a:lnTo>
                    <a:pt x="454973" y="32091"/>
                  </a:lnTo>
                  <a:lnTo>
                    <a:pt x="504469" y="18163"/>
                  </a:lnTo>
                  <a:lnTo>
                    <a:pt x="555142" y="8122"/>
                  </a:lnTo>
                  <a:lnTo>
                    <a:pt x="606804" y="2042"/>
                  </a:lnTo>
                  <a:lnTo>
                    <a:pt x="659269" y="0"/>
                  </a:lnTo>
                  <a:lnTo>
                    <a:pt x="711735" y="2042"/>
                  </a:lnTo>
                  <a:lnTo>
                    <a:pt x="763397" y="8122"/>
                  </a:lnTo>
                  <a:lnTo>
                    <a:pt x="814070" y="18163"/>
                  </a:lnTo>
                  <a:lnTo>
                    <a:pt x="863566" y="32091"/>
                  </a:lnTo>
                  <a:lnTo>
                    <a:pt x="883731" y="39524"/>
                  </a:lnTo>
                  <a:lnTo>
                    <a:pt x="659269" y="39524"/>
                  </a:lnTo>
                  <a:lnTo>
                    <a:pt x="609948" y="41449"/>
                  </a:lnTo>
                  <a:lnTo>
                    <a:pt x="561385" y="47174"/>
                  </a:lnTo>
                  <a:lnTo>
                    <a:pt x="513756" y="56627"/>
                  </a:lnTo>
                  <a:lnTo>
                    <a:pt x="467233" y="69736"/>
                  </a:lnTo>
                  <a:lnTo>
                    <a:pt x="421990" y="86427"/>
                  </a:lnTo>
                  <a:lnTo>
                    <a:pt x="378202" y="106627"/>
                  </a:lnTo>
                  <a:lnTo>
                    <a:pt x="336043" y="130265"/>
                  </a:lnTo>
                  <a:lnTo>
                    <a:pt x="295685" y="157267"/>
                  </a:lnTo>
                  <a:lnTo>
                    <a:pt x="257304" y="187561"/>
                  </a:lnTo>
                  <a:lnTo>
                    <a:pt x="221074" y="221074"/>
                  </a:lnTo>
                  <a:lnTo>
                    <a:pt x="187561" y="257304"/>
                  </a:lnTo>
                  <a:lnTo>
                    <a:pt x="157267" y="295685"/>
                  </a:lnTo>
                  <a:lnTo>
                    <a:pt x="130265" y="336043"/>
                  </a:lnTo>
                  <a:lnTo>
                    <a:pt x="106627" y="378202"/>
                  </a:lnTo>
                  <a:lnTo>
                    <a:pt x="86427" y="421990"/>
                  </a:lnTo>
                  <a:lnTo>
                    <a:pt x="69736" y="467233"/>
                  </a:lnTo>
                  <a:lnTo>
                    <a:pt x="56627" y="513756"/>
                  </a:lnTo>
                  <a:lnTo>
                    <a:pt x="47174" y="561385"/>
                  </a:lnTo>
                  <a:lnTo>
                    <a:pt x="41449" y="609948"/>
                  </a:lnTo>
                  <a:lnTo>
                    <a:pt x="39524" y="659269"/>
                  </a:lnTo>
                  <a:lnTo>
                    <a:pt x="41449" y="708591"/>
                  </a:lnTo>
                  <a:lnTo>
                    <a:pt x="47174" y="757153"/>
                  </a:lnTo>
                  <a:lnTo>
                    <a:pt x="56627" y="804783"/>
                  </a:lnTo>
                  <a:lnTo>
                    <a:pt x="69736" y="851306"/>
                  </a:lnTo>
                  <a:lnTo>
                    <a:pt x="86427" y="896549"/>
                  </a:lnTo>
                  <a:lnTo>
                    <a:pt x="106627" y="940337"/>
                  </a:lnTo>
                  <a:lnTo>
                    <a:pt x="130265" y="982496"/>
                  </a:lnTo>
                  <a:lnTo>
                    <a:pt x="157267" y="1022853"/>
                  </a:lnTo>
                  <a:lnTo>
                    <a:pt x="187561" y="1061234"/>
                  </a:lnTo>
                  <a:lnTo>
                    <a:pt x="221074" y="1097465"/>
                  </a:lnTo>
                  <a:lnTo>
                    <a:pt x="257304" y="1130978"/>
                  </a:lnTo>
                  <a:lnTo>
                    <a:pt x="295685" y="1161272"/>
                  </a:lnTo>
                  <a:lnTo>
                    <a:pt x="336043" y="1188274"/>
                  </a:lnTo>
                  <a:lnTo>
                    <a:pt x="378202" y="1211912"/>
                  </a:lnTo>
                  <a:lnTo>
                    <a:pt x="421990" y="1232112"/>
                  </a:lnTo>
                  <a:lnTo>
                    <a:pt x="467233" y="1248803"/>
                  </a:lnTo>
                  <a:lnTo>
                    <a:pt x="513756" y="1261912"/>
                  </a:lnTo>
                  <a:lnTo>
                    <a:pt x="561385" y="1271365"/>
                  </a:lnTo>
                  <a:lnTo>
                    <a:pt x="609948" y="1277090"/>
                  </a:lnTo>
                  <a:lnTo>
                    <a:pt x="659269" y="1279015"/>
                  </a:lnTo>
                  <a:lnTo>
                    <a:pt x="883731" y="1279015"/>
                  </a:lnTo>
                  <a:lnTo>
                    <a:pt x="863566" y="1286447"/>
                  </a:lnTo>
                  <a:lnTo>
                    <a:pt x="814070" y="1300376"/>
                  </a:lnTo>
                  <a:lnTo>
                    <a:pt x="763397" y="1310417"/>
                  </a:lnTo>
                  <a:lnTo>
                    <a:pt x="711735" y="1316496"/>
                  </a:lnTo>
                  <a:lnTo>
                    <a:pt x="659269" y="1318539"/>
                  </a:lnTo>
                  <a:close/>
                </a:path>
                <a:path w="1318895" h="1318895">
                  <a:moveTo>
                    <a:pt x="883731" y="1279015"/>
                  </a:moveTo>
                  <a:lnTo>
                    <a:pt x="659269" y="1279015"/>
                  </a:lnTo>
                  <a:lnTo>
                    <a:pt x="708591" y="1277090"/>
                  </a:lnTo>
                  <a:lnTo>
                    <a:pt x="757153" y="1271365"/>
                  </a:lnTo>
                  <a:lnTo>
                    <a:pt x="804783" y="1261912"/>
                  </a:lnTo>
                  <a:lnTo>
                    <a:pt x="851306" y="1248803"/>
                  </a:lnTo>
                  <a:lnTo>
                    <a:pt x="896549" y="1232112"/>
                  </a:lnTo>
                  <a:lnTo>
                    <a:pt x="940337" y="1211912"/>
                  </a:lnTo>
                  <a:lnTo>
                    <a:pt x="982496" y="1188274"/>
                  </a:lnTo>
                  <a:lnTo>
                    <a:pt x="1022853" y="1161272"/>
                  </a:lnTo>
                  <a:lnTo>
                    <a:pt x="1061234" y="1130978"/>
                  </a:lnTo>
                  <a:lnTo>
                    <a:pt x="1097465" y="1097465"/>
                  </a:lnTo>
                  <a:lnTo>
                    <a:pt x="1130978" y="1061234"/>
                  </a:lnTo>
                  <a:lnTo>
                    <a:pt x="1161272" y="1022853"/>
                  </a:lnTo>
                  <a:lnTo>
                    <a:pt x="1188274" y="982496"/>
                  </a:lnTo>
                  <a:lnTo>
                    <a:pt x="1211912" y="940337"/>
                  </a:lnTo>
                  <a:lnTo>
                    <a:pt x="1232112" y="896549"/>
                  </a:lnTo>
                  <a:lnTo>
                    <a:pt x="1248803" y="851306"/>
                  </a:lnTo>
                  <a:lnTo>
                    <a:pt x="1261912" y="804783"/>
                  </a:lnTo>
                  <a:lnTo>
                    <a:pt x="1271365" y="757153"/>
                  </a:lnTo>
                  <a:lnTo>
                    <a:pt x="1277090" y="708591"/>
                  </a:lnTo>
                  <a:lnTo>
                    <a:pt x="1279015" y="659269"/>
                  </a:lnTo>
                  <a:lnTo>
                    <a:pt x="1277090" y="609948"/>
                  </a:lnTo>
                  <a:lnTo>
                    <a:pt x="1271365" y="561385"/>
                  </a:lnTo>
                  <a:lnTo>
                    <a:pt x="1261912" y="513756"/>
                  </a:lnTo>
                  <a:lnTo>
                    <a:pt x="1248803" y="467233"/>
                  </a:lnTo>
                  <a:lnTo>
                    <a:pt x="1232112" y="421990"/>
                  </a:lnTo>
                  <a:lnTo>
                    <a:pt x="1211912" y="378202"/>
                  </a:lnTo>
                  <a:lnTo>
                    <a:pt x="1188274" y="336043"/>
                  </a:lnTo>
                  <a:lnTo>
                    <a:pt x="1161272" y="295685"/>
                  </a:lnTo>
                  <a:lnTo>
                    <a:pt x="1130978" y="257304"/>
                  </a:lnTo>
                  <a:lnTo>
                    <a:pt x="1097465" y="221074"/>
                  </a:lnTo>
                  <a:lnTo>
                    <a:pt x="1061234" y="187561"/>
                  </a:lnTo>
                  <a:lnTo>
                    <a:pt x="1022853" y="157267"/>
                  </a:lnTo>
                  <a:lnTo>
                    <a:pt x="982496" y="130265"/>
                  </a:lnTo>
                  <a:lnTo>
                    <a:pt x="940337" y="106627"/>
                  </a:lnTo>
                  <a:lnTo>
                    <a:pt x="896549" y="86427"/>
                  </a:lnTo>
                  <a:lnTo>
                    <a:pt x="851306" y="69736"/>
                  </a:lnTo>
                  <a:lnTo>
                    <a:pt x="804783" y="56627"/>
                  </a:lnTo>
                  <a:lnTo>
                    <a:pt x="757153" y="47174"/>
                  </a:lnTo>
                  <a:lnTo>
                    <a:pt x="708591" y="41449"/>
                  </a:lnTo>
                  <a:lnTo>
                    <a:pt x="659269" y="39524"/>
                  </a:lnTo>
                  <a:lnTo>
                    <a:pt x="883731" y="39524"/>
                  </a:lnTo>
                  <a:lnTo>
                    <a:pt x="958284" y="71314"/>
                  </a:lnTo>
                  <a:lnTo>
                    <a:pt x="1003132" y="96460"/>
                  </a:lnTo>
                  <a:lnTo>
                    <a:pt x="1046058" y="125196"/>
                  </a:lnTo>
                  <a:lnTo>
                    <a:pt x="1086875" y="157449"/>
                  </a:lnTo>
                  <a:lnTo>
                    <a:pt x="1125396" y="193143"/>
                  </a:lnTo>
                  <a:lnTo>
                    <a:pt x="1161090" y="231728"/>
                  </a:lnTo>
                  <a:lnTo>
                    <a:pt x="1193342" y="272582"/>
                  </a:lnTo>
                  <a:lnTo>
                    <a:pt x="1222079" y="315523"/>
                  </a:lnTo>
                  <a:lnTo>
                    <a:pt x="1247224" y="360369"/>
                  </a:lnTo>
                  <a:lnTo>
                    <a:pt x="1268705" y="406938"/>
                  </a:lnTo>
                  <a:lnTo>
                    <a:pt x="1286447" y="455049"/>
                  </a:lnTo>
                  <a:lnTo>
                    <a:pt x="1300376" y="504519"/>
                  </a:lnTo>
                  <a:lnTo>
                    <a:pt x="1310417" y="555167"/>
                  </a:lnTo>
                  <a:lnTo>
                    <a:pt x="1316496" y="606804"/>
                  </a:lnTo>
                  <a:lnTo>
                    <a:pt x="1318539" y="659269"/>
                  </a:lnTo>
                  <a:lnTo>
                    <a:pt x="1316496" y="711735"/>
                  </a:lnTo>
                  <a:lnTo>
                    <a:pt x="1310417" y="763397"/>
                  </a:lnTo>
                  <a:lnTo>
                    <a:pt x="1300376" y="814070"/>
                  </a:lnTo>
                  <a:lnTo>
                    <a:pt x="1286447" y="863566"/>
                  </a:lnTo>
                  <a:lnTo>
                    <a:pt x="1268705" y="911700"/>
                  </a:lnTo>
                  <a:lnTo>
                    <a:pt x="1247224" y="958284"/>
                  </a:lnTo>
                  <a:lnTo>
                    <a:pt x="1222079" y="1003132"/>
                  </a:lnTo>
                  <a:lnTo>
                    <a:pt x="1193342" y="1046058"/>
                  </a:lnTo>
                  <a:lnTo>
                    <a:pt x="1161090" y="1086875"/>
                  </a:lnTo>
                  <a:lnTo>
                    <a:pt x="1125396" y="1125396"/>
                  </a:lnTo>
                  <a:lnTo>
                    <a:pt x="1086875" y="1161090"/>
                  </a:lnTo>
                  <a:lnTo>
                    <a:pt x="1046058" y="1193342"/>
                  </a:lnTo>
                  <a:lnTo>
                    <a:pt x="1003132" y="1222079"/>
                  </a:lnTo>
                  <a:lnTo>
                    <a:pt x="958284" y="1247224"/>
                  </a:lnTo>
                  <a:lnTo>
                    <a:pt x="911700" y="1268705"/>
                  </a:lnTo>
                  <a:lnTo>
                    <a:pt x="883731" y="1279015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4430816" y="0"/>
            <a:ext cx="3857625" cy="5491480"/>
            <a:chOff x="14430816" y="0"/>
            <a:chExt cx="3857625" cy="5491480"/>
          </a:xfrm>
        </p:grpSpPr>
        <p:sp>
          <p:nvSpPr>
            <p:cNvPr id="7" name="object 7"/>
            <p:cNvSpPr/>
            <p:nvPr/>
          </p:nvSpPr>
          <p:spPr>
            <a:xfrm>
              <a:off x="14430807" y="11"/>
              <a:ext cx="3857625" cy="3162300"/>
            </a:xfrm>
            <a:custGeom>
              <a:avLst/>
              <a:gdLst/>
              <a:ahLst/>
              <a:cxnLst/>
              <a:rect l="l" t="t" r="r" b="b"/>
              <a:pathLst>
                <a:path w="3857625" h="3162300">
                  <a:moveTo>
                    <a:pt x="2709405" y="0"/>
                  </a:moveTo>
                  <a:lnTo>
                    <a:pt x="0" y="0"/>
                  </a:lnTo>
                  <a:lnTo>
                    <a:pt x="0" y="3161893"/>
                  </a:lnTo>
                  <a:lnTo>
                    <a:pt x="2709405" y="3161893"/>
                  </a:lnTo>
                  <a:lnTo>
                    <a:pt x="2709405" y="0"/>
                  </a:lnTo>
                  <a:close/>
                </a:path>
                <a:path w="3857625" h="3162300">
                  <a:moveTo>
                    <a:pt x="3857180" y="0"/>
                  </a:moveTo>
                  <a:lnTo>
                    <a:pt x="2833230" y="0"/>
                  </a:lnTo>
                  <a:lnTo>
                    <a:pt x="2833230" y="3161893"/>
                  </a:lnTo>
                  <a:lnTo>
                    <a:pt x="3857180" y="3161893"/>
                  </a:lnTo>
                  <a:lnTo>
                    <a:pt x="3857180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140214" y="0"/>
              <a:ext cx="123825" cy="5491480"/>
            </a:xfrm>
            <a:custGeom>
              <a:avLst/>
              <a:gdLst/>
              <a:ahLst/>
              <a:cxnLst/>
              <a:rect l="l" t="t" r="r" b="b"/>
              <a:pathLst>
                <a:path w="123825" h="5491480">
                  <a:moveTo>
                    <a:pt x="0" y="0"/>
                  </a:moveTo>
                  <a:lnTo>
                    <a:pt x="123824" y="0"/>
                  </a:lnTo>
                  <a:lnTo>
                    <a:pt x="123824" y="5491216"/>
                  </a:lnTo>
                  <a:lnTo>
                    <a:pt x="0" y="54912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33834" y="1496489"/>
            <a:ext cx="7065645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300" spc="735" dirty="0"/>
              <a:t>PANCREATITIS</a:t>
            </a:r>
            <a:endParaRPr sz="6300"/>
          </a:p>
        </p:txBody>
      </p:sp>
      <p:sp>
        <p:nvSpPr>
          <p:cNvPr id="10" name="object 10"/>
          <p:cNvSpPr/>
          <p:nvPr/>
        </p:nvSpPr>
        <p:spPr>
          <a:xfrm>
            <a:off x="0" y="3047566"/>
            <a:ext cx="8506460" cy="123825"/>
          </a:xfrm>
          <a:custGeom>
            <a:avLst/>
            <a:gdLst/>
            <a:ahLst/>
            <a:cxnLst/>
            <a:rect l="l" t="t" r="r" b="b"/>
            <a:pathLst>
              <a:path w="8506460" h="123825">
                <a:moveTo>
                  <a:pt x="0" y="0"/>
                </a:moveTo>
                <a:lnTo>
                  <a:pt x="8505840" y="0"/>
                </a:lnTo>
                <a:lnTo>
                  <a:pt x="8505840" y="123824"/>
                </a:lnTo>
                <a:lnTo>
                  <a:pt x="0" y="123824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808355" cy="1014730"/>
          </a:xfrm>
          <a:custGeom>
            <a:avLst/>
            <a:gdLst/>
            <a:ahLst/>
            <a:cxnLst/>
            <a:rect l="l" t="t" r="r" b="b"/>
            <a:pathLst>
              <a:path w="808355" h="1014730">
                <a:moveTo>
                  <a:pt x="807796" y="1014478"/>
                </a:moveTo>
                <a:lnTo>
                  <a:pt x="0" y="1014478"/>
                </a:lnTo>
                <a:lnTo>
                  <a:pt x="0" y="0"/>
                </a:lnTo>
                <a:lnTo>
                  <a:pt x="807796" y="0"/>
                </a:lnTo>
                <a:lnTo>
                  <a:pt x="807796" y="10144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4923434" y="0"/>
            <a:ext cx="3364865" cy="10287000"/>
            <a:chOff x="14923434" y="0"/>
            <a:chExt cx="3364865" cy="10287000"/>
          </a:xfrm>
        </p:grpSpPr>
        <p:sp>
          <p:nvSpPr>
            <p:cNvPr id="4" name="object 4"/>
            <p:cNvSpPr/>
            <p:nvPr/>
          </p:nvSpPr>
          <p:spPr>
            <a:xfrm>
              <a:off x="14923427" y="6461975"/>
              <a:ext cx="3364865" cy="3825240"/>
            </a:xfrm>
            <a:custGeom>
              <a:avLst/>
              <a:gdLst/>
              <a:ahLst/>
              <a:cxnLst/>
              <a:rect l="l" t="t" r="r" b="b"/>
              <a:pathLst>
                <a:path w="3364865" h="3825240">
                  <a:moveTo>
                    <a:pt x="3364573" y="0"/>
                  </a:moveTo>
                  <a:lnTo>
                    <a:pt x="0" y="0"/>
                  </a:lnTo>
                  <a:lnTo>
                    <a:pt x="0" y="1767636"/>
                  </a:lnTo>
                  <a:lnTo>
                    <a:pt x="0" y="3825036"/>
                  </a:lnTo>
                  <a:lnTo>
                    <a:pt x="3364573" y="3825036"/>
                  </a:lnTo>
                  <a:lnTo>
                    <a:pt x="3364573" y="1767636"/>
                  </a:lnTo>
                  <a:lnTo>
                    <a:pt x="3364573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546159" y="0"/>
              <a:ext cx="123825" cy="8229600"/>
            </a:xfrm>
            <a:custGeom>
              <a:avLst/>
              <a:gdLst/>
              <a:ahLst/>
              <a:cxnLst/>
              <a:rect l="l" t="t" r="r" b="b"/>
              <a:pathLst>
                <a:path w="123825" h="8229600">
                  <a:moveTo>
                    <a:pt x="123825" y="8229600"/>
                  </a:moveTo>
                  <a:lnTo>
                    <a:pt x="0" y="8229600"/>
                  </a:lnTo>
                  <a:lnTo>
                    <a:pt x="0" y="0"/>
                  </a:lnTo>
                  <a:lnTo>
                    <a:pt x="123825" y="0"/>
                  </a:lnTo>
                  <a:lnTo>
                    <a:pt x="123825" y="822960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023064" y="2187777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3064" y="2759277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3064" y="3330778"/>
            <a:ext cx="123825" cy="123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3064" y="3902278"/>
            <a:ext cx="123825" cy="123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3064" y="4473778"/>
            <a:ext cx="123825" cy="123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3064" y="7028581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3064" y="8171581"/>
            <a:ext cx="123825" cy="123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3064" y="8743081"/>
            <a:ext cx="123825" cy="123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7464" y="956340"/>
            <a:ext cx="10704830" cy="81689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3120" algn="l"/>
              </a:tabLst>
            </a:pPr>
            <a:r>
              <a:rPr sz="3700" b="1" spc="360" dirty="0">
                <a:solidFill>
                  <a:srgbClr val="FFFFFF"/>
                </a:solidFill>
                <a:latin typeface="Arial"/>
                <a:cs typeface="Arial"/>
              </a:rPr>
              <a:t>ACUTE	</a:t>
            </a:r>
            <a:r>
              <a:rPr sz="3700" b="1" spc="465" dirty="0">
                <a:solidFill>
                  <a:srgbClr val="FFFFFF"/>
                </a:solidFill>
                <a:latin typeface="Arial"/>
                <a:cs typeface="Arial"/>
              </a:rPr>
              <a:t>PANCREATITIS</a:t>
            </a:r>
            <a:endParaRPr sz="3700" dirty="0">
              <a:latin typeface="Arial"/>
              <a:cs typeface="Arial"/>
            </a:endParaRPr>
          </a:p>
          <a:p>
            <a:pPr marL="660400">
              <a:lnSpc>
                <a:spcPct val="100000"/>
              </a:lnSpc>
              <a:spcBef>
                <a:spcPts val="3579"/>
              </a:spcBef>
            </a:pPr>
            <a:r>
              <a:rPr sz="3000" spc="-114" dirty="0">
                <a:latin typeface="Arial"/>
                <a:cs typeface="Arial"/>
                <a:hlinkClick r:id="rId6"/>
              </a:rPr>
              <a:t>Fever</a:t>
            </a:r>
            <a:endParaRPr sz="3000" dirty="0">
              <a:latin typeface="Arial"/>
              <a:cs typeface="Arial"/>
            </a:endParaRPr>
          </a:p>
          <a:p>
            <a:pPr marL="660400" marR="5913755">
              <a:lnSpc>
                <a:spcPct val="125000"/>
              </a:lnSpc>
            </a:pPr>
            <a:r>
              <a:rPr sz="3000" spc="-65" dirty="0">
                <a:latin typeface="Arial"/>
                <a:cs typeface="Arial"/>
              </a:rPr>
              <a:t>Higher </a:t>
            </a:r>
            <a:r>
              <a:rPr sz="3000" spc="10" dirty="0">
                <a:latin typeface="Arial"/>
                <a:cs typeface="Arial"/>
                <a:hlinkClick r:id="rId7"/>
              </a:rPr>
              <a:t>heart </a:t>
            </a:r>
            <a:r>
              <a:rPr sz="3000" spc="45" dirty="0">
                <a:latin typeface="Arial"/>
                <a:cs typeface="Arial"/>
                <a:hlinkClick r:id="rId7"/>
              </a:rPr>
              <a:t>rate </a:t>
            </a:r>
            <a:r>
              <a:rPr sz="3000" spc="45" dirty="0">
                <a:latin typeface="Arial"/>
                <a:cs typeface="Arial"/>
              </a:rPr>
              <a:t> </a:t>
            </a:r>
            <a:r>
              <a:rPr sz="3000" spc="-100" dirty="0">
                <a:latin typeface="Arial"/>
                <a:cs typeface="Arial"/>
                <a:hlinkClick r:id="rId8"/>
              </a:rPr>
              <a:t>Nausea </a:t>
            </a:r>
            <a:r>
              <a:rPr sz="3000" dirty="0">
                <a:latin typeface="Arial"/>
                <a:cs typeface="Arial"/>
                <a:hlinkClick r:id="rId8"/>
              </a:rPr>
              <a:t>and </a:t>
            </a:r>
            <a:r>
              <a:rPr sz="3000" spc="-20" dirty="0">
                <a:latin typeface="Arial"/>
                <a:cs typeface="Arial"/>
                <a:hlinkClick r:id="rId8"/>
              </a:rPr>
              <a:t>vomiting 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45" dirty="0">
                <a:latin typeface="Arial"/>
                <a:cs typeface="Arial"/>
              </a:rPr>
              <a:t>Swollen </a:t>
            </a:r>
            <a:r>
              <a:rPr sz="3000" dirty="0">
                <a:latin typeface="Arial"/>
                <a:cs typeface="Arial"/>
              </a:rPr>
              <a:t>and </a:t>
            </a:r>
            <a:r>
              <a:rPr sz="3000" spc="10" dirty="0">
                <a:latin typeface="Arial"/>
                <a:cs typeface="Arial"/>
              </a:rPr>
              <a:t>tender</a:t>
            </a:r>
            <a:r>
              <a:rPr sz="3000" spc="90" dirty="0">
                <a:latin typeface="Arial"/>
                <a:cs typeface="Arial"/>
              </a:rPr>
              <a:t> </a:t>
            </a:r>
            <a:r>
              <a:rPr sz="3000" spc="-25" dirty="0">
                <a:latin typeface="Arial"/>
                <a:cs typeface="Arial"/>
              </a:rPr>
              <a:t>belly</a:t>
            </a:r>
            <a:endParaRPr sz="3000" dirty="0">
              <a:latin typeface="Arial"/>
              <a:cs typeface="Arial"/>
            </a:endParaRPr>
          </a:p>
          <a:p>
            <a:pPr marL="660400">
              <a:lnSpc>
                <a:spcPct val="100000"/>
              </a:lnSpc>
              <a:spcBef>
                <a:spcPts val="900"/>
              </a:spcBef>
            </a:pPr>
            <a:r>
              <a:rPr sz="3000" spc="-105" dirty="0">
                <a:latin typeface="Arial"/>
                <a:cs typeface="Arial"/>
                <a:hlinkClick r:id="rId9"/>
              </a:rPr>
              <a:t>Pain </a:t>
            </a:r>
            <a:r>
              <a:rPr sz="3000" spc="-50" dirty="0">
                <a:latin typeface="Arial"/>
                <a:cs typeface="Arial"/>
              </a:rPr>
              <a:t>in </a:t>
            </a:r>
            <a:r>
              <a:rPr sz="3000" spc="10" dirty="0">
                <a:latin typeface="Arial"/>
                <a:cs typeface="Arial"/>
              </a:rPr>
              <a:t>the </a:t>
            </a:r>
            <a:r>
              <a:rPr sz="3000" spc="-10" dirty="0">
                <a:latin typeface="Arial"/>
                <a:cs typeface="Arial"/>
              </a:rPr>
              <a:t>upper </a:t>
            </a:r>
            <a:r>
              <a:rPr sz="3000" spc="65" dirty="0">
                <a:latin typeface="Arial"/>
                <a:cs typeface="Arial"/>
              </a:rPr>
              <a:t>part </a:t>
            </a:r>
            <a:r>
              <a:rPr sz="3000" spc="100" dirty="0">
                <a:latin typeface="Arial"/>
                <a:cs typeface="Arial"/>
              </a:rPr>
              <a:t>of </a:t>
            </a:r>
            <a:r>
              <a:rPr sz="3000" spc="-95" dirty="0">
                <a:latin typeface="Arial"/>
                <a:cs typeface="Arial"/>
              </a:rPr>
              <a:t>your </a:t>
            </a:r>
            <a:r>
              <a:rPr sz="3000" spc="-25" dirty="0">
                <a:latin typeface="Arial"/>
                <a:cs typeface="Arial"/>
              </a:rPr>
              <a:t>belly </a:t>
            </a:r>
            <a:r>
              <a:rPr sz="3000" spc="70" dirty="0">
                <a:latin typeface="Arial"/>
                <a:cs typeface="Arial"/>
              </a:rPr>
              <a:t>that </a:t>
            </a:r>
            <a:r>
              <a:rPr sz="3000" spc="-50" dirty="0">
                <a:latin typeface="Arial"/>
                <a:cs typeface="Arial"/>
              </a:rPr>
              <a:t>goes </a:t>
            </a:r>
            <a:r>
              <a:rPr sz="3000" spc="25" dirty="0">
                <a:latin typeface="Arial"/>
                <a:cs typeface="Arial"/>
              </a:rPr>
              <a:t>into </a:t>
            </a:r>
            <a:r>
              <a:rPr sz="3000" spc="-95" dirty="0">
                <a:latin typeface="Arial"/>
                <a:cs typeface="Arial"/>
              </a:rPr>
              <a:t>your</a:t>
            </a:r>
            <a:r>
              <a:rPr sz="3000" spc="5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back.</a:t>
            </a:r>
            <a:endParaRPr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38780" algn="l"/>
              </a:tabLst>
            </a:pPr>
            <a:r>
              <a:rPr sz="3700" b="1" spc="550" dirty="0">
                <a:latin typeface="Arial"/>
                <a:cs typeface="Arial"/>
              </a:rPr>
              <a:t>CHRONIC	</a:t>
            </a:r>
            <a:r>
              <a:rPr sz="3700" b="1" spc="465" dirty="0">
                <a:latin typeface="Arial"/>
                <a:cs typeface="Arial"/>
              </a:rPr>
              <a:t>PANCREATITIS</a:t>
            </a:r>
            <a:endParaRPr sz="3700" dirty="0">
              <a:latin typeface="Arial"/>
              <a:cs typeface="Arial"/>
            </a:endParaRPr>
          </a:p>
          <a:p>
            <a:pPr marL="660400" marR="2250440">
              <a:lnSpc>
                <a:spcPct val="125000"/>
              </a:lnSpc>
              <a:spcBef>
                <a:spcPts val="2680"/>
              </a:spcBef>
            </a:pPr>
            <a:r>
              <a:rPr sz="3000" spc="-5" dirty="0">
                <a:latin typeface="Arial"/>
                <a:cs typeface="Arial"/>
              </a:rPr>
              <a:t>Constant </a:t>
            </a:r>
            <a:r>
              <a:rPr sz="3000" spc="10" dirty="0">
                <a:latin typeface="Arial"/>
                <a:cs typeface="Arial"/>
              </a:rPr>
              <a:t>pain </a:t>
            </a:r>
            <a:r>
              <a:rPr sz="3000" spc="-50" dirty="0">
                <a:latin typeface="Arial"/>
                <a:cs typeface="Arial"/>
              </a:rPr>
              <a:t>in </a:t>
            </a:r>
            <a:r>
              <a:rPr sz="3000" spc="-95" dirty="0">
                <a:latin typeface="Arial"/>
                <a:cs typeface="Arial"/>
              </a:rPr>
              <a:t>your </a:t>
            </a:r>
            <a:r>
              <a:rPr sz="3000" spc="-10" dirty="0">
                <a:latin typeface="Arial"/>
                <a:cs typeface="Arial"/>
              </a:rPr>
              <a:t>upper </a:t>
            </a:r>
            <a:r>
              <a:rPr sz="3000" spc="-25" dirty="0">
                <a:latin typeface="Arial"/>
                <a:cs typeface="Arial"/>
              </a:rPr>
              <a:t>belly </a:t>
            </a:r>
            <a:r>
              <a:rPr sz="3000" spc="70" dirty="0">
                <a:latin typeface="Arial"/>
                <a:cs typeface="Arial"/>
              </a:rPr>
              <a:t>that </a:t>
            </a:r>
            <a:r>
              <a:rPr sz="3000" spc="10" dirty="0">
                <a:latin typeface="Arial"/>
                <a:cs typeface="Arial"/>
              </a:rPr>
              <a:t>radiates  </a:t>
            </a:r>
            <a:r>
              <a:rPr sz="3000" spc="80" dirty="0">
                <a:latin typeface="Arial"/>
                <a:cs typeface="Arial"/>
              </a:rPr>
              <a:t>to </a:t>
            </a:r>
            <a:r>
              <a:rPr sz="3000" spc="-95" dirty="0">
                <a:latin typeface="Arial"/>
                <a:cs typeface="Arial"/>
              </a:rPr>
              <a:t>your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back.</a:t>
            </a:r>
            <a:endParaRPr sz="3000" dirty="0">
              <a:latin typeface="Arial"/>
              <a:cs typeface="Arial"/>
            </a:endParaRPr>
          </a:p>
          <a:p>
            <a:pPr marL="660400" marR="5298440">
              <a:lnSpc>
                <a:spcPct val="125000"/>
              </a:lnSpc>
            </a:pPr>
            <a:r>
              <a:rPr sz="3000" spc="-30" dirty="0" err="1" smtClean="0">
                <a:latin typeface="Arial"/>
                <a:cs typeface="Arial"/>
                <a:hlinkClick r:id="rId10"/>
              </a:rPr>
              <a:t>Diarrh</a:t>
            </a:r>
            <a:r>
              <a:rPr lang="en-GB" sz="3000" spc="-30" dirty="0" err="1" smtClean="0">
                <a:latin typeface="Arial"/>
                <a:cs typeface="Arial"/>
                <a:hlinkClick r:id="rId10"/>
              </a:rPr>
              <a:t>oea</a:t>
            </a:r>
            <a:r>
              <a:rPr lang="en-GB" sz="3000" spc="-30" dirty="0" smtClean="0">
                <a:latin typeface="Arial"/>
                <a:cs typeface="Arial"/>
                <a:hlinkClick r:id="rId10"/>
              </a:rPr>
              <a:t> </a:t>
            </a:r>
            <a:r>
              <a:rPr sz="3000" spc="-30" dirty="0" smtClean="0">
                <a:latin typeface="Arial"/>
                <a:cs typeface="Arial"/>
                <a:hlinkClick r:id="rId10"/>
              </a:rPr>
              <a:t> </a:t>
            </a:r>
            <a:r>
              <a:rPr sz="3000" dirty="0">
                <a:latin typeface="Arial"/>
                <a:cs typeface="Arial"/>
              </a:rPr>
              <a:t>and </a:t>
            </a:r>
            <a:r>
              <a:rPr sz="3000" spc="35" dirty="0">
                <a:latin typeface="Arial"/>
                <a:cs typeface="Arial"/>
              </a:rPr>
              <a:t>weight </a:t>
            </a:r>
            <a:r>
              <a:rPr sz="3000" spc="-135" dirty="0">
                <a:latin typeface="Arial"/>
                <a:cs typeface="Arial"/>
              </a:rPr>
              <a:t>loss  </a:t>
            </a:r>
            <a:r>
              <a:rPr sz="3000" spc="-60" dirty="0">
                <a:latin typeface="Arial"/>
                <a:cs typeface="Arial"/>
              </a:rPr>
              <a:t>Upset </a:t>
            </a:r>
            <a:r>
              <a:rPr sz="3000" spc="-35" dirty="0">
                <a:latin typeface="Arial"/>
                <a:cs typeface="Arial"/>
              </a:rPr>
              <a:t>stomach </a:t>
            </a:r>
            <a:r>
              <a:rPr sz="3000" dirty="0">
                <a:latin typeface="Arial"/>
                <a:cs typeface="Arial"/>
              </a:rPr>
              <a:t>and</a:t>
            </a:r>
            <a:r>
              <a:rPr sz="3000" spc="150" dirty="0">
                <a:latin typeface="Arial"/>
                <a:cs typeface="Arial"/>
              </a:rPr>
              <a:t> </a:t>
            </a:r>
            <a:r>
              <a:rPr sz="3000" spc="-20" dirty="0">
                <a:latin typeface="Arial"/>
                <a:cs typeface="Arial"/>
              </a:rPr>
              <a:t>vomiting</a:t>
            </a:r>
            <a:endParaRPr sz="30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4826334"/>
            <a:ext cx="10932795" cy="1228725"/>
            <a:chOff x="0" y="4826334"/>
            <a:chExt cx="10932795" cy="1228725"/>
          </a:xfrm>
        </p:grpSpPr>
        <p:sp>
          <p:nvSpPr>
            <p:cNvPr id="16" name="object 16"/>
            <p:cNvSpPr/>
            <p:nvPr/>
          </p:nvSpPr>
          <p:spPr>
            <a:xfrm>
              <a:off x="0" y="5080802"/>
              <a:ext cx="9827260" cy="123825"/>
            </a:xfrm>
            <a:custGeom>
              <a:avLst/>
              <a:gdLst/>
              <a:ahLst/>
              <a:cxnLst/>
              <a:rect l="l" t="t" r="r" b="b"/>
              <a:pathLst>
                <a:path w="9827260" h="123825">
                  <a:moveTo>
                    <a:pt x="0" y="0"/>
                  </a:moveTo>
                  <a:lnTo>
                    <a:pt x="9826721" y="0"/>
                  </a:lnTo>
                  <a:lnTo>
                    <a:pt x="9826721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372829" y="4826334"/>
              <a:ext cx="1228725" cy="1228725"/>
            </a:xfrm>
            <a:custGeom>
              <a:avLst/>
              <a:gdLst/>
              <a:ahLst/>
              <a:cxnLst/>
              <a:rect l="l" t="t" r="r" b="b"/>
              <a:pathLst>
                <a:path w="1228725" h="1228725">
                  <a:moveTo>
                    <a:pt x="292502" y="1137645"/>
                  </a:moveTo>
                  <a:lnTo>
                    <a:pt x="252572" y="1110922"/>
                  </a:lnTo>
                  <a:lnTo>
                    <a:pt x="215391" y="1081656"/>
                  </a:lnTo>
                  <a:lnTo>
                    <a:pt x="181005" y="1050036"/>
                  </a:lnTo>
                  <a:lnTo>
                    <a:pt x="149458" y="1016250"/>
                  </a:lnTo>
                  <a:lnTo>
                    <a:pt x="120795" y="980486"/>
                  </a:lnTo>
                  <a:lnTo>
                    <a:pt x="95061" y="942931"/>
                  </a:lnTo>
                  <a:lnTo>
                    <a:pt x="72300" y="903773"/>
                  </a:lnTo>
                  <a:lnTo>
                    <a:pt x="52558" y="863200"/>
                  </a:lnTo>
                  <a:lnTo>
                    <a:pt x="35878" y="821401"/>
                  </a:lnTo>
                  <a:lnTo>
                    <a:pt x="22307" y="778563"/>
                  </a:lnTo>
                  <a:lnTo>
                    <a:pt x="11889" y="734873"/>
                  </a:lnTo>
                  <a:lnTo>
                    <a:pt x="4669" y="690520"/>
                  </a:lnTo>
                  <a:lnTo>
                    <a:pt x="690" y="645692"/>
                  </a:lnTo>
                  <a:lnTo>
                    <a:pt x="0" y="600577"/>
                  </a:lnTo>
                  <a:lnTo>
                    <a:pt x="2641" y="555362"/>
                  </a:lnTo>
                  <a:lnTo>
                    <a:pt x="8659" y="510235"/>
                  </a:lnTo>
                  <a:lnTo>
                    <a:pt x="18098" y="465384"/>
                  </a:lnTo>
                  <a:lnTo>
                    <a:pt x="31004" y="420998"/>
                  </a:lnTo>
                  <a:lnTo>
                    <a:pt x="47422" y="377264"/>
                  </a:lnTo>
                  <a:lnTo>
                    <a:pt x="67395" y="334369"/>
                  </a:lnTo>
                  <a:lnTo>
                    <a:pt x="90969" y="292502"/>
                  </a:lnTo>
                  <a:lnTo>
                    <a:pt x="117693" y="252572"/>
                  </a:lnTo>
                  <a:lnTo>
                    <a:pt x="146958" y="215391"/>
                  </a:lnTo>
                  <a:lnTo>
                    <a:pt x="178578" y="181005"/>
                  </a:lnTo>
                  <a:lnTo>
                    <a:pt x="212364" y="149458"/>
                  </a:lnTo>
                  <a:lnTo>
                    <a:pt x="248129" y="120795"/>
                  </a:lnTo>
                  <a:lnTo>
                    <a:pt x="285684" y="95061"/>
                  </a:lnTo>
                  <a:lnTo>
                    <a:pt x="324841" y="72300"/>
                  </a:lnTo>
                  <a:lnTo>
                    <a:pt x="365414" y="52558"/>
                  </a:lnTo>
                  <a:lnTo>
                    <a:pt x="407213" y="35878"/>
                  </a:lnTo>
                  <a:lnTo>
                    <a:pt x="450052" y="22307"/>
                  </a:lnTo>
                  <a:lnTo>
                    <a:pt x="493741" y="11889"/>
                  </a:lnTo>
                  <a:lnTo>
                    <a:pt x="538094" y="4669"/>
                  </a:lnTo>
                  <a:lnTo>
                    <a:pt x="582922" y="690"/>
                  </a:lnTo>
                  <a:lnTo>
                    <a:pt x="628038" y="0"/>
                  </a:lnTo>
                  <a:lnTo>
                    <a:pt x="673253" y="2641"/>
                  </a:lnTo>
                  <a:lnTo>
                    <a:pt x="718380" y="8659"/>
                  </a:lnTo>
                  <a:lnTo>
                    <a:pt x="763230" y="18098"/>
                  </a:lnTo>
                  <a:lnTo>
                    <a:pt x="807616" y="31004"/>
                  </a:lnTo>
                  <a:lnTo>
                    <a:pt x="851351" y="47422"/>
                  </a:lnTo>
                  <a:lnTo>
                    <a:pt x="894245" y="67395"/>
                  </a:lnTo>
                  <a:lnTo>
                    <a:pt x="936112" y="90969"/>
                  </a:lnTo>
                  <a:lnTo>
                    <a:pt x="976042" y="117693"/>
                  </a:lnTo>
                  <a:lnTo>
                    <a:pt x="1013223" y="146958"/>
                  </a:lnTo>
                  <a:lnTo>
                    <a:pt x="1047609" y="178578"/>
                  </a:lnTo>
                  <a:lnTo>
                    <a:pt x="1079156" y="212364"/>
                  </a:lnTo>
                  <a:lnTo>
                    <a:pt x="1107820" y="248129"/>
                  </a:lnTo>
                  <a:lnTo>
                    <a:pt x="1133554" y="285684"/>
                  </a:lnTo>
                  <a:lnTo>
                    <a:pt x="1156315" y="324841"/>
                  </a:lnTo>
                  <a:lnTo>
                    <a:pt x="1176057" y="365414"/>
                  </a:lnTo>
                  <a:lnTo>
                    <a:pt x="1192736" y="407213"/>
                  </a:lnTo>
                  <a:lnTo>
                    <a:pt x="1206307" y="450052"/>
                  </a:lnTo>
                  <a:lnTo>
                    <a:pt x="1216725" y="493741"/>
                  </a:lnTo>
                  <a:lnTo>
                    <a:pt x="1223946" y="538094"/>
                  </a:lnTo>
                  <a:lnTo>
                    <a:pt x="1227924" y="582922"/>
                  </a:lnTo>
                  <a:lnTo>
                    <a:pt x="1228615" y="628038"/>
                  </a:lnTo>
                  <a:lnTo>
                    <a:pt x="1225974" y="673253"/>
                  </a:lnTo>
                  <a:lnTo>
                    <a:pt x="1219956" y="718380"/>
                  </a:lnTo>
                  <a:lnTo>
                    <a:pt x="1210516" y="763230"/>
                  </a:lnTo>
                  <a:lnTo>
                    <a:pt x="1197610" y="807616"/>
                  </a:lnTo>
                  <a:lnTo>
                    <a:pt x="1181193" y="851351"/>
                  </a:lnTo>
                  <a:lnTo>
                    <a:pt x="1161219" y="894245"/>
                  </a:lnTo>
                  <a:lnTo>
                    <a:pt x="1137645" y="936112"/>
                  </a:lnTo>
                  <a:lnTo>
                    <a:pt x="1110922" y="976042"/>
                  </a:lnTo>
                  <a:lnTo>
                    <a:pt x="1081656" y="1013223"/>
                  </a:lnTo>
                  <a:lnTo>
                    <a:pt x="1050036" y="1047609"/>
                  </a:lnTo>
                  <a:lnTo>
                    <a:pt x="1016250" y="1079156"/>
                  </a:lnTo>
                  <a:lnTo>
                    <a:pt x="980486" y="1107820"/>
                  </a:lnTo>
                  <a:lnTo>
                    <a:pt x="942931" y="1133554"/>
                  </a:lnTo>
                  <a:lnTo>
                    <a:pt x="903773" y="1156315"/>
                  </a:lnTo>
                  <a:lnTo>
                    <a:pt x="863200" y="1176057"/>
                  </a:lnTo>
                  <a:lnTo>
                    <a:pt x="821401" y="1192736"/>
                  </a:lnTo>
                  <a:lnTo>
                    <a:pt x="778563" y="1206307"/>
                  </a:lnTo>
                  <a:lnTo>
                    <a:pt x="734873" y="1216725"/>
                  </a:lnTo>
                  <a:lnTo>
                    <a:pt x="690520" y="1223946"/>
                  </a:lnTo>
                  <a:lnTo>
                    <a:pt x="645692" y="1227924"/>
                  </a:lnTo>
                  <a:lnTo>
                    <a:pt x="600577" y="1228615"/>
                  </a:lnTo>
                  <a:lnTo>
                    <a:pt x="555362" y="1225974"/>
                  </a:lnTo>
                  <a:lnTo>
                    <a:pt x="510235" y="1219956"/>
                  </a:lnTo>
                  <a:lnTo>
                    <a:pt x="465384" y="1210516"/>
                  </a:lnTo>
                  <a:lnTo>
                    <a:pt x="420998" y="1197610"/>
                  </a:lnTo>
                  <a:lnTo>
                    <a:pt x="377264" y="1181193"/>
                  </a:lnTo>
                  <a:lnTo>
                    <a:pt x="334369" y="1161219"/>
                  </a:lnTo>
                  <a:lnTo>
                    <a:pt x="292502" y="113764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36369" y="4923009"/>
              <a:ext cx="796290" cy="796290"/>
            </a:xfrm>
            <a:custGeom>
              <a:avLst/>
              <a:gdLst/>
              <a:ahLst/>
              <a:cxnLst/>
              <a:rect l="l" t="t" r="r" b="b"/>
              <a:pathLst>
                <a:path w="796290" h="796289">
                  <a:moveTo>
                    <a:pt x="189566" y="737136"/>
                  </a:moveTo>
                  <a:lnTo>
                    <a:pt x="146604" y="706713"/>
                  </a:lnTo>
                  <a:lnTo>
                    <a:pt x="108469" y="671408"/>
                  </a:lnTo>
                  <a:lnTo>
                    <a:pt x="75498" y="631673"/>
                  </a:lnTo>
                  <a:lnTo>
                    <a:pt x="48024" y="587958"/>
                  </a:lnTo>
                  <a:lnTo>
                    <a:pt x="26384" y="540711"/>
                  </a:lnTo>
                  <a:lnTo>
                    <a:pt x="10913" y="490384"/>
                  </a:lnTo>
                  <a:lnTo>
                    <a:pt x="2009" y="438492"/>
                  </a:lnTo>
                  <a:lnTo>
                    <a:pt x="0" y="386564"/>
                  </a:lnTo>
                  <a:lnTo>
                    <a:pt x="4790" y="335155"/>
                  </a:lnTo>
                  <a:lnTo>
                    <a:pt x="16282" y="284817"/>
                  </a:lnTo>
                  <a:lnTo>
                    <a:pt x="34382" y="236103"/>
                  </a:lnTo>
                  <a:lnTo>
                    <a:pt x="58992" y="189566"/>
                  </a:lnTo>
                  <a:lnTo>
                    <a:pt x="89415" y="146604"/>
                  </a:lnTo>
                  <a:lnTo>
                    <a:pt x="124720" y="108469"/>
                  </a:lnTo>
                  <a:lnTo>
                    <a:pt x="164455" y="75498"/>
                  </a:lnTo>
                  <a:lnTo>
                    <a:pt x="208171" y="48024"/>
                  </a:lnTo>
                  <a:lnTo>
                    <a:pt x="255417" y="26384"/>
                  </a:lnTo>
                  <a:lnTo>
                    <a:pt x="305744" y="10913"/>
                  </a:lnTo>
                  <a:lnTo>
                    <a:pt x="357637" y="2009"/>
                  </a:lnTo>
                  <a:lnTo>
                    <a:pt x="409564" y="0"/>
                  </a:lnTo>
                  <a:lnTo>
                    <a:pt x="460973" y="4790"/>
                  </a:lnTo>
                  <a:lnTo>
                    <a:pt x="511312" y="16282"/>
                  </a:lnTo>
                  <a:lnTo>
                    <a:pt x="560026" y="34382"/>
                  </a:lnTo>
                  <a:lnTo>
                    <a:pt x="606562" y="58992"/>
                  </a:lnTo>
                  <a:lnTo>
                    <a:pt x="649524" y="89415"/>
                  </a:lnTo>
                  <a:lnTo>
                    <a:pt x="687659" y="124720"/>
                  </a:lnTo>
                  <a:lnTo>
                    <a:pt x="708250" y="149535"/>
                  </a:lnTo>
                  <a:lnTo>
                    <a:pt x="594062" y="79320"/>
                  </a:lnTo>
                  <a:lnTo>
                    <a:pt x="550312" y="56191"/>
                  </a:lnTo>
                  <a:lnTo>
                    <a:pt x="504516" y="39191"/>
                  </a:lnTo>
                  <a:lnTo>
                    <a:pt x="457193" y="28402"/>
                  </a:lnTo>
                  <a:lnTo>
                    <a:pt x="408865" y="23904"/>
                  </a:lnTo>
                  <a:lnTo>
                    <a:pt x="360053" y="25780"/>
                  </a:lnTo>
                  <a:lnTo>
                    <a:pt x="311276" y="34111"/>
                  </a:lnTo>
                  <a:lnTo>
                    <a:pt x="263988" y="48688"/>
                  </a:lnTo>
                  <a:lnTo>
                    <a:pt x="219582" y="69041"/>
                  </a:lnTo>
                  <a:lnTo>
                    <a:pt x="178484" y="94863"/>
                  </a:lnTo>
                  <a:lnTo>
                    <a:pt x="141122" y="125846"/>
                  </a:lnTo>
                  <a:lnTo>
                    <a:pt x="107925" y="161683"/>
                  </a:lnTo>
                  <a:lnTo>
                    <a:pt x="79320" y="202066"/>
                  </a:lnTo>
                  <a:lnTo>
                    <a:pt x="56191" y="245816"/>
                  </a:lnTo>
                  <a:lnTo>
                    <a:pt x="39191" y="291613"/>
                  </a:lnTo>
                  <a:lnTo>
                    <a:pt x="28402" y="338935"/>
                  </a:lnTo>
                  <a:lnTo>
                    <a:pt x="23904" y="387263"/>
                  </a:lnTo>
                  <a:lnTo>
                    <a:pt x="25780" y="436076"/>
                  </a:lnTo>
                  <a:lnTo>
                    <a:pt x="34111" y="484853"/>
                  </a:lnTo>
                  <a:lnTo>
                    <a:pt x="48688" y="532140"/>
                  </a:lnTo>
                  <a:lnTo>
                    <a:pt x="69041" y="576547"/>
                  </a:lnTo>
                  <a:lnTo>
                    <a:pt x="94863" y="617645"/>
                  </a:lnTo>
                  <a:lnTo>
                    <a:pt x="125846" y="655006"/>
                  </a:lnTo>
                  <a:lnTo>
                    <a:pt x="161683" y="688203"/>
                  </a:lnTo>
                  <a:lnTo>
                    <a:pt x="202066" y="716808"/>
                  </a:lnTo>
                  <a:lnTo>
                    <a:pt x="316254" y="787023"/>
                  </a:lnTo>
                  <a:lnTo>
                    <a:pt x="284817" y="779846"/>
                  </a:lnTo>
                  <a:lnTo>
                    <a:pt x="236103" y="761746"/>
                  </a:lnTo>
                  <a:lnTo>
                    <a:pt x="189566" y="737136"/>
                  </a:lnTo>
                  <a:close/>
                </a:path>
                <a:path w="796290" h="796289">
                  <a:moveTo>
                    <a:pt x="316254" y="787023"/>
                  </a:moveTo>
                  <a:lnTo>
                    <a:pt x="202066" y="716808"/>
                  </a:lnTo>
                  <a:lnTo>
                    <a:pt x="245816" y="739937"/>
                  </a:lnTo>
                  <a:lnTo>
                    <a:pt x="291613" y="756937"/>
                  </a:lnTo>
                  <a:lnTo>
                    <a:pt x="338935" y="767727"/>
                  </a:lnTo>
                  <a:lnTo>
                    <a:pt x="387263" y="772224"/>
                  </a:lnTo>
                  <a:lnTo>
                    <a:pt x="436076" y="770348"/>
                  </a:lnTo>
                  <a:lnTo>
                    <a:pt x="484853" y="762017"/>
                  </a:lnTo>
                  <a:lnTo>
                    <a:pt x="532140" y="747440"/>
                  </a:lnTo>
                  <a:lnTo>
                    <a:pt x="576547" y="727087"/>
                  </a:lnTo>
                  <a:lnTo>
                    <a:pt x="617645" y="701265"/>
                  </a:lnTo>
                  <a:lnTo>
                    <a:pt x="655006" y="670282"/>
                  </a:lnTo>
                  <a:lnTo>
                    <a:pt x="688203" y="634445"/>
                  </a:lnTo>
                  <a:lnTo>
                    <a:pt x="716808" y="594062"/>
                  </a:lnTo>
                  <a:lnTo>
                    <a:pt x="739937" y="550312"/>
                  </a:lnTo>
                  <a:lnTo>
                    <a:pt x="756937" y="504516"/>
                  </a:lnTo>
                  <a:lnTo>
                    <a:pt x="767727" y="457193"/>
                  </a:lnTo>
                  <a:lnTo>
                    <a:pt x="772224" y="408865"/>
                  </a:lnTo>
                  <a:lnTo>
                    <a:pt x="770348" y="360053"/>
                  </a:lnTo>
                  <a:lnTo>
                    <a:pt x="762017" y="311276"/>
                  </a:lnTo>
                  <a:lnTo>
                    <a:pt x="747440" y="263988"/>
                  </a:lnTo>
                  <a:lnTo>
                    <a:pt x="727087" y="219582"/>
                  </a:lnTo>
                  <a:lnTo>
                    <a:pt x="701265" y="178484"/>
                  </a:lnTo>
                  <a:lnTo>
                    <a:pt x="670282" y="141122"/>
                  </a:lnTo>
                  <a:lnTo>
                    <a:pt x="634445" y="107925"/>
                  </a:lnTo>
                  <a:lnTo>
                    <a:pt x="594062" y="79320"/>
                  </a:lnTo>
                  <a:lnTo>
                    <a:pt x="708250" y="149535"/>
                  </a:lnTo>
                  <a:lnTo>
                    <a:pt x="748104" y="208171"/>
                  </a:lnTo>
                  <a:lnTo>
                    <a:pt x="769744" y="255417"/>
                  </a:lnTo>
                  <a:lnTo>
                    <a:pt x="785215" y="305744"/>
                  </a:lnTo>
                  <a:lnTo>
                    <a:pt x="794091" y="357684"/>
                  </a:lnTo>
                  <a:lnTo>
                    <a:pt x="796092" y="409624"/>
                  </a:lnTo>
                  <a:lnTo>
                    <a:pt x="791307" y="461024"/>
                  </a:lnTo>
                  <a:lnTo>
                    <a:pt x="779827" y="511342"/>
                  </a:lnTo>
                  <a:lnTo>
                    <a:pt x="761741" y="560035"/>
                  </a:lnTo>
                  <a:lnTo>
                    <a:pt x="737136" y="606562"/>
                  </a:lnTo>
                  <a:lnTo>
                    <a:pt x="706713" y="649524"/>
                  </a:lnTo>
                  <a:lnTo>
                    <a:pt x="671408" y="687659"/>
                  </a:lnTo>
                  <a:lnTo>
                    <a:pt x="631673" y="720631"/>
                  </a:lnTo>
                  <a:lnTo>
                    <a:pt x="587958" y="748104"/>
                  </a:lnTo>
                  <a:lnTo>
                    <a:pt x="540711" y="769744"/>
                  </a:lnTo>
                  <a:lnTo>
                    <a:pt x="490384" y="785215"/>
                  </a:lnTo>
                  <a:lnTo>
                    <a:pt x="438492" y="794120"/>
                  </a:lnTo>
                  <a:lnTo>
                    <a:pt x="386564" y="796129"/>
                  </a:lnTo>
                  <a:lnTo>
                    <a:pt x="335155" y="791339"/>
                  </a:lnTo>
                  <a:lnTo>
                    <a:pt x="316254" y="787023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479838" y="238688"/>
            <a:ext cx="676910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32635" algn="l"/>
                <a:tab pos="3489960" algn="l"/>
              </a:tabLst>
            </a:pPr>
            <a:r>
              <a:rPr sz="3700" spc="495" dirty="0">
                <a:solidFill>
                  <a:srgbClr val="FFFFFF"/>
                </a:solidFill>
              </a:rPr>
              <a:t>SIGNS	</a:t>
            </a:r>
            <a:r>
              <a:rPr sz="3700" spc="515" dirty="0">
                <a:solidFill>
                  <a:srgbClr val="FFFFFF"/>
                </a:solidFill>
              </a:rPr>
              <a:t>AND	</a:t>
            </a:r>
            <a:r>
              <a:rPr sz="3700" spc="560" dirty="0">
                <a:solidFill>
                  <a:srgbClr val="FFFFFF"/>
                </a:solidFill>
              </a:rPr>
              <a:t>SYMPTOMS</a:t>
            </a:r>
            <a:endParaRPr sz="3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30423" y="1801914"/>
            <a:ext cx="50018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250" algn="l"/>
              </a:tabLst>
            </a:pPr>
            <a:r>
              <a:rPr sz="3300" b="0" spc="-165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300" b="0" spc="-42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20" dirty="0">
                <a:solidFill>
                  <a:srgbClr val="04373F"/>
                </a:solidFill>
                <a:latin typeface="Arial"/>
                <a:cs typeface="Arial"/>
              </a:rPr>
              <a:t>C</a:t>
            </a:r>
            <a:r>
              <a:rPr sz="3300" b="0" spc="-42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315" dirty="0">
                <a:solidFill>
                  <a:srgbClr val="04373F"/>
                </a:solidFill>
                <a:latin typeface="Arial"/>
                <a:cs typeface="Arial"/>
              </a:rPr>
              <a:t>U</a:t>
            </a:r>
            <a:r>
              <a:rPr sz="3300" b="0" spc="-42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565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300" b="0" spc="-42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375" dirty="0">
                <a:solidFill>
                  <a:srgbClr val="04373F"/>
                </a:solidFill>
                <a:latin typeface="Arial"/>
                <a:cs typeface="Arial"/>
              </a:rPr>
              <a:t>E	</a:t>
            </a:r>
            <a:r>
              <a:rPr sz="3300" b="0" spc="-459" dirty="0">
                <a:solidFill>
                  <a:srgbClr val="04373F"/>
                </a:solidFill>
                <a:latin typeface="Arial"/>
                <a:cs typeface="Arial"/>
              </a:rPr>
              <a:t>P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165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400" dirty="0">
                <a:solidFill>
                  <a:srgbClr val="04373F"/>
                </a:solidFill>
                <a:latin typeface="Arial"/>
                <a:cs typeface="Arial"/>
              </a:rPr>
              <a:t>N</a:t>
            </a:r>
            <a:r>
              <a:rPr sz="3300" b="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20" dirty="0">
                <a:solidFill>
                  <a:srgbClr val="04373F"/>
                </a:solidFill>
                <a:latin typeface="Arial"/>
                <a:cs typeface="Arial"/>
              </a:rPr>
              <a:t>C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590" dirty="0">
                <a:solidFill>
                  <a:srgbClr val="04373F"/>
                </a:solidFill>
                <a:latin typeface="Arial"/>
                <a:cs typeface="Arial"/>
              </a:rPr>
              <a:t>R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37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165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300" b="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565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195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565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300" b="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195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300" b="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b="0" spc="-310" dirty="0">
                <a:solidFill>
                  <a:srgbClr val="04373F"/>
                </a:solidFill>
                <a:latin typeface="Arial"/>
                <a:cs typeface="Arial"/>
              </a:rPr>
              <a:t>S</a:t>
            </a:r>
            <a:endParaRPr sz="3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86023" y="2724210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178123" y="2397185"/>
            <a:ext cx="3837304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3000" spc="-65" dirty="0">
                <a:solidFill>
                  <a:srgbClr val="04373F"/>
                </a:solidFill>
                <a:latin typeface="Arial"/>
                <a:cs typeface="Arial"/>
                <a:hlinkClick r:id="rId3"/>
              </a:rPr>
              <a:t>Autoimmune </a:t>
            </a:r>
            <a:r>
              <a:rPr sz="3000" spc="-80" dirty="0">
                <a:solidFill>
                  <a:srgbClr val="04373F"/>
                </a:solidFill>
                <a:latin typeface="Arial"/>
                <a:cs typeface="Arial"/>
                <a:hlinkClick r:id="rId3"/>
              </a:rPr>
              <a:t>diseases </a:t>
            </a:r>
            <a:r>
              <a:rPr sz="3000" spc="-8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-65" dirty="0">
                <a:solidFill>
                  <a:srgbClr val="04373F"/>
                </a:solidFill>
                <a:latin typeface="Arial"/>
                <a:cs typeface="Arial"/>
              </a:rPr>
              <a:t>Drinking </a:t>
            </a:r>
            <a:r>
              <a:rPr sz="3000" spc="-20" dirty="0">
                <a:solidFill>
                  <a:srgbClr val="04373F"/>
                </a:solidFill>
                <a:latin typeface="Arial"/>
                <a:cs typeface="Arial"/>
              </a:rPr>
              <a:t>lots </a:t>
            </a:r>
            <a:r>
              <a:rPr sz="3000" spc="100" dirty="0">
                <a:solidFill>
                  <a:srgbClr val="04373F"/>
                </a:solidFill>
                <a:latin typeface="Arial"/>
                <a:cs typeface="Arial"/>
              </a:rPr>
              <a:t>of </a:t>
            </a:r>
            <a:r>
              <a:rPr sz="3000" spc="10" dirty="0">
                <a:solidFill>
                  <a:srgbClr val="04373F"/>
                </a:solidFill>
                <a:latin typeface="Arial"/>
                <a:cs typeface="Arial"/>
              </a:rPr>
              <a:t>alcohol  </a:t>
            </a:r>
            <a:r>
              <a:rPr sz="3000" spc="-15" dirty="0">
                <a:solidFill>
                  <a:srgbClr val="04373F"/>
                </a:solidFill>
                <a:latin typeface="Arial"/>
                <a:cs typeface="Arial"/>
              </a:rPr>
              <a:t>Infections</a:t>
            </a:r>
            <a:endParaRPr sz="3000">
              <a:latin typeface="Arial"/>
              <a:cs typeface="Arial"/>
            </a:endParaRPr>
          </a:p>
          <a:p>
            <a:pPr marL="12700" marR="518159">
              <a:lnSpc>
                <a:spcPct val="125000"/>
              </a:lnSpc>
            </a:pPr>
            <a:r>
              <a:rPr sz="3000" spc="-30" dirty="0">
                <a:solidFill>
                  <a:srgbClr val="04373F"/>
                </a:solidFill>
                <a:latin typeface="Arial"/>
                <a:cs typeface="Arial"/>
                <a:hlinkClick r:id="rId4"/>
              </a:rPr>
              <a:t>Gallstones </a:t>
            </a:r>
            <a:r>
              <a:rPr sz="3000" spc="-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04373F"/>
                </a:solidFill>
                <a:latin typeface="Arial"/>
                <a:cs typeface="Arial"/>
                <a:hlinkClick r:id="rId5"/>
              </a:rPr>
              <a:t>Medications </a:t>
            </a:r>
            <a:r>
              <a:rPr sz="300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35" dirty="0">
                <a:solidFill>
                  <a:srgbClr val="04373F"/>
                </a:solidFill>
                <a:latin typeface="Arial"/>
                <a:cs typeface="Arial"/>
                <a:hlinkClick r:id="rId6"/>
              </a:rPr>
              <a:t>Metabolic</a:t>
            </a:r>
            <a:r>
              <a:rPr sz="3000" spc="-10" dirty="0">
                <a:solidFill>
                  <a:srgbClr val="04373F"/>
                </a:solidFill>
                <a:latin typeface="Arial"/>
                <a:cs typeface="Arial"/>
                <a:hlinkClick r:id="rId6"/>
              </a:rPr>
              <a:t> </a:t>
            </a:r>
            <a:r>
              <a:rPr sz="3000" spc="-50" dirty="0">
                <a:solidFill>
                  <a:srgbClr val="04373F"/>
                </a:solidFill>
                <a:latin typeface="Arial"/>
                <a:cs typeface="Arial"/>
                <a:hlinkClick r:id="rId6"/>
              </a:rPr>
              <a:t>disorders </a:t>
            </a:r>
            <a:r>
              <a:rPr sz="3000" spc="-5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04373F"/>
                </a:solidFill>
                <a:latin typeface="Arial"/>
                <a:cs typeface="Arial"/>
              </a:rPr>
              <a:t>Surgery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000" spc="-120" dirty="0">
                <a:solidFill>
                  <a:srgbClr val="04373F"/>
                </a:solidFill>
                <a:latin typeface="Arial"/>
                <a:cs typeface="Arial"/>
              </a:rPr>
              <a:t>Trauma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86023" y="3295710"/>
            <a:ext cx="123825" cy="123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6023" y="3867210"/>
            <a:ext cx="123825" cy="123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86023" y="4438710"/>
            <a:ext cx="123825" cy="123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6023" y="5010210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86023" y="5581710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6023" y="6153210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886023" y="6724710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64560" y="5591692"/>
            <a:ext cx="123825" cy="123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64560" y="6163192"/>
            <a:ext cx="123825" cy="123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4560" y="7306192"/>
            <a:ext cx="123825" cy="1238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4560" y="7877692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64560" y="8449192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64560" y="9020692"/>
            <a:ext cx="123825" cy="123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608960" y="2884911"/>
            <a:ext cx="5648960" cy="640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00"/>
              </a:spcBef>
            </a:pPr>
            <a:r>
              <a:rPr sz="7500" b="1" spc="730" dirty="0">
                <a:solidFill>
                  <a:srgbClr val="04373F"/>
                </a:solidFill>
                <a:latin typeface="Arial"/>
                <a:cs typeface="Arial"/>
              </a:rPr>
              <a:t>CAUSES</a:t>
            </a:r>
            <a:endParaRPr sz="7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0"/>
              </a:spcBef>
              <a:tabLst>
                <a:tab pos="2393950" algn="l"/>
              </a:tabLst>
            </a:pPr>
            <a:r>
              <a:rPr sz="3300" spc="20" dirty="0">
                <a:solidFill>
                  <a:srgbClr val="04373F"/>
                </a:solidFill>
                <a:latin typeface="Arial"/>
                <a:cs typeface="Arial"/>
              </a:rPr>
              <a:t>C </a:t>
            </a:r>
            <a:r>
              <a:rPr sz="3300" spc="-409" dirty="0">
                <a:solidFill>
                  <a:srgbClr val="04373F"/>
                </a:solidFill>
                <a:latin typeface="Arial"/>
                <a:cs typeface="Arial"/>
              </a:rPr>
              <a:t>H </a:t>
            </a:r>
            <a:r>
              <a:rPr sz="3300" spc="-590" dirty="0">
                <a:solidFill>
                  <a:srgbClr val="04373F"/>
                </a:solidFill>
                <a:latin typeface="Arial"/>
                <a:cs typeface="Arial"/>
              </a:rPr>
              <a:t>R </a:t>
            </a:r>
            <a:r>
              <a:rPr sz="3300" spc="35" dirty="0">
                <a:solidFill>
                  <a:srgbClr val="04373F"/>
                </a:solidFill>
                <a:latin typeface="Arial"/>
                <a:cs typeface="Arial"/>
              </a:rPr>
              <a:t>O</a:t>
            </a:r>
            <a:r>
              <a:rPr sz="3300" spc="-73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400" dirty="0">
                <a:solidFill>
                  <a:srgbClr val="04373F"/>
                </a:solidFill>
                <a:latin typeface="Arial"/>
                <a:cs typeface="Arial"/>
              </a:rPr>
              <a:t>N </a:t>
            </a:r>
            <a:r>
              <a:rPr sz="3300" spc="-195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300" spc="-42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04373F"/>
                </a:solidFill>
                <a:latin typeface="Arial"/>
                <a:cs typeface="Arial"/>
              </a:rPr>
              <a:t>C	</a:t>
            </a:r>
            <a:r>
              <a:rPr sz="3300" spc="-459" dirty="0">
                <a:solidFill>
                  <a:srgbClr val="04373F"/>
                </a:solidFill>
                <a:latin typeface="Arial"/>
                <a:cs typeface="Arial"/>
              </a:rPr>
              <a:t>P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30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400" dirty="0">
                <a:solidFill>
                  <a:srgbClr val="04373F"/>
                </a:solidFill>
                <a:latin typeface="Arial"/>
                <a:cs typeface="Arial"/>
              </a:rPr>
              <a:t>N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20" dirty="0">
                <a:solidFill>
                  <a:srgbClr val="04373F"/>
                </a:solidFill>
                <a:latin typeface="Arial"/>
                <a:cs typeface="Arial"/>
              </a:rPr>
              <a:t>C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590" dirty="0">
                <a:solidFill>
                  <a:srgbClr val="04373F"/>
                </a:solidFill>
                <a:latin typeface="Arial"/>
                <a:cs typeface="Arial"/>
              </a:rPr>
              <a:t>R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375" dirty="0">
                <a:solidFill>
                  <a:srgbClr val="04373F"/>
                </a:solidFill>
                <a:latin typeface="Arial"/>
                <a:cs typeface="Arial"/>
              </a:rPr>
              <a:t>E</a:t>
            </a:r>
            <a:r>
              <a:rPr sz="330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165" dirty="0">
                <a:solidFill>
                  <a:srgbClr val="04373F"/>
                </a:solidFill>
                <a:latin typeface="Arial"/>
                <a:cs typeface="Arial"/>
              </a:rPr>
              <a:t>A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565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195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565" dirty="0">
                <a:solidFill>
                  <a:srgbClr val="04373F"/>
                </a:solidFill>
                <a:latin typeface="Arial"/>
                <a:cs typeface="Arial"/>
              </a:rPr>
              <a:t>T</a:t>
            </a:r>
            <a:r>
              <a:rPr sz="3300" spc="-434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195" dirty="0">
                <a:solidFill>
                  <a:srgbClr val="04373F"/>
                </a:solidFill>
                <a:latin typeface="Arial"/>
                <a:cs typeface="Arial"/>
              </a:rPr>
              <a:t>I</a:t>
            </a:r>
            <a:r>
              <a:rPr sz="3300" spc="-430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300" spc="-310" dirty="0">
                <a:solidFill>
                  <a:srgbClr val="04373F"/>
                </a:solidFill>
                <a:latin typeface="Arial"/>
                <a:cs typeface="Arial"/>
              </a:rPr>
              <a:t>S</a:t>
            </a:r>
            <a:endParaRPr sz="3300">
              <a:latin typeface="Arial"/>
              <a:cs typeface="Arial"/>
            </a:endParaRPr>
          </a:p>
          <a:p>
            <a:pPr marL="659765">
              <a:lnSpc>
                <a:spcPct val="100000"/>
              </a:lnSpc>
              <a:spcBef>
                <a:spcPts val="1625"/>
              </a:spcBef>
            </a:pPr>
            <a:r>
              <a:rPr sz="3000" spc="-20" dirty="0">
                <a:solidFill>
                  <a:srgbClr val="04373F"/>
                </a:solidFill>
                <a:latin typeface="Arial"/>
                <a:cs typeface="Arial"/>
                <a:hlinkClick r:id="rId10"/>
              </a:rPr>
              <a:t>Cystic</a:t>
            </a:r>
            <a:r>
              <a:rPr sz="3000" spc="30" dirty="0">
                <a:solidFill>
                  <a:srgbClr val="04373F"/>
                </a:solidFill>
                <a:latin typeface="Arial"/>
                <a:cs typeface="Arial"/>
                <a:hlinkClick r:id="rId10"/>
              </a:rPr>
              <a:t> </a:t>
            </a:r>
            <a:r>
              <a:rPr sz="3000" spc="-25" dirty="0">
                <a:solidFill>
                  <a:srgbClr val="04373F"/>
                </a:solidFill>
                <a:latin typeface="Arial"/>
                <a:cs typeface="Arial"/>
                <a:hlinkClick r:id="rId10"/>
              </a:rPr>
              <a:t>fibrosis</a:t>
            </a:r>
            <a:endParaRPr sz="3000">
              <a:latin typeface="Arial"/>
              <a:cs typeface="Arial"/>
            </a:endParaRPr>
          </a:p>
          <a:p>
            <a:pPr marL="659765" marR="633730">
              <a:lnSpc>
                <a:spcPct val="125000"/>
              </a:lnSpc>
            </a:pPr>
            <a:r>
              <a:rPr sz="3000" spc="-95" dirty="0">
                <a:solidFill>
                  <a:srgbClr val="04373F"/>
                </a:solidFill>
                <a:latin typeface="Arial"/>
                <a:cs typeface="Arial"/>
                <a:hlinkClick r:id="rId11"/>
              </a:rPr>
              <a:t>Family </a:t>
            </a:r>
            <a:r>
              <a:rPr sz="3000" spc="-60" dirty="0">
                <a:solidFill>
                  <a:srgbClr val="04373F"/>
                </a:solidFill>
                <a:latin typeface="Arial"/>
                <a:cs typeface="Arial"/>
                <a:hlinkClick r:id="rId11"/>
              </a:rPr>
              <a:t>history </a:t>
            </a:r>
            <a:r>
              <a:rPr sz="3000" spc="100" dirty="0">
                <a:solidFill>
                  <a:srgbClr val="04373F"/>
                </a:solidFill>
                <a:latin typeface="Arial"/>
                <a:cs typeface="Arial"/>
              </a:rPr>
              <a:t>of </a:t>
            </a:r>
            <a:r>
              <a:rPr sz="3000" spc="-20" dirty="0">
                <a:solidFill>
                  <a:srgbClr val="04373F"/>
                </a:solidFill>
                <a:latin typeface="Arial"/>
                <a:cs typeface="Arial"/>
              </a:rPr>
              <a:t>pancreas  </a:t>
            </a:r>
            <a:r>
              <a:rPr sz="3000" spc="-50" dirty="0">
                <a:solidFill>
                  <a:srgbClr val="04373F"/>
                </a:solidFill>
                <a:latin typeface="Arial"/>
                <a:cs typeface="Arial"/>
              </a:rPr>
              <a:t>disorders</a:t>
            </a:r>
            <a:endParaRPr sz="3000">
              <a:latin typeface="Arial"/>
              <a:cs typeface="Arial"/>
            </a:endParaRPr>
          </a:p>
          <a:p>
            <a:pPr marL="659765">
              <a:lnSpc>
                <a:spcPct val="100000"/>
              </a:lnSpc>
              <a:spcBef>
                <a:spcPts val="900"/>
              </a:spcBef>
            </a:pPr>
            <a:r>
              <a:rPr sz="3000" spc="-30" dirty="0">
                <a:solidFill>
                  <a:srgbClr val="04373F"/>
                </a:solidFill>
                <a:latin typeface="Arial"/>
                <a:cs typeface="Arial"/>
              </a:rPr>
              <a:t>Gallstones</a:t>
            </a:r>
            <a:endParaRPr sz="3000">
              <a:latin typeface="Arial"/>
              <a:cs typeface="Arial"/>
            </a:endParaRPr>
          </a:p>
          <a:p>
            <a:pPr marL="659765" marR="1461770">
              <a:lnSpc>
                <a:spcPct val="125000"/>
              </a:lnSpc>
            </a:pPr>
            <a:r>
              <a:rPr sz="3000" spc="-90" dirty="0">
                <a:solidFill>
                  <a:srgbClr val="04373F"/>
                </a:solidFill>
                <a:latin typeface="Arial"/>
                <a:cs typeface="Arial"/>
              </a:rPr>
              <a:t>High 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  <a:hlinkClick r:id="rId12"/>
              </a:rPr>
              <a:t>triglycerides </a:t>
            </a:r>
            <a:r>
              <a:rPr sz="3000" spc="-5" dirty="0">
                <a:solidFill>
                  <a:srgbClr val="04373F"/>
                </a:solidFill>
                <a:latin typeface="Arial"/>
                <a:cs typeface="Arial"/>
              </a:rPr>
              <a:t> </a:t>
            </a:r>
            <a:r>
              <a:rPr sz="3000" spc="-55" dirty="0">
                <a:solidFill>
                  <a:srgbClr val="04373F"/>
                </a:solidFill>
                <a:latin typeface="Arial"/>
                <a:cs typeface="Arial"/>
              </a:rPr>
              <a:t>Longtime </a:t>
            </a:r>
            <a:r>
              <a:rPr sz="3000" spc="10" dirty="0">
                <a:solidFill>
                  <a:srgbClr val="04373F"/>
                </a:solidFill>
                <a:latin typeface="Arial"/>
                <a:cs typeface="Arial"/>
              </a:rPr>
              <a:t>alcohol </a:t>
            </a:r>
            <a:r>
              <a:rPr sz="3000" spc="-140" dirty="0">
                <a:solidFill>
                  <a:srgbClr val="04373F"/>
                </a:solidFill>
                <a:latin typeface="Arial"/>
                <a:cs typeface="Arial"/>
              </a:rPr>
              <a:t>use  </a:t>
            </a:r>
            <a:r>
              <a:rPr sz="3000" dirty="0">
                <a:solidFill>
                  <a:srgbClr val="04373F"/>
                </a:solidFill>
                <a:latin typeface="Arial"/>
                <a:cs typeface="Arial"/>
              </a:rPr>
              <a:t>Medications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839404" y="2"/>
            <a:ext cx="15448915" cy="1741805"/>
            <a:chOff x="2839404" y="2"/>
            <a:chExt cx="15448915" cy="1741805"/>
          </a:xfrm>
        </p:grpSpPr>
        <p:sp>
          <p:nvSpPr>
            <p:cNvPr id="20" name="object 20"/>
            <p:cNvSpPr/>
            <p:nvPr/>
          </p:nvSpPr>
          <p:spPr>
            <a:xfrm>
              <a:off x="17215308" y="11"/>
              <a:ext cx="1073150" cy="1741805"/>
            </a:xfrm>
            <a:custGeom>
              <a:avLst/>
              <a:gdLst/>
              <a:ahLst/>
              <a:cxnLst/>
              <a:rect l="l" t="t" r="r" b="b"/>
              <a:pathLst>
                <a:path w="1073150" h="1741805">
                  <a:moveTo>
                    <a:pt x="1072667" y="993140"/>
                  </a:moveTo>
                  <a:lnTo>
                    <a:pt x="0" y="993140"/>
                  </a:lnTo>
                  <a:lnTo>
                    <a:pt x="0" y="1741246"/>
                  </a:lnTo>
                  <a:lnTo>
                    <a:pt x="1072667" y="1741246"/>
                  </a:lnTo>
                  <a:lnTo>
                    <a:pt x="1072667" y="993140"/>
                  </a:lnTo>
                  <a:close/>
                </a:path>
                <a:path w="1073150" h="1741805">
                  <a:moveTo>
                    <a:pt x="1072667" y="0"/>
                  </a:moveTo>
                  <a:lnTo>
                    <a:pt x="0" y="0"/>
                  </a:lnTo>
                  <a:lnTo>
                    <a:pt x="0" y="869315"/>
                  </a:lnTo>
                  <a:lnTo>
                    <a:pt x="1072667" y="869315"/>
                  </a:lnTo>
                  <a:lnTo>
                    <a:pt x="1072667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39404" y="869317"/>
              <a:ext cx="15448915" cy="123825"/>
            </a:xfrm>
            <a:custGeom>
              <a:avLst/>
              <a:gdLst/>
              <a:ahLst/>
              <a:cxnLst/>
              <a:rect l="l" t="t" r="r" b="b"/>
              <a:pathLst>
                <a:path w="15448915" h="123825">
                  <a:moveTo>
                    <a:pt x="0" y="0"/>
                  </a:moveTo>
                  <a:lnTo>
                    <a:pt x="15448596" y="0"/>
                  </a:lnTo>
                  <a:lnTo>
                    <a:pt x="15448596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0" y="2441886"/>
            <a:ext cx="1075055" cy="7845425"/>
            <a:chOff x="0" y="2441886"/>
            <a:chExt cx="1075055" cy="7845425"/>
          </a:xfrm>
        </p:grpSpPr>
        <p:sp>
          <p:nvSpPr>
            <p:cNvPr id="23" name="object 23"/>
            <p:cNvSpPr/>
            <p:nvPr/>
          </p:nvSpPr>
          <p:spPr>
            <a:xfrm>
              <a:off x="0" y="8548369"/>
              <a:ext cx="1075055" cy="1738630"/>
            </a:xfrm>
            <a:custGeom>
              <a:avLst/>
              <a:gdLst/>
              <a:ahLst/>
              <a:cxnLst/>
              <a:rect l="l" t="t" r="r" b="b"/>
              <a:pathLst>
                <a:path w="1075055" h="1738629">
                  <a:moveTo>
                    <a:pt x="476783" y="0"/>
                  </a:moveTo>
                  <a:lnTo>
                    <a:pt x="0" y="0"/>
                  </a:lnTo>
                  <a:lnTo>
                    <a:pt x="0" y="1738630"/>
                  </a:lnTo>
                  <a:lnTo>
                    <a:pt x="476783" y="1738630"/>
                  </a:lnTo>
                  <a:lnTo>
                    <a:pt x="476783" y="0"/>
                  </a:lnTo>
                  <a:close/>
                </a:path>
                <a:path w="1075055" h="1738629">
                  <a:moveTo>
                    <a:pt x="1074496" y="0"/>
                  </a:moveTo>
                  <a:lnTo>
                    <a:pt x="600608" y="0"/>
                  </a:lnTo>
                  <a:lnTo>
                    <a:pt x="600608" y="1738630"/>
                  </a:lnTo>
                  <a:lnTo>
                    <a:pt x="1074496" y="1738630"/>
                  </a:lnTo>
                  <a:lnTo>
                    <a:pt x="1074496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76792" y="2441886"/>
              <a:ext cx="123825" cy="7845425"/>
            </a:xfrm>
            <a:custGeom>
              <a:avLst/>
              <a:gdLst/>
              <a:ahLst/>
              <a:cxnLst/>
              <a:rect l="l" t="t" r="r" b="b"/>
              <a:pathLst>
                <a:path w="123825" h="7845425">
                  <a:moveTo>
                    <a:pt x="123824" y="7845113"/>
                  </a:moveTo>
                  <a:lnTo>
                    <a:pt x="0" y="7845113"/>
                  </a:lnTo>
                  <a:lnTo>
                    <a:pt x="0" y="0"/>
                  </a:lnTo>
                  <a:lnTo>
                    <a:pt x="123824" y="0"/>
                  </a:lnTo>
                  <a:lnTo>
                    <a:pt x="123824" y="7845113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764844" y="616707"/>
            <a:ext cx="1273810" cy="1113155"/>
            <a:chOff x="764844" y="616707"/>
            <a:chExt cx="1273810" cy="1113155"/>
          </a:xfrm>
        </p:grpSpPr>
        <p:sp>
          <p:nvSpPr>
            <p:cNvPr id="26" name="object 26"/>
            <p:cNvSpPr/>
            <p:nvPr/>
          </p:nvSpPr>
          <p:spPr>
            <a:xfrm>
              <a:off x="764844" y="616707"/>
              <a:ext cx="1076325" cy="1076325"/>
            </a:xfrm>
            <a:custGeom>
              <a:avLst/>
              <a:gdLst/>
              <a:ahLst/>
              <a:cxnLst/>
              <a:rect l="l" t="t" r="r" b="b"/>
              <a:pathLst>
                <a:path w="1076325" h="1076325">
                  <a:moveTo>
                    <a:pt x="44172" y="751930"/>
                  </a:moveTo>
                  <a:lnTo>
                    <a:pt x="26715" y="706110"/>
                  </a:lnTo>
                  <a:lnTo>
                    <a:pt x="13669" y="659721"/>
                  </a:lnTo>
                  <a:lnTo>
                    <a:pt x="4933" y="613015"/>
                  </a:lnTo>
                  <a:lnTo>
                    <a:pt x="410" y="566241"/>
                  </a:lnTo>
                  <a:lnTo>
                    <a:pt x="0" y="519648"/>
                  </a:lnTo>
                  <a:lnTo>
                    <a:pt x="3604" y="473487"/>
                  </a:lnTo>
                  <a:lnTo>
                    <a:pt x="11124" y="428007"/>
                  </a:lnTo>
                  <a:lnTo>
                    <a:pt x="22460" y="383459"/>
                  </a:lnTo>
                  <a:lnTo>
                    <a:pt x="37515" y="340092"/>
                  </a:lnTo>
                  <a:lnTo>
                    <a:pt x="56189" y="298156"/>
                  </a:lnTo>
                  <a:lnTo>
                    <a:pt x="78384" y="257901"/>
                  </a:lnTo>
                  <a:lnTo>
                    <a:pt x="104000" y="219577"/>
                  </a:lnTo>
                  <a:lnTo>
                    <a:pt x="132940" y="183434"/>
                  </a:lnTo>
                  <a:lnTo>
                    <a:pt x="165103" y="149721"/>
                  </a:lnTo>
                  <a:lnTo>
                    <a:pt x="200392" y="118688"/>
                  </a:lnTo>
                  <a:lnTo>
                    <a:pt x="238707" y="90586"/>
                  </a:lnTo>
                  <a:lnTo>
                    <a:pt x="279950" y="65664"/>
                  </a:lnTo>
                  <a:lnTo>
                    <a:pt x="324021" y="44172"/>
                  </a:lnTo>
                  <a:lnTo>
                    <a:pt x="369842" y="26715"/>
                  </a:lnTo>
                  <a:lnTo>
                    <a:pt x="416230" y="13669"/>
                  </a:lnTo>
                  <a:lnTo>
                    <a:pt x="462937" y="4933"/>
                  </a:lnTo>
                  <a:lnTo>
                    <a:pt x="509711" y="410"/>
                  </a:lnTo>
                  <a:lnTo>
                    <a:pt x="556304" y="0"/>
                  </a:lnTo>
                  <a:lnTo>
                    <a:pt x="602465" y="3604"/>
                  </a:lnTo>
                  <a:lnTo>
                    <a:pt x="647944" y="11124"/>
                  </a:lnTo>
                  <a:lnTo>
                    <a:pt x="692492" y="22460"/>
                  </a:lnTo>
                  <a:lnTo>
                    <a:pt x="735859" y="37515"/>
                  </a:lnTo>
                  <a:lnTo>
                    <a:pt x="777795" y="56189"/>
                  </a:lnTo>
                  <a:lnTo>
                    <a:pt x="818050" y="78384"/>
                  </a:lnTo>
                  <a:lnTo>
                    <a:pt x="856374" y="104000"/>
                  </a:lnTo>
                  <a:lnTo>
                    <a:pt x="892518" y="132940"/>
                  </a:lnTo>
                  <a:lnTo>
                    <a:pt x="926231" y="165103"/>
                  </a:lnTo>
                  <a:lnTo>
                    <a:pt x="957263" y="200392"/>
                  </a:lnTo>
                  <a:lnTo>
                    <a:pt x="985366" y="238707"/>
                  </a:lnTo>
                  <a:lnTo>
                    <a:pt x="1010288" y="279950"/>
                  </a:lnTo>
                  <a:lnTo>
                    <a:pt x="1031780" y="324021"/>
                  </a:lnTo>
                  <a:lnTo>
                    <a:pt x="1049236" y="369842"/>
                  </a:lnTo>
                  <a:lnTo>
                    <a:pt x="1062283" y="416230"/>
                  </a:lnTo>
                  <a:lnTo>
                    <a:pt x="1071018" y="462937"/>
                  </a:lnTo>
                  <a:lnTo>
                    <a:pt x="1075542" y="509711"/>
                  </a:lnTo>
                  <a:lnTo>
                    <a:pt x="1075952" y="556304"/>
                  </a:lnTo>
                  <a:lnTo>
                    <a:pt x="1072348" y="602465"/>
                  </a:lnTo>
                  <a:lnTo>
                    <a:pt x="1064828" y="647944"/>
                  </a:lnTo>
                  <a:lnTo>
                    <a:pt x="1053491" y="692492"/>
                  </a:lnTo>
                  <a:lnTo>
                    <a:pt x="1038436" y="735859"/>
                  </a:lnTo>
                  <a:lnTo>
                    <a:pt x="1019762" y="777795"/>
                  </a:lnTo>
                  <a:lnTo>
                    <a:pt x="997568" y="818050"/>
                  </a:lnTo>
                  <a:lnTo>
                    <a:pt x="971951" y="856374"/>
                  </a:lnTo>
                  <a:lnTo>
                    <a:pt x="943012" y="892518"/>
                  </a:lnTo>
                  <a:lnTo>
                    <a:pt x="910849" y="926231"/>
                  </a:lnTo>
                  <a:lnTo>
                    <a:pt x="875560" y="957263"/>
                  </a:lnTo>
                  <a:lnTo>
                    <a:pt x="837245" y="985366"/>
                  </a:lnTo>
                  <a:lnTo>
                    <a:pt x="796002" y="1010288"/>
                  </a:lnTo>
                  <a:lnTo>
                    <a:pt x="751930" y="1031780"/>
                  </a:lnTo>
                  <a:lnTo>
                    <a:pt x="706110" y="1049236"/>
                  </a:lnTo>
                  <a:lnTo>
                    <a:pt x="659721" y="1062283"/>
                  </a:lnTo>
                  <a:lnTo>
                    <a:pt x="613015" y="1071018"/>
                  </a:lnTo>
                  <a:lnTo>
                    <a:pt x="566241" y="1075542"/>
                  </a:lnTo>
                  <a:lnTo>
                    <a:pt x="519648" y="1075952"/>
                  </a:lnTo>
                  <a:lnTo>
                    <a:pt x="473487" y="1072348"/>
                  </a:lnTo>
                  <a:lnTo>
                    <a:pt x="428007" y="1064828"/>
                  </a:lnTo>
                  <a:lnTo>
                    <a:pt x="383459" y="1053491"/>
                  </a:lnTo>
                  <a:lnTo>
                    <a:pt x="340092" y="1038436"/>
                  </a:lnTo>
                  <a:lnTo>
                    <a:pt x="298156" y="1019762"/>
                  </a:lnTo>
                  <a:lnTo>
                    <a:pt x="257901" y="997568"/>
                  </a:lnTo>
                  <a:lnTo>
                    <a:pt x="219577" y="971951"/>
                  </a:lnTo>
                  <a:lnTo>
                    <a:pt x="183434" y="943012"/>
                  </a:lnTo>
                  <a:lnTo>
                    <a:pt x="149721" y="910849"/>
                  </a:lnTo>
                  <a:lnTo>
                    <a:pt x="118688" y="875560"/>
                  </a:lnTo>
                  <a:lnTo>
                    <a:pt x="90586" y="837245"/>
                  </a:lnTo>
                  <a:lnTo>
                    <a:pt x="65664" y="796002"/>
                  </a:lnTo>
                  <a:lnTo>
                    <a:pt x="44172" y="75193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61853" y="1053421"/>
              <a:ext cx="676275" cy="676275"/>
            </a:xfrm>
            <a:custGeom>
              <a:avLst/>
              <a:gdLst/>
              <a:ahLst/>
              <a:cxnLst/>
              <a:rect l="l" t="t" r="r" b="b"/>
              <a:pathLst>
                <a:path w="676275" h="676275">
                  <a:moveTo>
                    <a:pt x="27443" y="472693"/>
                  </a:moveTo>
                  <a:lnTo>
                    <a:pt x="10011" y="421969"/>
                  </a:lnTo>
                  <a:lnTo>
                    <a:pt x="855" y="369875"/>
                  </a:lnTo>
                  <a:lnTo>
                    <a:pt x="0" y="317236"/>
                  </a:lnTo>
                  <a:lnTo>
                    <a:pt x="7469" y="264875"/>
                  </a:lnTo>
                  <a:lnTo>
                    <a:pt x="23288" y="213619"/>
                  </a:lnTo>
                  <a:lnTo>
                    <a:pt x="46800" y="165404"/>
                  </a:lnTo>
                  <a:lnTo>
                    <a:pt x="77159" y="122095"/>
                  </a:lnTo>
                  <a:lnTo>
                    <a:pt x="113782" y="84275"/>
                  </a:lnTo>
                  <a:lnTo>
                    <a:pt x="156089" y="52529"/>
                  </a:lnTo>
                  <a:lnTo>
                    <a:pt x="203496" y="27443"/>
                  </a:lnTo>
                  <a:lnTo>
                    <a:pt x="254220" y="10011"/>
                  </a:lnTo>
                  <a:lnTo>
                    <a:pt x="306314" y="855"/>
                  </a:lnTo>
                  <a:lnTo>
                    <a:pt x="358953" y="0"/>
                  </a:lnTo>
                  <a:lnTo>
                    <a:pt x="411313" y="7469"/>
                  </a:lnTo>
                  <a:lnTo>
                    <a:pt x="462570" y="23288"/>
                  </a:lnTo>
                  <a:lnTo>
                    <a:pt x="510785" y="46800"/>
                  </a:lnTo>
                  <a:lnTo>
                    <a:pt x="554094" y="77159"/>
                  </a:lnTo>
                  <a:lnTo>
                    <a:pt x="591914" y="113782"/>
                  </a:lnTo>
                  <a:lnTo>
                    <a:pt x="623660" y="156089"/>
                  </a:lnTo>
                  <a:lnTo>
                    <a:pt x="648746" y="203496"/>
                  </a:lnTo>
                  <a:lnTo>
                    <a:pt x="666178" y="254220"/>
                  </a:lnTo>
                  <a:lnTo>
                    <a:pt x="675334" y="306314"/>
                  </a:lnTo>
                  <a:lnTo>
                    <a:pt x="675496" y="316289"/>
                  </a:lnTo>
                  <a:lnTo>
                    <a:pt x="630122" y="211566"/>
                  </a:lnTo>
                  <a:lnTo>
                    <a:pt x="606533" y="167004"/>
                  </a:lnTo>
                  <a:lnTo>
                    <a:pt x="576679" y="127245"/>
                  </a:lnTo>
                  <a:lnTo>
                    <a:pt x="541119" y="92825"/>
                  </a:lnTo>
                  <a:lnTo>
                    <a:pt x="500410" y="64282"/>
                  </a:lnTo>
                  <a:lnTo>
                    <a:pt x="455111" y="42151"/>
                  </a:lnTo>
                  <a:lnTo>
                    <a:pt x="406927" y="27318"/>
                  </a:lnTo>
                  <a:lnTo>
                    <a:pt x="357706" y="20303"/>
                  </a:lnTo>
                  <a:lnTo>
                    <a:pt x="308222" y="21096"/>
                  </a:lnTo>
                  <a:lnTo>
                    <a:pt x="259251" y="29688"/>
                  </a:lnTo>
                  <a:lnTo>
                    <a:pt x="211566" y="46067"/>
                  </a:lnTo>
                  <a:lnTo>
                    <a:pt x="167004" y="69656"/>
                  </a:lnTo>
                  <a:lnTo>
                    <a:pt x="127245" y="99510"/>
                  </a:lnTo>
                  <a:lnTo>
                    <a:pt x="92825" y="135070"/>
                  </a:lnTo>
                  <a:lnTo>
                    <a:pt x="64282" y="175779"/>
                  </a:lnTo>
                  <a:lnTo>
                    <a:pt x="42151" y="221078"/>
                  </a:lnTo>
                  <a:lnTo>
                    <a:pt x="27318" y="269262"/>
                  </a:lnTo>
                  <a:lnTo>
                    <a:pt x="20303" y="318483"/>
                  </a:lnTo>
                  <a:lnTo>
                    <a:pt x="21096" y="367967"/>
                  </a:lnTo>
                  <a:lnTo>
                    <a:pt x="29688" y="416938"/>
                  </a:lnTo>
                  <a:lnTo>
                    <a:pt x="46067" y="464623"/>
                  </a:lnTo>
                  <a:lnTo>
                    <a:pt x="91442" y="569347"/>
                  </a:lnTo>
                  <a:lnTo>
                    <a:pt x="84275" y="562406"/>
                  </a:lnTo>
                  <a:lnTo>
                    <a:pt x="52529" y="520100"/>
                  </a:lnTo>
                  <a:lnTo>
                    <a:pt x="27443" y="472693"/>
                  </a:lnTo>
                  <a:close/>
                </a:path>
                <a:path w="676275" h="676275">
                  <a:moveTo>
                    <a:pt x="91442" y="569347"/>
                  </a:moveTo>
                  <a:lnTo>
                    <a:pt x="46067" y="464623"/>
                  </a:lnTo>
                  <a:lnTo>
                    <a:pt x="69656" y="509185"/>
                  </a:lnTo>
                  <a:lnTo>
                    <a:pt x="99510" y="548944"/>
                  </a:lnTo>
                  <a:lnTo>
                    <a:pt x="135070" y="583364"/>
                  </a:lnTo>
                  <a:lnTo>
                    <a:pt x="175779" y="611907"/>
                  </a:lnTo>
                  <a:lnTo>
                    <a:pt x="221078" y="634038"/>
                  </a:lnTo>
                  <a:lnTo>
                    <a:pt x="269262" y="648871"/>
                  </a:lnTo>
                  <a:lnTo>
                    <a:pt x="318483" y="655886"/>
                  </a:lnTo>
                  <a:lnTo>
                    <a:pt x="367967" y="655093"/>
                  </a:lnTo>
                  <a:lnTo>
                    <a:pt x="416938" y="646501"/>
                  </a:lnTo>
                  <a:lnTo>
                    <a:pt x="464623" y="630122"/>
                  </a:lnTo>
                  <a:lnTo>
                    <a:pt x="509185" y="606533"/>
                  </a:lnTo>
                  <a:lnTo>
                    <a:pt x="548944" y="576679"/>
                  </a:lnTo>
                  <a:lnTo>
                    <a:pt x="583364" y="541119"/>
                  </a:lnTo>
                  <a:lnTo>
                    <a:pt x="611907" y="500410"/>
                  </a:lnTo>
                  <a:lnTo>
                    <a:pt x="634038" y="455111"/>
                  </a:lnTo>
                  <a:lnTo>
                    <a:pt x="648871" y="406927"/>
                  </a:lnTo>
                  <a:lnTo>
                    <a:pt x="655886" y="357706"/>
                  </a:lnTo>
                  <a:lnTo>
                    <a:pt x="655093" y="308222"/>
                  </a:lnTo>
                  <a:lnTo>
                    <a:pt x="646501" y="259251"/>
                  </a:lnTo>
                  <a:lnTo>
                    <a:pt x="630122" y="211566"/>
                  </a:lnTo>
                  <a:lnTo>
                    <a:pt x="675496" y="316289"/>
                  </a:lnTo>
                  <a:lnTo>
                    <a:pt x="676189" y="358953"/>
                  </a:lnTo>
                  <a:lnTo>
                    <a:pt x="668720" y="411313"/>
                  </a:lnTo>
                  <a:lnTo>
                    <a:pt x="652901" y="462570"/>
                  </a:lnTo>
                  <a:lnTo>
                    <a:pt x="629341" y="510805"/>
                  </a:lnTo>
                  <a:lnTo>
                    <a:pt x="598976" y="554117"/>
                  </a:lnTo>
                  <a:lnTo>
                    <a:pt x="562371" y="591930"/>
                  </a:lnTo>
                  <a:lnTo>
                    <a:pt x="520088" y="623665"/>
                  </a:lnTo>
                  <a:lnTo>
                    <a:pt x="472693" y="648746"/>
                  </a:lnTo>
                  <a:lnTo>
                    <a:pt x="421969" y="666178"/>
                  </a:lnTo>
                  <a:lnTo>
                    <a:pt x="369875" y="675334"/>
                  </a:lnTo>
                  <a:lnTo>
                    <a:pt x="317236" y="676189"/>
                  </a:lnTo>
                  <a:lnTo>
                    <a:pt x="264875" y="668720"/>
                  </a:lnTo>
                  <a:lnTo>
                    <a:pt x="213619" y="652901"/>
                  </a:lnTo>
                  <a:lnTo>
                    <a:pt x="165404" y="629389"/>
                  </a:lnTo>
                  <a:lnTo>
                    <a:pt x="122095" y="599030"/>
                  </a:lnTo>
                  <a:lnTo>
                    <a:pt x="91442" y="569347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707604" y="904301"/>
            <a:ext cx="4564380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solidFill>
                  <a:srgbClr val="FFFFFF"/>
                </a:solidFill>
              </a:rPr>
              <a:t>T</a:t>
            </a:r>
            <a:r>
              <a:rPr spc="765" dirty="0">
                <a:solidFill>
                  <a:srgbClr val="FFFFFF"/>
                </a:solidFill>
              </a:rPr>
              <a:t>r</a:t>
            </a:r>
            <a:r>
              <a:rPr spc="360" dirty="0">
                <a:solidFill>
                  <a:srgbClr val="FFFFFF"/>
                </a:solidFill>
              </a:rPr>
              <a:t>e</a:t>
            </a:r>
            <a:r>
              <a:rPr spc="880" dirty="0">
                <a:solidFill>
                  <a:srgbClr val="FFFFFF"/>
                </a:solidFill>
              </a:rPr>
              <a:t>a</a:t>
            </a:r>
            <a:r>
              <a:rPr spc="459" dirty="0">
                <a:solidFill>
                  <a:srgbClr val="FFFFFF"/>
                </a:solidFill>
              </a:rPr>
              <a:t>t</a:t>
            </a:r>
            <a:r>
              <a:rPr spc="680" dirty="0">
                <a:solidFill>
                  <a:srgbClr val="FFFFFF"/>
                </a:solidFill>
              </a:rPr>
              <a:t>m</a:t>
            </a:r>
            <a:r>
              <a:rPr spc="360" dirty="0">
                <a:solidFill>
                  <a:srgbClr val="FFFFFF"/>
                </a:solidFill>
              </a:rPr>
              <a:t>e</a:t>
            </a:r>
            <a:r>
              <a:rPr spc="385" dirty="0">
                <a:solidFill>
                  <a:srgbClr val="FFFFFF"/>
                </a:solidFill>
              </a:rPr>
              <a:t>n</a:t>
            </a:r>
            <a:r>
              <a:rPr spc="400" dirty="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4" name="object 4"/>
          <p:cNvSpPr/>
          <p:nvPr/>
        </p:nvSpPr>
        <p:spPr>
          <a:xfrm>
            <a:off x="2656618" y="4863601"/>
            <a:ext cx="10477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56618" y="5330326"/>
            <a:ext cx="10477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56618" y="5797051"/>
            <a:ext cx="104775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56618" y="6263776"/>
            <a:ext cx="104775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6618" y="6730501"/>
            <a:ext cx="104775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6618" y="7663951"/>
            <a:ext cx="104775" cy="104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sz="half" idx="2"/>
          </p:nvPr>
        </p:nvSpPr>
        <p:spPr>
          <a:xfrm>
            <a:off x="2367693" y="3212072"/>
            <a:ext cx="5399405" cy="5198218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pc="360" dirty="0">
                <a:solidFill>
                  <a:schemeClr val="bg2"/>
                </a:solidFill>
              </a:rPr>
              <a:t>ACUTE</a:t>
            </a: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pc="465" dirty="0">
                <a:solidFill>
                  <a:schemeClr val="bg2"/>
                </a:solidFill>
              </a:rPr>
              <a:t>PANCREATITIS</a:t>
            </a:r>
          </a:p>
          <a:p>
            <a:pPr marL="551815" marR="1859914">
              <a:lnSpc>
                <a:spcPct val="122500"/>
              </a:lnSpc>
              <a:spcBef>
                <a:spcPts val="580"/>
              </a:spcBef>
            </a:pPr>
            <a:r>
              <a:rPr sz="2500" b="0" spc="10" dirty="0">
                <a:solidFill>
                  <a:schemeClr val="bg2"/>
                </a:solidFill>
                <a:latin typeface="Arial"/>
                <a:cs typeface="Arial"/>
                <a:hlinkClick r:id="rId5"/>
              </a:rPr>
              <a:t>Antibiotics </a:t>
            </a:r>
            <a:r>
              <a:rPr sz="2500" b="0" spc="10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sz="2500" b="0" spc="-60" dirty="0">
                <a:solidFill>
                  <a:schemeClr val="bg2"/>
                </a:solidFill>
                <a:latin typeface="Arial"/>
                <a:cs typeface="Arial"/>
              </a:rPr>
              <a:t>Intravenous </a:t>
            </a:r>
            <a:r>
              <a:rPr sz="2500" b="0" spc="-70" dirty="0">
                <a:solidFill>
                  <a:schemeClr val="bg2"/>
                </a:solidFill>
                <a:latin typeface="Arial"/>
                <a:cs typeface="Arial"/>
              </a:rPr>
              <a:t>(IV)</a:t>
            </a:r>
            <a:r>
              <a:rPr sz="2500" b="0" spc="50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sz="2500" b="0" spc="-10" dirty="0">
                <a:solidFill>
                  <a:schemeClr val="bg2"/>
                </a:solidFill>
                <a:latin typeface="Arial"/>
                <a:cs typeface="Arial"/>
              </a:rPr>
              <a:t>fluids</a:t>
            </a:r>
            <a:endParaRPr sz="2500" dirty="0">
              <a:solidFill>
                <a:schemeClr val="bg2"/>
              </a:solidFill>
              <a:latin typeface="Arial"/>
              <a:cs typeface="Arial"/>
            </a:endParaRPr>
          </a:p>
          <a:p>
            <a:pPr marL="551815" marR="1623695">
              <a:lnSpc>
                <a:spcPct val="122500"/>
              </a:lnSpc>
            </a:pPr>
            <a:r>
              <a:rPr sz="2500" b="0" spc="35" dirty="0">
                <a:solidFill>
                  <a:schemeClr val="bg2"/>
                </a:solidFill>
                <a:latin typeface="Arial"/>
                <a:cs typeface="Arial"/>
              </a:rPr>
              <a:t>Low-fat </a:t>
            </a:r>
            <a:r>
              <a:rPr sz="2500" b="0" spc="50" dirty="0">
                <a:solidFill>
                  <a:schemeClr val="bg2"/>
                </a:solidFill>
                <a:latin typeface="Arial"/>
                <a:cs typeface="Arial"/>
                <a:hlinkClick r:id="rId6"/>
              </a:rPr>
              <a:t>diet </a:t>
            </a:r>
            <a:r>
              <a:rPr sz="2500" b="0" spc="-30" dirty="0">
                <a:solidFill>
                  <a:schemeClr val="bg2"/>
                </a:solidFill>
                <a:latin typeface="Arial"/>
                <a:cs typeface="Arial"/>
              </a:rPr>
              <a:t>or </a:t>
            </a:r>
            <a:r>
              <a:rPr sz="2500" b="0" spc="15" dirty="0">
                <a:solidFill>
                  <a:schemeClr val="bg2"/>
                </a:solidFill>
                <a:latin typeface="Arial"/>
                <a:cs typeface="Arial"/>
                <a:hlinkClick r:id="rId7"/>
              </a:rPr>
              <a:t>fasting</a:t>
            </a:r>
            <a:r>
              <a:rPr sz="2500" b="0" spc="15" dirty="0">
                <a:solidFill>
                  <a:schemeClr val="bg2"/>
                </a:solidFill>
                <a:latin typeface="Arial"/>
                <a:cs typeface="Arial"/>
              </a:rPr>
              <a:t>.  </a:t>
            </a:r>
            <a:r>
              <a:rPr sz="2500" b="0" spc="-90" dirty="0">
                <a:solidFill>
                  <a:schemeClr val="bg2"/>
                </a:solidFill>
                <a:latin typeface="Arial"/>
                <a:cs typeface="Arial"/>
              </a:rPr>
              <a:t>Pain</a:t>
            </a:r>
            <a:r>
              <a:rPr sz="2500" b="0" spc="20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sz="2500" b="0" spc="-10" dirty="0">
                <a:solidFill>
                  <a:schemeClr val="bg2"/>
                </a:solidFill>
                <a:latin typeface="Arial"/>
                <a:cs typeface="Arial"/>
              </a:rPr>
              <a:t>medicine</a:t>
            </a:r>
            <a:endParaRPr sz="2500" dirty="0">
              <a:solidFill>
                <a:schemeClr val="bg2"/>
              </a:solidFill>
              <a:latin typeface="Arial"/>
              <a:cs typeface="Arial"/>
            </a:endParaRPr>
          </a:p>
          <a:p>
            <a:pPr marL="551815" marR="311785">
              <a:lnSpc>
                <a:spcPct val="122500"/>
              </a:lnSpc>
            </a:pPr>
            <a:r>
              <a:rPr sz="2500" b="0" spc="25" dirty="0">
                <a:solidFill>
                  <a:schemeClr val="bg2"/>
                </a:solidFill>
                <a:latin typeface="Arial"/>
                <a:cs typeface="Arial"/>
              </a:rPr>
              <a:t>Gallbladder </a:t>
            </a:r>
            <a:r>
              <a:rPr sz="2500" b="0" spc="-75" dirty="0">
                <a:solidFill>
                  <a:schemeClr val="bg2"/>
                </a:solidFill>
                <a:latin typeface="Arial"/>
                <a:cs typeface="Arial"/>
              </a:rPr>
              <a:t>surgery </a:t>
            </a:r>
            <a:r>
              <a:rPr sz="2500" b="0" spc="100" dirty="0">
                <a:solidFill>
                  <a:schemeClr val="bg2"/>
                </a:solidFill>
                <a:latin typeface="Arial"/>
                <a:cs typeface="Arial"/>
              </a:rPr>
              <a:t>if </a:t>
            </a:r>
            <a:r>
              <a:rPr sz="2500" b="0" spc="-30" dirty="0">
                <a:solidFill>
                  <a:schemeClr val="bg2"/>
                </a:solidFill>
                <a:latin typeface="Arial"/>
                <a:cs typeface="Arial"/>
              </a:rPr>
              <a:t>gallstones  caused </a:t>
            </a:r>
            <a:r>
              <a:rPr sz="2500" b="0" spc="-80" dirty="0">
                <a:solidFill>
                  <a:schemeClr val="bg2"/>
                </a:solidFill>
                <a:latin typeface="Arial"/>
                <a:cs typeface="Arial"/>
              </a:rPr>
              <a:t>your</a:t>
            </a:r>
            <a:r>
              <a:rPr sz="2500" b="0" spc="75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sz="2500" b="0" spc="20" dirty="0">
                <a:solidFill>
                  <a:schemeClr val="bg2"/>
                </a:solidFill>
                <a:latin typeface="Arial"/>
                <a:cs typeface="Arial"/>
              </a:rPr>
              <a:t>pancreatitis</a:t>
            </a:r>
            <a:endParaRPr sz="2500" dirty="0">
              <a:solidFill>
                <a:schemeClr val="bg2"/>
              </a:solidFill>
              <a:latin typeface="Arial"/>
              <a:cs typeface="Arial"/>
            </a:endParaRPr>
          </a:p>
          <a:p>
            <a:pPr marL="551815" marR="5080">
              <a:lnSpc>
                <a:spcPct val="122500"/>
              </a:lnSpc>
            </a:pPr>
            <a:r>
              <a:rPr sz="2500" b="0" spc="-70" dirty="0">
                <a:solidFill>
                  <a:schemeClr val="bg2"/>
                </a:solidFill>
                <a:latin typeface="Arial"/>
                <a:cs typeface="Arial"/>
              </a:rPr>
              <a:t>Pancreas </a:t>
            </a:r>
            <a:r>
              <a:rPr sz="2500" b="0" spc="-75" dirty="0">
                <a:solidFill>
                  <a:schemeClr val="bg2"/>
                </a:solidFill>
                <a:latin typeface="Arial"/>
                <a:cs typeface="Arial"/>
              </a:rPr>
              <a:t>surgery </a:t>
            </a:r>
            <a:r>
              <a:rPr sz="2500" b="0" spc="65" dirty="0">
                <a:solidFill>
                  <a:schemeClr val="bg2"/>
                </a:solidFill>
                <a:latin typeface="Arial"/>
                <a:cs typeface="Arial"/>
              </a:rPr>
              <a:t>to </a:t>
            </a:r>
            <a:r>
              <a:rPr sz="2500" b="0" dirty="0">
                <a:solidFill>
                  <a:schemeClr val="bg2"/>
                </a:solidFill>
                <a:latin typeface="Arial"/>
                <a:cs typeface="Arial"/>
              </a:rPr>
              <a:t>clean </a:t>
            </a:r>
            <a:r>
              <a:rPr sz="2500" b="0" spc="10" dirty="0">
                <a:solidFill>
                  <a:schemeClr val="bg2"/>
                </a:solidFill>
                <a:latin typeface="Arial"/>
                <a:cs typeface="Arial"/>
              </a:rPr>
              <a:t>out </a:t>
            </a:r>
            <a:r>
              <a:rPr sz="2500" b="0" spc="35" dirty="0">
                <a:solidFill>
                  <a:schemeClr val="bg2"/>
                </a:solidFill>
                <a:latin typeface="Arial"/>
                <a:cs typeface="Arial"/>
              </a:rPr>
              <a:t>fluid  </a:t>
            </a:r>
            <a:r>
              <a:rPr sz="2500" b="0" spc="-30" dirty="0">
                <a:solidFill>
                  <a:schemeClr val="bg2"/>
                </a:solidFill>
                <a:latin typeface="Arial"/>
                <a:cs typeface="Arial"/>
              </a:rPr>
              <a:t>or </a:t>
            </a:r>
            <a:r>
              <a:rPr sz="2500" b="0" spc="30" dirty="0">
                <a:solidFill>
                  <a:schemeClr val="bg2"/>
                </a:solidFill>
                <a:latin typeface="Arial"/>
                <a:cs typeface="Arial"/>
              </a:rPr>
              <a:t>dead </a:t>
            </a:r>
            <a:r>
              <a:rPr sz="2500" b="0" spc="-30" dirty="0">
                <a:solidFill>
                  <a:schemeClr val="bg2"/>
                </a:solidFill>
                <a:latin typeface="Arial"/>
                <a:cs typeface="Arial"/>
              </a:rPr>
              <a:t>or </a:t>
            </a:r>
            <a:r>
              <a:rPr sz="2500" b="0" spc="-35" dirty="0">
                <a:solidFill>
                  <a:schemeClr val="bg2"/>
                </a:solidFill>
                <a:latin typeface="Arial"/>
                <a:cs typeface="Arial"/>
              </a:rPr>
              <a:t>diseased</a:t>
            </a:r>
            <a:r>
              <a:rPr sz="2500" b="0" spc="135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sz="2500" b="0" spc="-65" dirty="0">
                <a:solidFill>
                  <a:schemeClr val="bg2"/>
                </a:solidFill>
                <a:latin typeface="Arial"/>
                <a:cs typeface="Arial"/>
              </a:rPr>
              <a:t>tissue</a:t>
            </a:r>
            <a:endParaRPr sz="25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85575" y="3399723"/>
            <a:ext cx="878840" cy="849630"/>
            <a:chOff x="1185575" y="3399723"/>
            <a:chExt cx="878840" cy="849630"/>
          </a:xfrm>
        </p:grpSpPr>
        <p:sp>
          <p:nvSpPr>
            <p:cNvPr id="12" name="object 12"/>
            <p:cNvSpPr/>
            <p:nvPr/>
          </p:nvSpPr>
          <p:spPr>
            <a:xfrm>
              <a:off x="1185575" y="3399723"/>
              <a:ext cx="715010" cy="715010"/>
            </a:xfrm>
            <a:custGeom>
              <a:avLst/>
              <a:gdLst/>
              <a:ahLst/>
              <a:cxnLst/>
              <a:rect l="l" t="t" r="r" b="b"/>
              <a:pathLst>
                <a:path w="715010" h="715010">
                  <a:moveTo>
                    <a:pt x="29518" y="499269"/>
                  </a:moveTo>
                  <a:lnTo>
                    <a:pt x="13241" y="453500"/>
                  </a:lnTo>
                  <a:lnTo>
                    <a:pt x="3475" y="407069"/>
                  </a:lnTo>
                  <a:lnTo>
                    <a:pt x="0" y="360536"/>
                  </a:lnTo>
                  <a:lnTo>
                    <a:pt x="2593" y="314462"/>
                  </a:lnTo>
                  <a:lnTo>
                    <a:pt x="11033" y="269405"/>
                  </a:lnTo>
                  <a:lnTo>
                    <a:pt x="25100" y="225925"/>
                  </a:lnTo>
                  <a:lnTo>
                    <a:pt x="44572" y="184583"/>
                  </a:lnTo>
                  <a:lnTo>
                    <a:pt x="69228" y="145938"/>
                  </a:lnTo>
                  <a:lnTo>
                    <a:pt x="98845" y="110549"/>
                  </a:lnTo>
                  <a:lnTo>
                    <a:pt x="133204" y="78976"/>
                  </a:lnTo>
                  <a:lnTo>
                    <a:pt x="172083" y="51779"/>
                  </a:lnTo>
                  <a:lnTo>
                    <a:pt x="215260" y="29518"/>
                  </a:lnTo>
                  <a:lnTo>
                    <a:pt x="261029" y="13241"/>
                  </a:lnTo>
                  <a:lnTo>
                    <a:pt x="307460" y="3475"/>
                  </a:lnTo>
                  <a:lnTo>
                    <a:pt x="353992" y="0"/>
                  </a:lnTo>
                  <a:lnTo>
                    <a:pt x="400067" y="2593"/>
                  </a:lnTo>
                  <a:lnTo>
                    <a:pt x="445124" y="11033"/>
                  </a:lnTo>
                  <a:lnTo>
                    <a:pt x="488603" y="25100"/>
                  </a:lnTo>
                  <a:lnTo>
                    <a:pt x="529945" y="44572"/>
                  </a:lnTo>
                  <a:lnTo>
                    <a:pt x="568591" y="69228"/>
                  </a:lnTo>
                  <a:lnTo>
                    <a:pt x="603980" y="98845"/>
                  </a:lnTo>
                  <a:lnTo>
                    <a:pt x="635553" y="133204"/>
                  </a:lnTo>
                  <a:lnTo>
                    <a:pt x="662749" y="172083"/>
                  </a:lnTo>
                  <a:lnTo>
                    <a:pt x="685010" y="215260"/>
                  </a:lnTo>
                  <a:lnTo>
                    <a:pt x="701288" y="261029"/>
                  </a:lnTo>
                  <a:lnTo>
                    <a:pt x="711053" y="307460"/>
                  </a:lnTo>
                  <a:lnTo>
                    <a:pt x="714529" y="353992"/>
                  </a:lnTo>
                  <a:lnTo>
                    <a:pt x="711936" y="400067"/>
                  </a:lnTo>
                  <a:lnTo>
                    <a:pt x="703495" y="445124"/>
                  </a:lnTo>
                  <a:lnTo>
                    <a:pt x="689428" y="488603"/>
                  </a:lnTo>
                  <a:lnTo>
                    <a:pt x="669956" y="529945"/>
                  </a:lnTo>
                  <a:lnTo>
                    <a:pt x="645301" y="568591"/>
                  </a:lnTo>
                  <a:lnTo>
                    <a:pt x="615683" y="603980"/>
                  </a:lnTo>
                  <a:lnTo>
                    <a:pt x="581324" y="635553"/>
                  </a:lnTo>
                  <a:lnTo>
                    <a:pt x="542446" y="662749"/>
                  </a:lnTo>
                  <a:lnTo>
                    <a:pt x="499269" y="685010"/>
                  </a:lnTo>
                  <a:lnTo>
                    <a:pt x="453500" y="701288"/>
                  </a:lnTo>
                  <a:lnTo>
                    <a:pt x="407069" y="711053"/>
                  </a:lnTo>
                  <a:lnTo>
                    <a:pt x="360536" y="714529"/>
                  </a:lnTo>
                  <a:lnTo>
                    <a:pt x="314462" y="711936"/>
                  </a:lnTo>
                  <a:lnTo>
                    <a:pt x="269405" y="703495"/>
                  </a:lnTo>
                  <a:lnTo>
                    <a:pt x="225925" y="689428"/>
                  </a:lnTo>
                  <a:lnTo>
                    <a:pt x="184583" y="669956"/>
                  </a:lnTo>
                  <a:lnTo>
                    <a:pt x="145938" y="645301"/>
                  </a:lnTo>
                  <a:lnTo>
                    <a:pt x="110549" y="615683"/>
                  </a:lnTo>
                  <a:lnTo>
                    <a:pt x="78976" y="581324"/>
                  </a:lnTo>
                  <a:lnTo>
                    <a:pt x="51779" y="542446"/>
                  </a:lnTo>
                  <a:lnTo>
                    <a:pt x="29518" y="499269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13832" y="3798983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18648" y="314616"/>
                  </a:moveTo>
                  <a:lnTo>
                    <a:pt x="5023" y="272306"/>
                  </a:lnTo>
                  <a:lnTo>
                    <a:pt x="0" y="228787"/>
                  </a:lnTo>
                  <a:lnTo>
                    <a:pt x="3610" y="185129"/>
                  </a:lnTo>
                  <a:lnTo>
                    <a:pt x="15886" y="142404"/>
                  </a:lnTo>
                  <a:lnTo>
                    <a:pt x="36149" y="102836"/>
                  </a:lnTo>
                  <a:lnTo>
                    <a:pt x="63371" y="68515"/>
                  </a:lnTo>
                  <a:lnTo>
                    <a:pt x="96798" y="40199"/>
                  </a:lnTo>
                  <a:lnTo>
                    <a:pt x="135675" y="18648"/>
                  </a:lnTo>
                  <a:lnTo>
                    <a:pt x="177985" y="5023"/>
                  </a:lnTo>
                  <a:lnTo>
                    <a:pt x="221504" y="0"/>
                  </a:lnTo>
                  <a:lnTo>
                    <a:pt x="265162" y="3610"/>
                  </a:lnTo>
                  <a:lnTo>
                    <a:pt x="307887" y="15886"/>
                  </a:lnTo>
                  <a:lnTo>
                    <a:pt x="347455" y="36149"/>
                  </a:lnTo>
                  <a:lnTo>
                    <a:pt x="381776" y="63371"/>
                  </a:lnTo>
                  <a:lnTo>
                    <a:pt x="410092" y="96798"/>
                  </a:lnTo>
                  <a:lnTo>
                    <a:pt x="431643" y="135675"/>
                  </a:lnTo>
                  <a:lnTo>
                    <a:pt x="445268" y="177985"/>
                  </a:lnTo>
                  <a:lnTo>
                    <a:pt x="448899" y="209438"/>
                  </a:lnTo>
                  <a:lnTo>
                    <a:pt x="419263" y="141039"/>
                  </a:lnTo>
                  <a:lnTo>
                    <a:pt x="398997" y="104497"/>
                  </a:lnTo>
                  <a:lnTo>
                    <a:pt x="372370" y="73083"/>
                  </a:lnTo>
                  <a:lnTo>
                    <a:pt x="340106" y="47493"/>
                  </a:lnTo>
                  <a:lnTo>
                    <a:pt x="302929" y="28425"/>
                  </a:lnTo>
                  <a:lnTo>
                    <a:pt x="262765" y="16912"/>
                  </a:lnTo>
                  <a:lnTo>
                    <a:pt x="221725" y="13517"/>
                  </a:lnTo>
                  <a:lnTo>
                    <a:pt x="180814" y="18227"/>
                  </a:lnTo>
                  <a:lnTo>
                    <a:pt x="141039" y="31028"/>
                  </a:lnTo>
                  <a:lnTo>
                    <a:pt x="104497" y="51294"/>
                  </a:lnTo>
                  <a:lnTo>
                    <a:pt x="73083" y="77921"/>
                  </a:lnTo>
                  <a:lnTo>
                    <a:pt x="47493" y="110185"/>
                  </a:lnTo>
                  <a:lnTo>
                    <a:pt x="28425" y="147362"/>
                  </a:lnTo>
                  <a:lnTo>
                    <a:pt x="16912" y="187526"/>
                  </a:lnTo>
                  <a:lnTo>
                    <a:pt x="13517" y="228566"/>
                  </a:lnTo>
                  <a:lnTo>
                    <a:pt x="18227" y="269477"/>
                  </a:lnTo>
                  <a:lnTo>
                    <a:pt x="31028" y="309252"/>
                  </a:lnTo>
                  <a:lnTo>
                    <a:pt x="60664" y="377651"/>
                  </a:lnTo>
                  <a:lnTo>
                    <a:pt x="40199" y="353493"/>
                  </a:lnTo>
                  <a:lnTo>
                    <a:pt x="18648" y="314616"/>
                  </a:lnTo>
                  <a:close/>
                </a:path>
                <a:path w="450850" h="450850">
                  <a:moveTo>
                    <a:pt x="60664" y="377651"/>
                  </a:moveTo>
                  <a:lnTo>
                    <a:pt x="31028" y="309252"/>
                  </a:lnTo>
                  <a:lnTo>
                    <a:pt x="51294" y="345794"/>
                  </a:lnTo>
                  <a:lnTo>
                    <a:pt x="77921" y="377208"/>
                  </a:lnTo>
                  <a:lnTo>
                    <a:pt x="110185" y="402798"/>
                  </a:lnTo>
                  <a:lnTo>
                    <a:pt x="147362" y="421866"/>
                  </a:lnTo>
                  <a:lnTo>
                    <a:pt x="187526" y="433378"/>
                  </a:lnTo>
                  <a:lnTo>
                    <a:pt x="228566" y="436773"/>
                  </a:lnTo>
                  <a:lnTo>
                    <a:pt x="269477" y="432064"/>
                  </a:lnTo>
                  <a:lnTo>
                    <a:pt x="309252" y="419263"/>
                  </a:lnTo>
                  <a:lnTo>
                    <a:pt x="345794" y="398997"/>
                  </a:lnTo>
                  <a:lnTo>
                    <a:pt x="377208" y="372370"/>
                  </a:lnTo>
                  <a:lnTo>
                    <a:pt x="402798" y="340106"/>
                  </a:lnTo>
                  <a:lnTo>
                    <a:pt x="421866" y="302929"/>
                  </a:lnTo>
                  <a:lnTo>
                    <a:pt x="433378" y="262765"/>
                  </a:lnTo>
                  <a:lnTo>
                    <a:pt x="436773" y="221725"/>
                  </a:lnTo>
                  <a:lnTo>
                    <a:pt x="432064" y="180814"/>
                  </a:lnTo>
                  <a:lnTo>
                    <a:pt x="419263" y="141039"/>
                  </a:lnTo>
                  <a:lnTo>
                    <a:pt x="448899" y="209438"/>
                  </a:lnTo>
                  <a:lnTo>
                    <a:pt x="446681" y="265162"/>
                  </a:lnTo>
                  <a:lnTo>
                    <a:pt x="434405" y="307887"/>
                  </a:lnTo>
                  <a:lnTo>
                    <a:pt x="414108" y="347470"/>
                  </a:lnTo>
                  <a:lnTo>
                    <a:pt x="386889" y="381789"/>
                  </a:lnTo>
                  <a:lnTo>
                    <a:pt x="353481" y="410097"/>
                  </a:lnTo>
                  <a:lnTo>
                    <a:pt x="314616" y="431643"/>
                  </a:lnTo>
                  <a:lnTo>
                    <a:pt x="272306" y="445268"/>
                  </a:lnTo>
                  <a:lnTo>
                    <a:pt x="228787" y="450291"/>
                  </a:lnTo>
                  <a:lnTo>
                    <a:pt x="185129" y="446681"/>
                  </a:lnTo>
                  <a:lnTo>
                    <a:pt x="142404" y="434405"/>
                  </a:lnTo>
                  <a:lnTo>
                    <a:pt x="102836" y="414142"/>
                  </a:lnTo>
                  <a:lnTo>
                    <a:pt x="68515" y="386920"/>
                  </a:lnTo>
                  <a:lnTo>
                    <a:pt x="60664" y="377651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1940463" y="4773015"/>
            <a:ext cx="10477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940463" y="5239740"/>
            <a:ext cx="10477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40463" y="5706465"/>
            <a:ext cx="104775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940463" y="7106640"/>
            <a:ext cx="104775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40463" y="8506815"/>
            <a:ext cx="104775" cy="1047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pc="550" dirty="0"/>
              <a:t>CHRONIC</a:t>
            </a: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pc="465" dirty="0"/>
              <a:t>PANCREATITIS</a:t>
            </a:r>
          </a:p>
          <a:p>
            <a:pPr marL="551815" marR="1755139">
              <a:lnSpc>
                <a:spcPct val="122500"/>
              </a:lnSpc>
              <a:spcBef>
                <a:spcPts val="580"/>
              </a:spcBef>
            </a:pPr>
            <a:r>
              <a:rPr sz="2500" b="0" spc="-90" dirty="0">
                <a:latin typeface="Arial"/>
                <a:cs typeface="Arial"/>
              </a:rPr>
              <a:t>Insulin </a:t>
            </a:r>
            <a:r>
              <a:rPr sz="2500" b="0" spc="65" dirty="0">
                <a:latin typeface="Arial"/>
                <a:cs typeface="Arial"/>
              </a:rPr>
              <a:t>to </a:t>
            </a:r>
            <a:r>
              <a:rPr sz="2500" b="0" spc="55" dirty="0">
                <a:latin typeface="Arial"/>
                <a:cs typeface="Arial"/>
                <a:hlinkClick r:id="rId9"/>
              </a:rPr>
              <a:t>treat </a:t>
            </a:r>
            <a:r>
              <a:rPr sz="2500" b="0" spc="10" dirty="0">
                <a:latin typeface="Arial"/>
                <a:cs typeface="Arial"/>
                <a:hlinkClick r:id="rId9"/>
              </a:rPr>
              <a:t>diabetes </a:t>
            </a:r>
            <a:r>
              <a:rPr sz="2500" b="0" spc="10" dirty="0">
                <a:latin typeface="Arial"/>
                <a:cs typeface="Arial"/>
              </a:rPr>
              <a:t> </a:t>
            </a:r>
            <a:r>
              <a:rPr sz="2500" b="0" spc="-90" dirty="0">
                <a:latin typeface="Arial"/>
                <a:cs typeface="Arial"/>
              </a:rPr>
              <a:t>Pain</a:t>
            </a:r>
            <a:r>
              <a:rPr sz="2500" b="0" spc="20" dirty="0">
                <a:latin typeface="Arial"/>
                <a:cs typeface="Arial"/>
              </a:rPr>
              <a:t> </a:t>
            </a:r>
            <a:r>
              <a:rPr sz="2500" b="0" spc="-10" dirty="0">
                <a:latin typeface="Arial"/>
                <a:cs typeface="Arial"/>
              </a:rPr>
              <a:t>medicine</a:t>
            </a:r>
            <a:endParaRPr sz="2500">
              <a:latin typeface="Arial"/>
              <a:cs typeface="Arial"/>
            </a:endParaRPr>
          </a:p>
          <a:p>
            <a:pPr marL="551815" marR="5080">
              <a:lnSpc>
                <a:spcPct val="122500"/>
              </a:lnSpc>
            </a:pPr>
            <a:r>
              <a:rPr sz="2500" b="0" spc="-5" dirty="0">
                <a:latin typeface="Arial"/>
                <a:cs typeface="Arial"/>
              </a:rPr>
              <a:t>Pancreatic </a:t>
            </a:r>
            <a:r>
              <a:rPr sz="2500" b="0" spc="-114" dirty="0">
                <a:latin typeface="Arial"/>
                <a:cs typeface="Arial"/>
              </a:rPr>
              <a:t>enzymes </a:t>
            </a:r>
            <a:r>
              <a:rPr sz="2500" b="0" spc="65" dirty="0">
                <a:latin typeface="Arial"/>
                <a:cs typeface="Arial"/>
              </a:rPr>
              <a:t>to </a:t>
            </a:r>
            <a:r>
              <a:rPr sz="2500" b="0" spc="-15" dirty="0">
                <a:latin typeface="Arial"/>
                <a:cs typeface="Arial"/>
              </a:rPr>
              <a:t>help </a:t>
            </a:r>
            <a:r>
              <a:rPr sz="2500" b="0" spc="-80" dirty="0">
                <a:latin typeface="Arial"/>
                <a:cs typeface="Arial"/>
              </a:rPr>
              <a:t>your  </a:t>
            </a:r>
            <a:r>
              <a:rPr sz="2500" b="0" spc="-20" dirty="0">
                <a:latin typeface="Arial"/>
                <a:cs typeface="Arial"/>
              </a:rPr>
              <a:t>body </a:t>
            </a:r>
            <a:r>
              <a:rPr sz="2500" b="0" spc="60" dirty="0">
                <a:latin typeface="Arial"/>
                <a:cs typeface="Arial"/>
              </a:rPr>
              <a:t>get </a:t>
            </a:r>
            <a:r>
              <a:rPr sz="2500" b="0" spc="-45" dirty="0">
                <a:latin typeface="Arial"/>
                <a:cs typeface="Arial"/>
              </a:rPr>
              <a:t>enough </a:t>
            </a:r>
            <a:r>
              <a:rPr sz="2500" b="0" spc="-30" dirty="0">
                <a:latin typeface="Arial"/>
                <a:cs typeface="Arial"/>
              </a:rPr>
              <a:t>nutrients </a:t>
            </a:r>
            <a:r>
              <a:rPr sz="2500" b="0" spc="-5" dirty="0">
                <a:latin typeface="Arial"/>
                <a:cs typeface="Arial"/>
              </a:rPr>
              <a:t>from </a:t>
            </a:r>
            <a:r>
              <a:rPr sz="2500" b="0" spc="-80" dirty="0">
                <a:latin typeface="Arial"/>
                <a:cs typeface="Arial"/>
              </a:rPr>
              <a:t>your  </a:t>
            </a:r>
            <a:r>
              <a:rPr sz="2500" b="0" spc="55" dirty="0">
                <a:latin typeface="Arial"/>
                <a:cs typeface="Arial"/>
              </a:rPr>
              <a:t>food</a:t>
            </a:r>
            <a:endParaRPr sz="2500">
              <a:latin typeface="Arial"/>
              <a:cs typeface="Arial"/>
            </a:endParaRPr>
          </a:p>
          <a:p>
            <a:pPr marL="551815" marR="450215">
              <a:lnSpc>
                <a:spcPct val="122500"/>
              </a:lnSpc>
            </a:pPr>
            <a:r>
              <a:rPr sz="2500" b="0" spc="-75" dirty="0">
                <a:latin typeface="Arial"/>
                <a:cs typeface="Arial"/>
              </a:rPr>
              <a:t>Surgery </a:t>
            </a:r>
            <a:r>
              <a:rPr sz="2500" b="0" spc="-30" dirty="0">
                <a:latin typeface="Arial"/>
                <a:cs typeface="Arial"/>
              </a:rPr>
              <a:t>or </a:t>
            </a:r>
            <a:r>
              <a:rPr sz="2500" b="0" spc="-25" dirty="0">
                <a:latin typeface="Arial"/>
                <a:cs typeface="Arial"/>
              </a:rPr>
              <a:t>procedures </a:t>
            </a:r>
            <a:r>
              <a:rPr sz="2500" b="0" spc="65" dirty="0">
                <a:latin typeface="Arial"/>
                <a:cs typeface="Arial"/>
              </a:rPr>
              <a:t>to </a:t>
            </a:r>
            <a:r>
              <a:rPr sz="2500" b="0" spc="-30" dirty="0">
                <a:latin typeface="Arial"/>
                <a:cs typeface="Arial"/>
              </a:rPr>
              <a:t>relieve  </a:t>
            </a:r>
            <a:r>
              <a:rPr sz="2500" b="0" spc="-15" dirty="0">
                <a:latin typeface="Arial"/>
                <a:cs typeface="Arial"/>
              </a:rPr>
              <a:t>pain, help </a:t>
            </a:r>
            <a:r>
              <a:rPr sz="2500" b="0" spc="25" dirty="0">
                <a:latin typeface="Arial"/>
                <a:cs typeface="Arial"/>
              </a:rPr>
              <a:t>with </a:t>
            </a:r>
            <a:r>
              <a:rPr sz="2500" b="0" dirty="0">
                <a:latin typeface="Arial"/>
                <a:cs typeface="Arial"/>
              </a:rPr>
              <a:t>drainage, </a:t>
            </a:r>
            <a:r>
              <a:rPr sz="2500" b="0" spc="-30" dirty="0">
                <a:latin typeface="Arial"/>
                <a:cs typeface="Arial"/>
              </a:rPr>
              <a:t>or </a:t>
            </a:r>
            <a:r>
              <a:rPr sz="2500" b="0" spc="55" dirty="0">
                <a:latin typeface="Arial"/>
                <a:cs typeface="Arial"/>
              </a:rPr>
              <a:t>treat  </a:t>
            </a:r>
            <a:r>
              <a:rPr sz="2500" b="0" spc="-20" dirty="0">
                <a:latin typeface="Arial"/>
                <a:cs typeface="Arial"/>
              </a:rPr>
              <a:t>blockages</a:t>
            </a:r>
            <a:endParaRPr sz="2500">
              <a:latin typeface="Arial"/>
              <a:cs typeface="Arial"/>
            </a:endParaRPr>
          </a:p>
          <a:p>
            <a:pPr marL="551815" marR="96520">
              <a:lnSpc>
                <a:spcPct val="122500"/>
              </a:lnSpc>
            </a:pPr>
            <a:r>
              <a:rPr sz="2500" b="0" spc="-20" dirty="0">
                <a:latin typeface="Arial"/>
                <a:cs typeface="Arial"/>
              </a:rPr>
              <a:t>Damaged </a:t>
            </a:r>
            <a:r>
              <a:rPr sz="2500" b="0" spc="30" dirty="0">
                <a:latin typeface="Arial"/>
                <a:cs typeface="Arial"/>
              </a:rPr>
              <a:t>pancreatic </a:t>
            </a:r>
            <a:r>
              <a:rPr sz="2500" b="0" spc="-65" dirty="0">
                <a:latin typeface="Arial"/>
                <a:cs typeface="Arial"/>
              </a:rPr>
              <a:t>tissue </a:t>
            </a:r>
            <a:r>
              <a:rPr sz="2500" b="0" spc="-100" dirty="0">
                <a:latin typeface="Arial"/>
                <a:cs typeface="Arial"/>
              </a:rPr>
              <a:t>may </a:t>
            </a:r>
            <a:r>
              <a:rPr sz="2500" b="0" spc="10" dirty="0">
                <a:latin typeface="Arial"/>
                <a:cs typeface="Arial"/>
              </a:rPr>
              <a:t>be  </a:t>
            </a:r>
            <a:r>
              <a:rPr sz="2500" b="0" spc="-30" dirty="0">
                <a:latin typeface="Arial"/>
                <a:cs typeface="Arial"/>
              </a:rPr>
              <a:t>surgically </a:t>
            </a:r>
            <a:r>
              <a:rPr sz="2500" b="0" spc="-55" dirty="0">
                <a:latin typeface="Arial"/>
                <a:cs typeface="Arial"/>
              </a:rPr>
              <a:t>removed, </a:t>
            </a:r>
            <a:r>
              <a:rPr sz="2500" b="0" spc="25" dirty="0">
                <a:latin typeface="Arial"/>
                <a:cs typeface="Arial"/>
              </a:rPr>
              <a:t>but </a:t>
            </a:r>
            <a:r>
              <a:rPr sz="2500" b="0" spc="-70" dirty="0">
                <a:latin typeface="Arial"/>
                <a:cs typeface="Arial"/>
              </a:rPr>
              <a:t>only </a:t>
            </a:r>
            <a:r>
              <a:rPr sz="2500" b="0" spc="-100" dirty="0">
                <a:latin typeface="Arial"/>
                <a:cs typeface="Arial"/>
              </a:rPr>
              <a:t>as </a:t>
            </a:r>
            <a:r>
              <a:rPr sz="2500" b="0" spc="30" dirty="0">
                <a:latin typeface="Arial"/>
                <a:cs typeface="Arial"/>
              </a:rPr>
              <a:t>a  </a:t>
            </a:r>
            <a:r>
              <a:rPr sz="2500" b="0" spc="-10" dirty="0">
                <a:latin typeface="Arial"/>
                <a:cs typeface="Arial"/>
              </a:rPr>
              <a:t>last</a:t>
            </a:r>
            <a:r>
              <a:rPr sz="2500" b="0" spc="25" dirty="0">
                <a:latin typeface="Arial"/>
                <a:cs typeface="Arial"/>
              </a:rPr>
              <a:t> </a:t>
            </a:r>
            <a:r>
              <a:rPr sz="2500" b="0" spc="-30" dirty="0">
                <a:latin typeface="Arial"/>
                <a:cs typeface="Arial"/>
              </a:rPr>
              <a:t>resort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368071" y="3399723"/>
            <a:ext cx="878840" cy="849630"/>
            <a:chOff x="10368071" y="3399723"/>
            <a:chExt cx="878840" cy="849630"/>
          </a:xfrm>
        </p:grpSpPr>
        <p:sp>
          <p:nvSpPr>
            <p:cNvPr id="21" name="object 21"/>
            <p:cNvSpPr/>
            <p:nvPr/>
          </p:nvSpPr>
          <p:spPr>
            <a:xfrm>
              <a:off x="10368071" y="3399723"/>
              <a:ext cx="715010" cy="715010"/>
            </a:xfrm>
            <a:custGeom>
              <a:avLst/>
              <a:gdLst/>
              <a:ahLst/>
              <a:cxnLst/>
              <a:rect l="l" t="t" r="r" b="b"/>
              <a:pathLst>
                <a:path w="715009" h="715010">
                  <a:moveTo>
                    <a:pt x="29518" y="499269"/>
                  </a:moveTo>
                  <a:lnTo>
                    <a:pt x="13241" y="453500"/>
                  </a:lnTo>
                  <a:lnTo>
                    <a:pt x="3475" y="407069"/>
                  </a:lnTo>
                  <a:lnTo>
                    <a:pt x="0" y="360536"/>
                  </a:lnTo>
                  <a:lnTo>
                    <a:pt x="2593" y="314462"/>
                  </a:lnTo>
                  <a:lnTo>
                    <a:pt x="11033" y="269405"/>
                  </a:lnTo>
                  <a:lnTo>
                    <a:pt x="25100" y="225925"/>
                  </a:lnTo>
                  <a:lnTo>
                    <a:pt x="44572" y="184583"/>
                  </a:lnTo>
                  <a:lnTo>
                    <a:pt x="69228" y="145938"/>
                  </a:lnTo>
                  <a:lnTo>
                    <a:pt x="98845" y="110549"/>
                  </a:lnTo>
                  <a:lnTo>
                    <a:pt x="133204" y="78976"/>
                  </a:lnTo>
                  <a:lnTo>
                    <a:pt x="172083" y="51779"/>
                  </a:lnTo>
                  <a:lnTo>
                    <a:pt x="215260" y="29518"/>
                  </a:lnTo>
                  <a:lnTo>
                    <a:pt x="261029" y="13241"/>
                  </a:lnTo>
                  <a:lnTo>
                    <a:pt x="307460" y="3475"/>
                  </a:lnTo>
                  <a:lnTo>
                    <a:pt x="353992" y="0"/>
                  </a:lnTo>
                  <a:lnTo>
                    <a:pt x="400067" y="2593"/>
                  </a:lnTo>
                  <a:lnTo>
                    <a:pt x="445124" y="11033"/>
                  </a:lnTo>
                  <a:lnTo>
                    <a:pt x="488603" y="25100"/>
                  </a:lnTo>
                  <a:lnTo>
                    <a:pt x="529945" y="44572"/>
                  </a:lnTo>
                  <a:lnTo>
                    <a:pt x="568591" y="69228"/>
                  </a:lnTo>
                  <a:lnTo>
                    <a:pt x="603980" y="98845"/>
                  </a:lnTo>
                  <a:lnTo>
                    <a:pt x="635553" y="133204"/>
                  </a:lnTo>
                  <a:lnTo>
                    <a:pt x="662749" y="172083"/>
                  </a:lnTo>
                  <a:lnTo>
                    <a:pt x="685010" y="215260"/>
                  </a:lnTo>
                  <a:lnTo>
                    <a:pt x="701288" y="261029"/>
                  </a:lnTo>
                  <a:lnTo>
                    <a:pt x="711053" y="307460"/>
                  </a:lnTo>
                  <a:lnTo>
                    <a:pt x="714529" y="353992"/>
                  </a:lnTo>
                  <a:lnTo>
                    <a:pt x="711936" y="400067"/>
                  </a:lnTo>
                  <a:lnTo>
                    <a:pt x="703495" y="445124"/>
                  </a:lnTo>
                  <a:lnTo>
                    <a:pt x="689428" y="488603"/>
                  </a:lnTo>
                  <a:lnTo>
                    <a:pt x="669956" y="529945"/>
                  </a:lnTo>
                  <a:lnTo>
                    <a:pt x="645301" y="568591"/>
                  </a:lnTo>
                  <a:lnTo>
                    <a:pt x="615683" y="603980"/>
                  </a:lnTo>
                  <a:lnTo>
                    <a:pt x="581324" y="635553"/>
                  </a:lnTo>
                  <a:lnTo>
                    <a:pt x="542446" y="662749"/>
                  </a:lnTo>
                  <a:lnTo>
                    <a:pt x="499269" y="685010"/>
                  </a:lnTo>
                  <a:lnTo>
                    <a:pt x="453500" y="701288"/>
                  </a:lnTo>
                  <a:lnTo>
                    <a:pt x="407069" y="711053"/>
                  </a:lnTo>
                  <a:lnTo>
                    <a:pt x="360536" y="714529"/>
                  </a:lnTo>
                  <a:lnTo>
                    <a:pt x="314462" y="711936"/>
                  </a:lnTo>
                  <a:lnTo>
                    <a:pt x="269405" y="703495"/>
                  </a:lnTo>
                  <a:lnTo>
                    <a:pt x="225925" y="689428"/>
                  </a:lnTo>
                  <a:lnTo>
                    <a:pt x="184583" y="669956"/>
                  </a:lnTo>
                  <a:lnTo>
                    <a:pt x="145938" y="645301"/>
                  </a:lnTo>
                  <a:lnTo>
                    <a:pt x="110549" y="615683"/>
                  </a:lnTo>
                  <a:lnTo>
                    <a:pt x="78976" y="581324"/>
                  </a:lnTo>
                  <a:lnTo>
                    <a:pt x="51779" y="542446"/>
                  </a:lnTo>
                  <a:lnTo>
                    <a:pt x="29518" y="499269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796347" y="3798983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18648" y="314616"/>
                  </a:moveTo>
                  <a:lnTo>
                    <a:pt x="5023" y="272306"/>
                  </a:lnTo>
                  <a:lnTo>
                    <a:pt x="0" y="228787"/>
                  </a:lnTo>
                  <a:lnTo>
                    <a:pt x="3610" y="185129"/>
                  </a:lnTo>
                  <a:lnTo>
                    <a:pt x="15886" y="142404"/>
                  </a:lnTo>
                  <a:lnTo>
                    <a:pt x="36149" y="102836"/>
                  </a:lnTo>
                  <a:lnTo>
                    <a:pt x="63371" y="68515"/>
                  </a:lnTo>
                  <a:lnTo>
                    <a:pt x="96798" y="40199"/>
                  </a:lnTo>
                  <a:lnTo>
                    <a:pt x="135675" y="18648"/>
                  </a:lnTo>
                  <a:lnTo>
                    <a:pt x="177985" y="5023"/>
                  </a:lnTo>
                  <a:lnTo>
                    <a:pt x="221504" y="0"/>
                  </a:lnTo>
                  <a:lnTo>
                    <a:pt x="265162" y="3610"/>
                  </a:lnTo>
                  <a:lnTo>
                    <a:pt x="307887" y="15886"/>
                  </a:lnTo>
                  <a:lnTo>
                    <a:pt x="347455" y="36149"/>
                  </a:lnTo>
                  <a:lnTo>
                    <a:pt x="381776" y="63371"/>
                  </a:lnTo>
                  <a:lnTo>
                    <a:pt x="410092" y="96798"/>
                  </a:lnTo>
                  <a:lnTo>
                    <a:pt x="431643" y="135675"/>
                  </a:lnTo>
                  <a:lnTo>
                    <a:pt x="445268" y="177985"/>
                  </a:lnTo>
                  <a:lnTo>
                    <a:pt x="448899" y="209438"/>
                  </a:lnTo>
                  <a:lnTo>
                    <a:pt x="419263" y="141039"/>
                  </a:lnTo>
                  <a:lnTo>
                    <a:pt x="398997" y="104497"/>
                  </a:lnTo>
                  <a:lnTo>
                    <a:pt x="372370" y="73083"/>
                  </a:lnTo>
                  <a:lnTo>
                    <a:pt x="340106" y="47493"/>
                  </a:lnTo>
                  <a:lnTo>
                    <a:pt x="302929" y="28425"/>
                  </a:lnTo>
                  <a:lnTo>
                    <a:pt x="262765" y="16912"/>
                  </a:lnTo>
                  <a:lnTo>
                    <a:pt x="221725" y="13517"/>
                  </a:lnTo>
                  <a:lnTo>
                    <a:pt x="180814" y="18227"/>
                  </a:lnTo>
                  <a:lnTo>
                    <a:pt x="141039" y="31028"/>
                  </a:lnTo>
                  <a:lnTo>
                    <a:pt x="104497" y="51294"/>
                  </a:lnTo>
                  <a:lnTo>
                    <a:pt x="73083" y="77921"/>
                  </a:lnTo>
                  <a:lnTo>
                    <a:pt x="47493" y="110185"/>
                  </a:lnTo>
                  <a:lnTo>
                    <a:pt x="28425" y="147362"/>
                  </a:lnTo>
                  <a:lnTo>
                    <a:pt x="16912" y="187526"/>
                  </a:lnTo>
                  <a:lnTo>
                    <a:pt x="13517" y="228566"/>
                  </a:lnTo>
                  <a:lnTo>
                    <a:pt x="18227" y="269477"/>
                  </a:lnTo>
                  <a:lnTo>
                    <a:pt x="31028" y="309252"/>
                  </a:lnTo>
                  <a:lnTo>
                    <a:pt x="60664" y="377651"/>
                  </a:lnTo>
                  <a:lnTo>
                    <a:pt x="40199" y="353493"/>
                  </a:lnTo>
                  <a:lnTo>
                    <a:pt x="18648" y="314616"/>
                  </a:lnTo>
                  <a:close/>
                </a:path>
                <a:path w="450850" h="450850">
                  <a:moveTo>
                    <a:pt x="60664" y="377651"/>
                  </a:moveTo>
                  <a:lnTo>
                    <a:pt x="31028" y="309252"/>
                  </a:lnTo>
                  <a:lnTo>
                    <a:pt x="51294" y="345794"/>
                  </a:lnTo>
                  <a:lnTo>
                    <a:pt x="77921" y="377208"/>
                  </a:lnTo>
                  <a:lnTo>
                    <a:pt x="110185" y="402798"/>
                  </a:lnTo>
                  <a:lnTo>
                    <a:pt x="147362" y="421866"/>
                  </a:lnTo>
                  <a:lnTo>
                    <a:pt x="187526" y="433378"/>
                  </a:lnTo>
                  <a:lnTo>
                    <a:pt x="228566" y="436773"/>
                  </a:lnTo>
                  <a:lnTo>
                    <a:pt x="269477" y="432064"/>
                  </a:lnTo>
                  <a:lnTo>
                    <a:pt x="309252" y="419263"/>
                  </a:lnTo>
                  <a:lnTo>
                    <a:pt x="345794" y="398997"/>
                  </a:lnTo>
                  <a:lnTo>
                    <a:pt x="377208" y="372370"/>
                  </a:lnTo>
                  <a:lnTo>
                    <a:pt x="402798" y="340106"/>
                  </a:lnTo>
                  <a:lnTo>
                    <a:pt x="421866" y="302929"/>
                  </a:lnTo>
                  <a:lnTo>
                    <a:pt x="433378" y="262765"/>
                  </a:lnTo>
                  <a:lnTo>
                    <a:pt x="436773" y="221725"/>
                  </a:lnTo>
                  <a:lnTo>
                    <a:pt x="432064" y="180814"/>
                  </a:lnTo>
                  <a:lnTo>
                    <a:pt x="419263" y="141039"/>
                  </a:lnTo>
                  <a:lnTo>
                    <a:pt x="448899" y="209438"/>
                  </a:lnTo>
                  <a:lnTo>
                    <a:pt x="446681" y="265162"/>
                  </a:lnTo>
                  <a:lnTo>
                    <a:pt x="434405" y="307887"/>
                  </a:lnTo>
                  <a:lnTo>
                    <a:pt x="414108" y="347470"/>
                  </a:lnTo>
                  <a:lnTo>
                    <a:pt x="386889" y="381789"/>
                  </a:lnTo>
                  <a:lnTo>
                    <a:pt x="353481" y="410097"/>
                  </a:lnTo>
                  <a:lnTo>
                    <a:pt x="314616" y="431643"/>
                  </a:lnTo>
                  <a:lnTo>
                    <a:pt x="272306" y="445268"/>
                  </a:lnTo>
                  <a:lnTo>
                    <a:pt x="228787" y="450291"/>
                  </a:lnTo>
                  <a:lnTo>
                    <a:pt x="185129" y="446681"/>
                  </a:lnTo>
                  <a:lnTo>
                    <a:pt x="142404" y="434405"/>
                  </a:lnTo>
                  <a:lnTo>
                    <a:pt x="102836" y="414142"/>
                  </a:lnTo>
                  <a:lnTo>
                    <a:pt x="68515" y="386920"/>
                  </a:lnTo>
                  <a:lnTo>
                    <a:pt x="60664" y="377651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0" y="0"/>
            <a:ext cx="8620125" cy="2580005"/>
            <a:chOff x="0" y="0"/>
            <a:chExt cx="8620125" cy="2580005"/>
          </a:xfrm>
        </p:grpSpPr>
        <p:sp>
          <p:nvSpPr>
            <p:cNvPr id="24" name="object 24"/>
            <p:cNvSpPr/>
            <p:nvPr/>
          </p:nvSpPr>
          <p:spPr>
            <a:xfrm>
              <a:off x="0" y="0"/>
              <a:ext cx="1075055" cy="2580005"/>
            </a:xfrm>
            <a:custGeom>
              <a:avLst/>
              <a:gdLst/>
              <a:ahLst/>
              <a:cxnLst/>
              <a:rect l="l" t="t" r="r" b="b"/>
              <a:pathLst>
                <a:path w="1075055" h="2580005">
                  <a:moveTo>
                    <a:pt x="1074496" y="1580680"/>
                  </a:moveTo>
                  <a:lnTo>
                    <a:pt x="0" y="1580680"/>
                  </a:lnTo>
                  <a:lnTo>
                    <a:pt x="0" y="2579446"/>
                  </a:lnTo>
                  <a:lnTo>
                    <a:pt x="1074496" y="2579446"/>
                  </a:lnTo>
                  <a:lnTo>
                    <a:pt x="1074496" y="1580680"/>
                  </a:lnTo>
                  <a:close/>
                </a:path>
                <a:path w="1075055" h="2580005">
                  <a:moveTo>
                    <a:pt x="1074496" y="0"/>
                  </a:moveTo>
                  <a:lnTo>
                    <a:pt x="0" y="0"/>
                  </a:lnTo>
                  <a:lnTo>
                    <a:pt x="0" y="1456855"/>
                  </a:lnTo>
                  <a:lnTo>
                    <a:pt x="1074496" y="1456855"/>
                  </a:lnTo>
                  <a:lnTo>
                    <a:pt x="1074496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1456849"/>
              <a:ext cx="8620125" cy="123825"/>
            </a:xfrm>
            <a:custGeom>
              <a:avLst/>
              <a:gdLst/>
              <a:ahLst/>
              <a:cxnLst/>
              <a:rect l="l" t="t" r="r" b="b"/>
              <a:pathLst>
                <a:path w="8620125" h="123825">
                  <a:moveTo>
                    <a:pt x="0" y="0"/>
                  </a:moveTo>
                  <a:lnTo>
                    <a:pt x="8619866" y="0"/>
                  </a:lnTo>
                  <a:lnTo>
                    <a:pt x="8619866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36419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D</a:t>
            </a:r>
            <a:r>
              <a:rPr spc="215" dirty="0"/>
              <a:t>i</a:t>
            </a:r>
            <a:r>
              <a:rPr spc="360" dirty="0"/>
              <a:t>e</a:t>
            </a:r>
            <a:r>
              <a:rPr spc="4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028700" y="3549763"/>
            <a:ext cx="3886200" cy="5705475"/>
          </a:xfrm>
          <a:custGeom>
            <a:avLst/>
            <a:gdLst/>
            <a:ahLst/>
            <a:cxnLst/>
            <a:rect l="l" t="t" r="r" b="b"/>
            <a:pathLst>
              <a:path w="3886200" h="5705475">
                <a:moveTo>
                  <a:pt x="3886200" y="5704929"/>
                </a:moveTo>
                <a:lnTo>
                  <a:pt x="0" y="5704929"/>
                </a:lnTo>
                <a:lnTo>
                  <a:pt x="0" y="5705475"/>
                </a:lnTo>
                <a:lnTo>
                  <a:pt x="3886200" y="5705475"/>
                </a:lnTo>
                <a:lnTo>
                  <a:pt x="3886200" y="5704929"/>
                </a:lnTo>
                <a:close/>
              </a:path>
              <a:path w="3886200" h="5705475">
                <a:moveTo>
                  <a:pt x="3886200" y="0"/>
                </a:moveTo>
                <a:lnTo>
                  <a:pt x="0" y="0"/>
                </a:lnTo>
                <a:lnTo>
                  <a:pt x="0" y="5447754"/>
                </a:lnTo>
                <a:lnTo>
                  <a:pt x="3886200" y="5447754"/>
                </a:lnTo>
                <a:lnTo>
                  <a:pt x="3886200" y="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69672" y="4108256"/>
            <a:ext cx="28016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17625" algn="l"/>
                <a:tab pos="2059939" algn="l"/>
              </a:tabLst>
            </a:pPr>
            <a:r>
              <a:rPr sz="3000" spc="-484" dirty="0">
                <a:solidFill>
                  <a:srgbClr val="FFFFFF"/>
                </a:solidFill>
                <a:latin typeface="Arial"/>
                <a:cs typeface="Arial"/>
              </a:rPr>
              <a:t>W </a:t>
            </a:r>
            <a:r>
              <a:rPr sz="3000" spc="-3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15" dirty="0">
                <a:solidFill>
                  <a:srgbClr val="FFFFFF"/>
                </a:solidFill>
                <a:latin typeface="Arial"/>
                <a:cs typeface="Arial"/>
              </a:rPr>
              <a:t>T	T</a:t>
            </a:r>
            <a:r>
              <a:rPr sz="3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3000" spc="-34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1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28700" y="5285795"/>
            <a:ext cx="3886200" cy="3969385"/>
            <a:chOff x="1028700" y="5285795"/>
            <a:chExt cx="3886200" cy="3969385"/>
          </a:xfrm>
        </p:grpSpPr>
        <p:sp>
          <p:nvSpPr>
            <p:cNvPr id="6" name="object 6"/>
            <p:cNvSpPr/>
            <p:nvPr/>
          </p:nvSpPr>
          <p:spPr>
            <a:xfrm>
              <a:off x="1688747" y="5285795"/>
              <a:ext cx="85725" cy="85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88747" y="6885995"/>
              <a:ext cx="85725" cy="85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8700" y="8997512"/>
              <a:ext cx="3886200" cy="257175"/>
            </a:xfrm>
            <a:custGeom>
              <a:avLst/>
              <a:gdLst/>
              <a:ahLst/>
              <a:cxnLst/>
              <a:rect l="l" t="t" r="r" b="b"/>
              <a:pathLst>
                <a:path w="3886200" h="257175">
                  <a:moveTo>
                    <a:pt x="3886200" y="257175"/>
                  </a:moveTo>
                  <a:lnTo>
                    <a:pt x="0" y="257175"/>
                  </a:lnTo>
                  <a:lnTo>
                    <a:pt x="0" y="0"/>
                  </a:lnTo>
                  <a:lnTo>
                    <a:pt x="3886200" y="0"/>
                  </a:lnTo>
                  <a:lnTo>
                    <a:pt x="3886200" y="25717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923003" y="5059735"/>
            <a:ext cx="245999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25000"/>
              </a:lnSpc>
              <a:spcBef>
                <a:spcPts val="100"/>
              </a:spcBef>
            </a:pP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Foods </a:t>
            </a:r>
            <a:r>
              <a:rPr sz="2100" spc="-10" dirty="0">
                <a:solidFill>
                  <a:srgbClr val="FFFFFF"/>
                </a:solidFill>
                <a:latin typeface="Arial"/>
                <a:cs typeface="Arial"/>
              </a:rPr>
              <a:t>rich 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protein,  </a:t>
            </a:r>
            <a:r>
              <a:rPr sz="2100" spc="5" dirty="0">
                <a:solidFill>
                  <a:srgbClr val="FFFFFF"/>
                </a:solidFill>
                <a:latin typeface="Arial"/>
                <a:cs typeface="Arial"/>
              </a:rPr>
              <a:t>low </a:t>
            </a:r>
            <a:r>
              <a:rPr sz="2100" spc="-3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animal </a:t>
            </a:r>
            <a:r>
              <a:rPr sz="2100" spc="5" dirty="0">
                <a:solidFill>
                  <a:srgbClr val="FFFFFF"/>
                </a:solidFill>
                <a:latin typeface="Arial"/>
                <a:cs typeface="Arial"/>
              </a:rPr>
              <a:t>fats,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contain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antioxidants.</a:t>
            </a:r>
            <a:endParaRPr sz="2100">
              <a:latin typeface="Arial"/>
              <a:cs typeface="Arial"/>
            </a:endParaRPr>
          </a:p>
          <a:p>
            <a:pPr marR="273050">
              <a:lnSpc>
                <a:spcPct val="125000"/>
              </a:lnSpc>
            </a:pPr>
            <a:r>
              <a:rPr sz="2100" spc="-90" dirty="0">
                <a:solidFill>
                  <a:srgbClr val="FFFFFF"/>
                </a:solidFill>
                <a:latin typeface="Arial"/>
                <a:cs typeface="Arial"/>
              </a:rPr>
              <a:t>Lean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meats, beans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lentils, </a:t>
            </a:r>
            <a:r>
              <a:rPr sz="2100" spc="15" dirty="0">
                <a:solidFill>
                  <a:srgbClr val="FFFFFF"/>
                </a:solidFill>
                <a:latin typeface="Arial"/>
                <a:cs typeface="Arial"/>
              </a:rPr>
              <a:t>clear  </a:t>
            </a:r>
            <a:r>
              <a:rPr sz="2100" spc="-85" dirty="0">
                <a:solidFill>
                  <a:srgbClr val="FFFFFF"/>
                </a:solidFill>
                <a:latin typeface="Arial"/>
                <a:cs typeface="Arial"/>
              </a:rPr>
              <a:t>soups,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dairy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alternatives.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0"/>
            <a:ext cx="8620125" cy="2580005"/>
            <a:chOff x="0" y="0"/>
            <a:chExt cx="8620125" cy="2580005"/>
          </a:xfrm>
        </p:grpSpPr>
        <p:sp>
          <p:nvSpPr>
            <p:cNvPr id="11" name="object 11"/>
            <p:cNvSpPr/>
            <p:nvPr/>
          </p:nvSpPr>
          <p:spPr>
            <a:xfrm>
              <a:off x="0" y="0"/>
              <a:ext cx="1076325" cy="2580005"/>
            </a:xfrm>
            <a:custGeom>
              <a:avLst/>
              <a:gdLst/>
              <a:ahLst/>
              <a:cxnLst/>
              <a:rect l="l" t="t" r="r" b="b"/>
              <a:pathLst>
                <a:path w="1076325" h="2580005">
                  <a:moveTo>
                    <a:pt x="1075931" y="1580680"/>
                  </a:moveTo>
                  <a:lnTo>
                    <a:pt x="0" y="1580680"/>
                  </a:lnTo>
                  <a:lnTo>
                    <a:pt x="0" y="2579446"/>
                  </a:lnTo>
                  <a:lnTo>
                    <a:pt x="1075931" y="2579446"/>
                  </a:lnTo>
                  <a:lnTo>
                    <a:pt x="1075931" y="1580680"/>
                  </a:lnTo>
                  <a:close/>
                </a:path>
                <a:path w="1076325" h="2580005">
                  <a:moveTo>
                    <a:pt x="1075931" y="0"/>
                  </a:moveTo>
                  <a:lnTo>
                    <a:pt x="0" y="0"/>
                  </a:lnTo>
                  <a:lnTo>
                    <a:pt x="0" y="1456855"/>
                  </a:lnTo>
                  <a:lnTo>
                    <a:pt x="1075931" y="1456855"/>
                  </a:lnTo>
                  <a:lnTo>
                    <a:pt x="107593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456849"/>
              <a:ext cx="8620125" cy="123825"/>
            </a:xfrm>
            <a:custGeom>
              <a:avLst/>
              <a:gdLst/>
              <a:ahLst/>
              <a:cxnLst/>
              <a:rect l="l" t="t" r="r" b="b"/>
              <a:pathLst>
                <a:path w="8620125" h="123825">
                  <a:moveTo>
                    <a:pt x="0" y="0"/>
                  </a:moveTo>
                  <a:lnTo>
                    <a:pt x="8619866" y="0"/>
                  </a:lnTo>
                  <a:lnTo>
                    <a:pt x="8619866" y="123824"/>
                  </a:lnTo>
                  <a:lnTo>
                    <a:pt x="0" y="12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8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5143500" y="3549763"/>
            <a:ext cx="3886200" cy="5705475"/>
          </a:xfrm>
          <a:custGeom>
            <a:avLst/>
            <a:gdLst/>
            <a:ahLst/>
            <a:cxnLst/>
            <a:rect l="l" t="t" r="r" b="b"/>
            <a:pathLst>
              <a:path w="3886200" h="5705475">
                <a:moveTo>
                  <a:pt x="3886200" y="5704929"/>
                </a:moveTo>
                <a:lnTo>
                  <a:pt x="0" y="5704929"/>
                </a:lnTo>
                <a:lnTo>
                  <a:pt x="0" y="5705475"/>
                </a:lnTo>
                <a:lnTo>
                  <a:pt x="3886200" y="5705475"/>
                </a:lnTo>
                <a:lnTo>
                  <a:pt x="3886200" y="5704929"/>
                </a:lnTo>
                <a:close/>
              </a:path>
              <a:path w="3886200" h="5705475">
                <a:moveTo>
                  <a:pt x="3886200" y="0"/>
                </a:moveTo>
                <a:lnTo>
                  <a:pt x="0" y="0"/>
                </a:lnTo>
                <a:lnTo>
                  <a:pt x="0" y="5447754"/>
                </a:lnTo>
                <a:lnTo>
                  <a:pt x="3886200" y="5447754"/>
                </a:lnTo>
                <a:lnTo>
                  <a:pt x="3886200" y="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584484" y="4108256"/>
            <a:ext cx="28016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17625" algn="l"/>
                <a:tab pos="2059939" algn="l"/>
              </a:tabLst>
            </a:pPr>
            <a:r>
              <a:rPr sz="3000" spc="-484" dirty="0">
                <a:solidFill>
                  <a:srgbClr val="FFFFFF"/>
                </a:solidFill>
                <a:latin typeface="Arial"/>
                <a:cs typeface="Arial"/>
              </a:rPr>
              <a:t>W </a:t>
            </a:r>
            <a:r>
              <a:rPr sz="3000" spc="-37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15" dirty="0">
                <a:solidFill>
                  <a:srgbClr val="FFFFFF"/>
                </a:solidFill>
                <a:latin typeface="Arial"/>
                <a:cs typeface="Arial"/>
              </a:rPr>
              <a:t>T	T</a:t>
            </a:r>
            <a:r>
              <a:rPr sz="3000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3000" spc="-34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30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1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43500" y="5285795"/>
            <a:ext cx="3886200" cy="3969385"/>
            <a:chOff x="5143500" y="5285795"/>
            <a:chExt cx="3886200" cy="3969385"/>
          </a:xfrm>
        </p:grpSpPr>
        <p:sp>
          <p:nvSpPr>
            <p:cNvPr id="16" name="object 16"/>
            <p:cNvSpPr/>
            <p:nvPr/>
          </p:nvSpPr>
          <p:spPr>
            <a:xfrm>
              <a:off x="5803559" y="5285795"/>
              <a:ext cx="85725" cy="85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803559" y="6885995"/>
              <a:ext cx="85725" cy="85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43500" y="8997512"/>
              <a:ext cx="3886200" cy="257175"/>
            </a:xfrm>
            <a:custGeom>
              <a:avLst/>
              <a:gdLst/>
              <a:ahLst/>
              <a:cxnLst/>
              <a:rect l="l" t="t" r="r" b="b"/>
              <a:pathLst>
                <a:path w="3886200" h="257175">
                  <a:moveTo>
                    <a:pt x="3886200" y="257175"/>
                  </a:moveTo>
                  <a:lnTo>
                    <a:pt x="0" y="257175"/>
                  </a:lnTo>
                  <a:lnTo>
                    <a:pt x="0" y="0"/>
                  </a:lnTo>
                  <a:lnTo>
                    <a:pt x="3886200" y="0"/>
                  </a:lnTo>
                  <a:lnTo>
                    <a:pt x="3886200" y="25717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037815" y="5059735"/>
            <a:ext cx="2532380" cy="362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25000"/>
              </a:lnSpc>
              <a:spcBef>
                <a:spcPts val="100"/>
              </a:spcBef>
            </a:pP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Spinach, </a:t>
            </a: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blueberries, 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cherries,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whole  </a:t>
            </a:r>
            <a:r>
              <a:rPr sz="2100" spc="-30" dirty="0">
                <a:solidFill>
                  <a:srgbClr val="FFFFFF"/>
                </a:solidFill>
                <a:latin typeface="Arial"/>
                <a:cs typeface="Arial"/>
              </a:rPr>
              <a:t>grains </a:t>
            </a:r>
            <a:r>
              <a:rPr sz="2100" spc="5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100" spc="45" dirty="0">
                <a:solidFill>
                  <a:srgbClr val="FFFFFF"/>
                </a:solidFill>
                <a:latin typeface="Arial"/>
                <a:cs typeface="Arial"/>
              </a:rPr>
              <a:t>protect</a:t>
            </a:r>
            <a:r>
              <a:rPr sz="2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spc="-65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2100" dirty="0">
                <a:solidFill>
                  <a:srgbClr val="FFFFFF"/>
                </a:solidFill>
                <a:latin typeface="Arial"/>
                <a:cs typeface="Arial"/>
              </a:rPr>
              <a:t>digestion</a:t>
            </a:r>
            <a:endParaRPr sz="2100">
              <a:latin typeface="Arial"/>
              <a:cs typeface="Arial"/>
            </a:endParaRPr>
          </a:p>
          <a:p>
            <a:pPr marR="24765">
              <a:lnSpc>
                <a:spcPct val="125000"/>
              </a:lnSpc>
            </a:pPr>
            <a:r>
              <a:rPr sz="2100" spc="-25" dirty="0">
                <a:solidFill>
                  <a:srgbClr val="FFFFFF"/>
                </a:solidFill>
                <a:latin typeface="Arial"/>
                <a:cs typeface="Arial"/>
              </a:rPr>
              <a:t>Consider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cherry  </a:t>
            </a:r>
            <a:r>
              <a:rPr sz="2100" spc="-15" dirty="0">
                <a:solidFill>
                  <a:srgbClr val="FFFFFF"/>
                </a:solidFill>
                <a:latin typeface="Arial"/>
                <a:cs typeface="Arial"/>
              </a:rPr>
              <a:t>tomatoes, </a:t>
            </a:r>
            <a:r>
              <a:rPr sz="2100" spc="-40" dirty="0">
                <a:solidFill>
                  <a:srgbClr val="FFFFFF"/>
                </a:solidFill>
                <a:latin typeface="Arial"/>
                <a:cs typeface="Arial"/>
              </a:rPr>
              <a:t>cucumbers 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100" spc="-114" dirty="0">
                <a:solidFill>
                  <a:srgbClr val="FFFFFF"/>
                </a:solidFill>
                <a:latin typeface="Arial"/>
                <a:cs typeface="Arial"/>
              </a:rPr>
              <a:t>hummus, </a:t>
            </a:r>
            <a:r>
              <a:rPr sz="21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100" spc="35" dirty="0">
                <a:solidFill>
                  <a:srgbClr val="FFFFFF"/>
                </a:solidFill>
                <a:latin typeface="Arial"/>
                <a:cs typeface="Arial"/>
              </a:rPr>
              <a:t>fruit </a:t>
            </a:r>
            <a:r>
              <a:rPr sz="2100" spc="-8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100" spc="-65" dirty="0">
                <a:solidFill>
                  <a:srgbClr val="FFFFFF"/>
                </a:solidFill>
                <a:latin typeface="Arial"/>
                <a:cs typeface="Arial"/>
              </a:rPr>
              <a:t>your </a:t>
            </a:r>
            <a:r>
              <a:rPr sz="2100" spc="70" dirty="0">
                <a:solidFill>
                  <a:srgbClr val="FFFFFF"/>
                </a:solidFill>
                <a:latin typeface="Arial"/>
                <a:cs typeface="Arial"/>
              </a:rPr>
              <a:t>go-to  </a:t>
            </a:r>
            <a:r>
              <a:rPr sz="2100" spc="-75" dirty="0">
                <a:solidFill>
                  <a:srgbClr val="FFFFFF"/>
                </a:solidFill>
                <a:latin typeface="Arial"/>
                <a:cs typeface="Arial"/>
              </a:rPr>
              <a:t>snacks.</a:t>
            </a:r>
            <a:endParaRPr sz="2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258300" y="3549763"/>
            <a:ext cx="3886200" cy="5705475"/>
          </a:xfrm>
          <a:custGeom>
            <a:avLst/>
            <a:gdLst/>
            <a:ahLst/>
            <a:cxnLst/>
            <a:rect l="l" t="t" r="r" b="b"/>
            <a:pathLst>
              <a:path w="3886200" h="5705475">
                <a:moveTo>
                  <a:pt x="3886200" y="5704929"/>
                </a:moveTo>
                <a:lnTo>
                  <a:pt x="0" y="5704929"/>
                </a:lnTo>
                <a:lnTo>
                  <a:pt x="0" y="5705475"/>
                </a:lnTo>
                <a:lnTo>
                  <a:pt x="3886200" y="5705475"/>
                </a:lnTo>
                <a:lnTo>
                  <a:pt x="3886200" y="5704929"/>
                </a:lnTo>
                <a:close/>
              </a:path>
              <a:path w="3886200" h="5705475">
                <a:moveTo>
                  <a:pt x="3886200" y="0"/>
                </a:moveTo>
                <a:lnTo>
                  <a:pt x="0" y="0"/>
                </a:lnTo>
                <a:lnTo>
                  <a:pt x="0" y="5447754"/>
                </a:lnTo>
                <a:lnTo>
                  <a:pt x="3886200" y="5447754"/>
                </a:lnTo>
                <a:lnTo>
                  <a:pt x="3886200" y="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642134" y="4106351"/>
            <a:ext cx="3067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54100" algn="l"/>
                <a:tab pos="1877060" algn="l"/>
                <a:tab pos="2471420" algn="l"/>
              </a:tabLst>
            </a:pPr>
            <a:r>
              <a:rPr sz="2400" spc="-390" dirty="0">
                <a:solidFill>
                  <a:srgbClr val="FFFFFF"/>
                </a:solidFill>
                <a:latin typeface="Arial"/>
                <a:cs typeface="Arial"/>
              </a:rPr>
              <a:t>W 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9" dirty="0">
                <a:solidFill>
                  <a:srgbClr val="FFFFFF"/>
                </a:solidFill>
                <a:latin typeface="Arial"/>
                <a:cs typeface="Arial"/>
              </a:rPr>
              <a:t>T	</a:t>
            </a:r>
            <a:r>
              <a:rPr sz="2400" spc="-29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9" dirty="0">
                <a:solidFill>
                  <a:srgbClr val="FFFFFF"/>
                </a:solidFill>
                <a:latin typeface="Arial"/>
                <a:cs typeface="Arial"/>
              </a:rPr>
              <a:t>T	T</a:t>
            </a:r>
            <a:r>
              <a:rPr sz="24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2400" spc="-275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409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258300" y="5215310"/>
            <a:ext cx="3886200" cy="4039870"/>
            <a:chOff x="9258300" y="5215310"/>
            <a:chExt cx="3886200" cy="4039870"/>
          </a:xfrm>
        </p:grpSpPr>
        <p:sp>
          <p:nvSpPr>
            <p:cNvPr id="23" name="object 23"/>
            <p:cNvSpPr/>
            <p:nvPr/>
          </p:nvSpPr>
          <p:spPr>
            <a:xfrm>
              <a:off x="9918359" y="5215310"/>
              <a:ext cx="104775" cy="1047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918359" y="5682035"/>
              <a:ext cx="104775" cy="1047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918359" y="6148760"/>
              <a:ext cx="104775" cy="104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18359" y="6615485"/>
              <a:ext cx="104775" cy="104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918359" y="7548935"/>
              <a:ext cx="104775" cy="104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918359" y="8015660"/>
              <a:ext cx="104775" cy="1047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258300" y="8997512"/>
              <a:ext cx="3886200" cy="257175"/>
            </a:xfrm>
            <a:custGeom>
              <a:avLst/>
              <a:gdLst/>
              <a:ahLst/>
              <a:cxnLst/>
              <a:rect l="l" t="t" r="r" b="b"/>
              <a:pathLst>
                <a:path w="3886200" h="257175">
                  <a:moveTo>
                    <a:pt x="3886200" y="257175"/>
                  </a:moveTo>
                  <a:lnTo>
                    <a:pt x="0" y="257175"/>
                  </a:lnTo>
                  <a:lnTo>
                    <a:pt x="0" y="0"/>
                  </a:lnTo>
                  <a:lnTo>
                    <a:pt x="3886200" y="0"/>
                  </a:lnTo>
                  <a:lnTo>
                    <a:pt x="3886200" y="25717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0181786" y="4951779"/>
            <a:ext cx="2255520" cy="375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2920">
              <a:lnSpc>
                <a:spcPct val="122500"/>
              </a:lnSpc>
              <a:spcBef>
                <a:spcPts val="100"/>
              </a:spcBef>
            </a:pP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red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meat 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organ</a:t>
            </a:r>
            <a:r>
              <a:rPr sz="25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45" dirty="0">
                <a:solidFill>
                  <a:srgbClr val="FFFFFF"/>
                </a:solidFill>
                <a:latin typeface="Arial"/>
                <a:cs typeface="Arial"/>
              </a:rPr>
              <a:t>meats  </a:t>
            </a:r>
            <a:r>
              <a:rPr sz="2500" spc="40" dirty="0">
                <a:solidFill>
                  <a:srgbClr val="FFFFFF"/>
                </a:solidFill>
                <a:latin typeface="Arial"/>
                <a:cs typeface="Arial"/>
              </a:rPr>
              <a:t>fried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FFFFFF"/>
                </a:solidFill>
                <a:latin typeface="Arial"/>
                <a:cs typeface="Arial"/>
              </a:rPr>
              <a:t>foods</a:t>
            </a:r>
            <a:endParaRPr sz="2500">
              <a:latin typeface="Arial"/>
              <a:cs typeface="Arial"/>
            </a:endParaRPr>
          </a:p>
          <a:p>
            <a:pPr marR="5080">
              <a:lnSpc>
                <a:spcPct val="122500"/>
              </a:lnSpc>
            </a:pPr>
            <a:r>
              <a:rPr sz="2500" spc="-15" dirty="0">
                <a:solidFill>
                  <a:srgbClr val="FFFFFF"/>
                </a:solidFill>
                <a:latin typeface="Arial"/>
                <a:cs typeface="Arial"/>
              </a:rPr>
              <a:t>fries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500" spc="65" dirty="0">
                <a:solidFill>
                  <a:srgbClr val="FFFFFF"/>
                </a:solidFill>
                <a:latin typeface="Arial"/>
                <a:cs typeface="Arial"/>
              </a:rPr>
              <a:t>potato  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chips  </a:t>
            </a:r>
            <a:r>
              <a:rPr sz="2500" spc="-65" dirty="0">
                <a:solidFill>
                  <a:srgbClr val="FFFFFF"/>
                </a:solidFill>
                <a:latin typeface="Arial"/>
                <a:cs typeface="Arial"/>
              </a:rPr>
              <a:t>mayonnaise  </a:t>
            </a:r>
            <a:r>
              <a:rPr sz="2500" spc="-15" dirty="0">
                <a:solidFill>
                  <a:srgbClr val="FFFFFF"/>
                </a:solidFill>
                <a:latin typeface="Arial"/>
                <a:cs typeface="Arial"/>
              </a:rPr>
              <a:t>margarine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500" spc="30" dirty="0">
                <a:solidFill>
                  <a:srgbClr val="FFFFFF"/>
                </a:solidFill>
                <a:latin typeface="Arial"/>
                <a:cs typeface="Arial"/>
              </a:rPr>
              <a:t>butter</a:t>
            </a:r>
            <a:endParaRPr sz="25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373100" y="3549763"/>
            <a:ext cx="3886200" cy="5705475"/>
          </a:xfrm>
          <a:custGeom>
            <a:avLst/>
            <a:gdLst/>
            <a:ahLst/>
            <a:cxnLst/>
            <a:rect l="l" t="t" r="r" b="b"/>
            <a:pathLst>
              <a:path w="3886200" h="5705475">
                <a:moveTo>
                  <a:pt x="3886200" y="5704929"/>
                </a:moveTo>
                <a:lnTo>
                  <a:pt x="0" y="5704929"/>
                </a:lnTo>
                <a:lnTo>
                  <a:pt x="0" y="5705475"/>
                </a:lnTo>
                <a:lnTo>
                  <a:pt x="3886200" y="5705475"/>
                </a:lnTo>
                <a:lnTo>
                  <a:pt x="3886200" y="5704929"/>
                </a:lnTo>
                <a:close/>
              </a:path>
              <a:path w="3886200" h="5705475">
                <a:moveTo>
                  <a:pt x="3886200" y="0"/>
                </a:moveTo>
                <a:lnTo>
                  <a:pt x="0" y="0"/>
                </a:lnTo>
                <a:lnTo>
                  <a:pt x="0" y="5447754"/>
                </a:lnTo>
                <a:lnTo>
                  <a:pt x="3886200" y="5447754"/>
                </a:lnTo>
                <a:lnTo>
                  <a:pt x="3886200" y="0"/>
                </a:lnTo>
                <a:close/>
              </a:path>
            </a:pathLst>
          </a:custGeom>
          <a:solidFill>
            <a:srgbClr val="318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3814083" y="4101345"/>
            <a:ext cx="293878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09650" algn="l"/>
                <a:tab pos="1798320" algn="l"/>
                <a:tab pos="2367915" algn="l"/>
              </a:tabLst>
            </a:pPr>
            <a:r>
              <a:rPr sz="2300" spc="-370" dirty="0">
                <a:solidFill>
                  <a:srgbClr val="FFFFFF"/>
                </a:solidFill>
                <a:latin typeface="Arial"/>
                <a:cs typeface="Arial"/>
              </a:rPr>
              <a:t>W </a:t>
            </a:r>
            <a:r>
              <a:rPr sz="2300" spc="-28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3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395" dirty="0">
                <a:solidFill>
                  <a:srgbClr val="FFFFFF"/>
                </a:solidFill>
                <a:latin typeface="Arial"/>
                <a:cs typeface="Arial"/>
              </a:rPr>
              <a:t>T	</a:t>
            </a:r>
            <a:r>
              <a:rPr sz="2300" spc="-28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395" dirty="0">
                <a:solidFill>
                  <a:srgbClr val="FFFFFF"/>
                </a:solidFill>
                <a:latin typeface="Arial"/>
                <a:cs typeface="Arial"/>
              </a:rPr>
              <a:t>T	T</a:t>
            </a:r>
            <a:r>
              <a:rPr sz="23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2300" spc="-26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3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spc="-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3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3373100" y="5194980"/>
            <a:ext cx="3886200" cy="4060190"/>
            <a:chOff x="13373100" y="5194980"/>
            <a:chExt cx="3886200" cy="4060190"/>
          </a:xfrm>
        </p:grpSpPr>
        <p:sp>
          <p:nvSpPr>
            <p:cNvPr id="34" name="object 34"/>
            <p:cNvSpPr/>
            <p:nvPr/>
          </p:nvSpPr>
          <p:spPr>
            <a:xfrm>
              <a:off x="14090309" y="5194980"/>
              <a:ext cx="104775" cy="1047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090309" y="5661705"/>
              <a:ext cx="104775" cy="1047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090309" y="7061880"/>
              <a:ext cx="104775" cy="104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73100" y="8997512"/>
              <a:ext cx="3886200" cy="257175"/>
            </a:xfrm>
            <a:custGeom>
              <a:avLst/>
              <a:gdLst/>
              <a:ahLst/>
              <a:cxnLst/>
              <a:rect l="l" t="t" r="r" b="b"/>
              <a:pathLst>
                <a:path w="3886200" h="257175">
                  <a:moveTo>
                    <a:pt x="3886200" y="257175"/>
                  </a:moveTo>
                  <a:lnTo>
                    <a:pt x="0" y="257175"/>
                  </a:lnTo>
                  <a:lnTo>
                    <a:pt x="0" y="0"/>
                  </a:lnTo>
                  <a:lnTo>
                    <a:pt x="3886200" y="0"/>
                  </a:lnTo>
                  <a:lnTo>
                    <a:pt x="3886200" y="257175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4353736" y="4931449"/>
            <a:ext cx="2133600" cy="282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22500"/>
              </a:lnSpc>
              <a:spcBef>
                <a:spcPts val="100"/>
              </a:spcBef>
            </a:pPr>
            <a:r>
              <a:rPr sz="2500" spc="85" dirty="0">
                <a:solidFill>
                  <a:srgbClr val="FFFFFF"/>
                </a:solidFill>
                <a:latin typeface="Arial"/>
                <a:cs typeface="Arial"/>
              </a:rPr>
              <a:t>full-fat </a:t>
            </a:r>
            <a:r>
              <a:rPr sz="2500" spc="-15" dirty="0">
                <a:solidFill>
                  <a:srgbClr val="FFFFFF"/>
                </a:solidFill>
                <a:latin typeface="Arial"/>
                <a:cs typeface="Arial"/>
              </a:rPr>
              <a:t>dairy  </a:t>
            </a:r>
            <a:r>
              <a:rPr sz="2500" spc="-30" dirty="0">
                <a:solidFill>
                  <a:srgbClr val="FFFFFF"/>
                </a:solidFill>
                <a:latin typeface="Arial"/>
                <a:cs typeface="Arial"/>
              </a:rPr>
              <a:t>pastries </a:t>
            </a:r>
            <a:r>
              <a:rPr sz="2500" spc="-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2500" spc="-70" dirty="0">
                <a:solidFill>
                  <a:srgbClr val="FFFFFF"/>
                </a:solidFill>
                <a:latin typeface="Arial"/>
                <a:cs typeface="Arial"/>
              </a:rPr>
              <a:t>desserts </a:t>
            </a:r>
            <a:r>
              <a:rPr sz="2500" spc="2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500" spc="35" dirty="0">
                <a:solidFill>
                  <a:srgbClr val="FFFFFF"/>
                </a:solidFill>
                <a:latin typeface="Arial"/>
                <a:cs typeface="Arial"/>
              </a:rPr>
              <a:t>added 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sugars  </a:t>
            </a:r>
            <a:r>
              <a:rPr sz="2500" spc="-35" dirty="0">
                <a:solidFill>
                  <a:srgbClr val="FFFFFF"/>
                </a:solidFill>
                <a:latin typeface="Arial"/>
                <a:cs typeface="Arial"/>
              </a:rPr>
              <a:t>beverages </a:t>
            </a:r>
            <a:r>
              <a:rPr sz="2500" spc="2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2500" spc="35" dirty="0">
                <a:solidFill>
                  <a:srgbClr val="FFFFFF"/>
                </a:solidFill>
                <a:latin typeface="Arial"/>
                <a:cs typeface="Arial"/>
              </a:rPr>
              <a:t>added</a:t>
            </a:r>
            <a:r>
              <a:rPr sz="2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80" dirty="0">
                <a:solidFill>
                  <a:srgbClr val="FFFFFF"/>
                </a:solidFill>
                <a:latin typeface="Arial"/>
                <a:cs typeface="Arial"/>
              </a:rPr>
              <a:t>sugars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223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POINTS TO TALK ABOUT</vt:lpstr>
      <vt:lpstr>PANCREATITIS</vt:lpstr>
      <vt:lpstr>SIGNS AND SYMPTOMS</vt:lpstr>
      <vt:lpstr>A C U T E P A N C R E A T I T I S</vt:lpstr>
      <vt:lpstr>Treatment</vt:lpstr>
      <vt:lpstr>Diet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Bluegreen Math Education Presentation</dc:title>
  <dc:creator>sharmauday551</dc:creator>
  <cp:keywords>DAExOJj5moQ,BAD6AvNS0bU</cp:keywords>
  <cp:lastModifiedBy>PC</cp:lastModifiedBy>
  <cp:revision>1</cp:revision>
  <dcterms:created xsi:type="dcterms:W3CDTF">2021-12-14T15:45:12Z</dcterms:created>
  <dcterms:modified xsi:type="dcterms:W3CDTF">2021-12-14T15:49:37Z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Canva</vt:lpwstr>
  </property>
  <property fmtid="{D5CDD505-2E9C-101B-9397-08002B2CF9AE}" pid="4" name="LastSaved">
    <vt:filetime>2021-12-14T00:00:00Z</vt:filetime>
  </property>
</Properties>
</file>