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81" r:id="rId2"/>
    <p:sldId id="257" r:id="rId3"/>
    <p:sldId id="288" r:id="rId4"/>
    <p:sldId id="280" r:id="rId5"/>
    <p:sldId id="258" r:id="rId6"/>
    <p:sldId id="259" r:id="rId7"/>
    <p:sldId id="268" r:id="rId8"/>
    <p:sldId id="269" r:id="rId9"/>
    <p:sldId id="270" r:id="rId10"/>
    <p:sldId id="260" r:id="rId11"/>
    <p:sldId id="261" r:id="rId12"/>
    <p:sldId id="286" r:id="rId13"/>
    <p:sldId id="283" r:id="rId14"/>
    <p:sldId id="285" r:id="rId15"/>
    <p:sldId id="284"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4607" autoAdjust="0"/>
  </p:normalViewPr>
  <p:slideViewPr>
    <p:cSldViewPr>
      <p:cViewPr varScale="1">
        <p:scale>
          <a:sx n="108" d="100"/>
          <a:sy n="108" d="100"/>
        </p:scale>
        <p:origin x="18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7C2D0F-7F7A-49C0-B23C-1EC8DA2A46E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BE52D50-10AE-4DE2-BAF7-C5F8237D24D3}">
      <dgm:prSet phldrT="[Text]"/>
      <dgm:spPr/>
      <dgm:t>
        <a:bodyPr/>
        <a:lstStyle/>
        <a:p>
          <a:r>
            <a:rPr lang="en-US" b="1" u="none" dirty="0" smtClean="0">
              <a:latin typeface="Times New Roman" pitchFamily="18" charset="0"/>
              <a:cs typeface="Times New Roman" pitchFamily="18" charset="0"/>
            </a:rPr>
            <a:t>TYPES OF SCREENING  MODEL           </a:t>
          </a:r>
          <a:endParaRPr lang="en-US" u="none" dirty="0" smtClean="0">
            <a:latin typeface="Times New Roman" pitchFamily="18" charset="0"/>
            <a:cs typeface="Times New Roman" pitchFamily="18" charset="0"/>
          </a:endParaRPr>
        </a:p>
      </dgm:t>
    </dgm:pt>
    <dgm:pt modelId="{5CBB7C12-ABC7-4241-8040-4B91BDAD1142}" type="parTrans" cxnId="{D45EFA57-B130-4073-ADC4-0F03602AF623}">
      <dgm:prSet/>
      <dgm:spPr/>
      <dgm:t>
        <a:bodyPr/>
        <a:lstStyle/>
        <a:p>
          <a:endParaRPr lang="en-US"/>
        </a:p>
      </dgm:t>
    </dgm:pt>
    <dgm:pt modelId="{33BA0875-A3AF-49DB-88B8-A6E961D7FC31}" type="sibTrans" cxnId="{D45EFA57-B130-4073-ADC4-0F03602AF623}">
      <dgm:prSet/>
      <dgm:spPr/>
      <dgm:t>
        <a:bodyPr/>
        <a:lstStyle/>
        <a:p>
          <a:endParaRPr lang="en-US"/>
        </a:p>
      </dgm:t>
    </dgm:pt>
    <dgm:pt modelId="{AC765267-1A03-4B98-80A6-DE1AA2717DC8}">
      <dgm:prSet phldrT="[Text]" custT="1"/>
      <dgm:spPr/>
      <dgm:t>
        <a:bodyPr/>
        <a:lstStyle/>
        <a:p>
          <a:r>
            <a:rPr lang="en-US" sz="2000" b="1" dirty="0" smtClean="0">
              <a:latin typeface="Times New Roman" pitchFamily="18" charset="0"/>
              <a:cs typeface="Times New Roman" pitchFamily="18" charset="0"/>
            </a:rPr>
            <a:t>In- Vivo Tests </a:t>
          </a:r>
          <a:endParaRPr lang="en-US" sz="2000" b="1" dirty="0">
            <a:latin typeface="Times New Roman" pitchFamily="18" charset="0"/>
            <a:cs typeface="Times New Roman" pitchFamily="18" charset="0"/>
          </a:endParaRPr>
        </a:p>
      </dgm:t>
    </dgm:pt>
    <dgm:pt modelId="{A886A601-C6F9-4C9B-B0B0-48FA273230A5}" type="parTrans" cxnId="{5B35F328-B0E0-48E2-9D8D-CE3C2685DB90}">
      <dgm:prSet/>
      <dgm:spPr/>
      <dgm:t>
        <a:bodyPr/>
        <a:lstStyle/>
        <a:p>
          <a:endParaRPr lang="en-US"/>
        </a:p>
      </dgm:t>
    </dgm:pt>
    <dgm:pt modelId="{0751BA7F-9D06-440C-A4AF-4E6A2D28CB7B}" type="sibTrans" cxnId="{5B35F328-B0E0-48E2-9D8D-CE3C2685DB90}">
      <dgm:prSet/>
      <dgm:spPr/>
      <dgm:t>
        <a:bodyPr/>
        <a:lstStyle/>
        <a:p>
          <a:endParaRPr lang="en-US"/>
        </a:p>
      </dgm:t>
    </dgm:pt>
    <dgm:pt modelId="{E3F7CCD6-F2E6-4D58-B0E6-76260BEAC222}">
      <dgm:prSet custT="1"/>
      <dgm:spPr/>
      <dgm:t>
        <a:bodyPr/>
        <a:lstStyle/>
        <a:p>
          <a:endParaRPr lang="en-US" sz="2000" b="1" i="0" u="none" dirty="0" smtClean="0">
            <a:latin typeface="Times New Roman" pitchFamily="18" charset="0"/>
            <a:cs typeface="Times New Roman" pitchFamily="18" charset="0"/>
          </a:endParaRPr>
        </a:p>
        <a:p>
          <a:r>
            <a:rPr lang="en-US" sz="2000" b="1" i="0" u="none" dirty="0" smtClean="0">
              <a:latin typeface="Times New Roman" pitchFamily="18" charset="0"/>
              <a:cs typeface="Times New Roman" pitchFamily="18" charset="0"/>
            </a:rPr>
            <a:t>In-Vitro Tests</a:t>
          </a:r>
          <a:r>
            <a:rPr lang="en-US" sz="1700" b="1" i="1" u="sng" dirty="0" smtClean="0">
              <a:latin typeface="Times New Roman" pitchFamily="18" charset="0"/>
              <a:cs typeface="Times New Roman" pitchFamily="18" charset="0"/>
            </a:rPr>
            <a:t> </a:t>
          </a:r>
          <a:endParaRPr lang="en-US" sz="1700" dirty="0" smtClean="0">
            <a:latin typeface="Times New Roman" pitchFamily="18" charset="0"/>
            <a:cs typeface="Times New Roman" pitchFamily="18" charset="0"/>
          </a:endParaRPr>
        </a:p>
        <a:p>
          <a:endParaRPr lang="en-US" sz="1700" dirty="0" smtClean="0"/>
        </a:p>
      </dgm:t>
    </dgm:pt>
    <dgm:pt modelId="{EDE18AF6-F8EA-4766-923E-3F2C33565D8C}" type="parTrans" cxnId="{5B4D69C5-2350-40FA-8004-6BC17E4A5C1B}">
      <dgm:prSet/>
      <dgm:spPr/>
      <dgm:t>
        <a:bodyPr/>
        <a:lstStyle/>
        <a:p>
          <a:endParaRPr lang="en-US"/>
        </a:p>
      </dgm:t>
    </dgm:pt>
    <dgm:pt modelId="{2E822692-EF7B-4563-856D-7FDC18A89B48}" type="sibTrans" cxnId="{5B4D69C5-2350-40FA-8004-6BC17E4A5C1B}">
      <dgm:prSet/>
      <dgm:spPr/>
      <dgm:t>
        <a:bodyPr/>
        <a:lstStyle/>
        <a:p>
          <a:endParaRPr lang="en-US"/>
        </a:p>
      </dgm:t>
    </dgm:pt>
    <dgm:pt modelId="{9CAF7E6B-CE20-4125-BB24-4481764343A6}">
      <dgm:prSet/>
      <dgm:spPr/>
      <dgm:t>
        <a:bodyPr/>
        <a:lstStyle/>
        <a:p>
          <a:r>
            <a:rPr lang="en-US" b="1" dirty="0" smtClean="0"/>
            <a:t>Histamine receptor binding</a:t>
          </a:r>
          <a:endParaRPr lang="en-US" b="1" dirty="0"/>
        </a:p>
      </dgm:t>
    </dgm:pt>
    <dgm:pt modelId="{FBA86D8E-4030-47F4-8750-8017488445E7}" type="parTrans" cxnId="{053E7F7B-874A-4E8A-8E86-1A25DD7EDB2A}">
      <dgm:prSet/>
      <dgm:spPr/>
      <dgm:t>
        <a:bodyPr/>
        <a:lstStyle/>
        <a:p>
          <a:endParaRPr lang="en-US"/>
        </a:p>
      </dgm:t>
    </dgm:pt>
    <dgm:pt modelId="{E8AEAB5C-0986-41E1-9D30-212F3D431B41}" type="sibTrans" cxnId="{053E7F7B-874A-4E8A-8E86-1A25DD7EDB2A}">
      <dgm:prSet/>
      <dgm:spPr/>
      <dgm:t>
        <a:bodyPr/>
        <a:lstStyle/>
        <a:p>
          <a:endParaRPr lang="en-US"/>
        </a:p>
      </dgm:t>
    </dgm:pt>
    <dgm:pt modelId="{BBE9E876-C607-4C65-820D-956F90C88C22}">
      <dgm:prSet/>
      <dgm:spPr/>
      <dgm:t>
        <a:bodyPr/>
        <a:lstStyle/>
        <a:p>
          <a:r>
            <a:rPr lang="en-US" b="1" u="none" dirty="0" smtClean="0">
              <a:solidFill>
                <a:schemeClr val="bg1"/>
              </a:solidFill>
              <a:latin typeface="Times New Roman" pitchFamily="18" charset="0"/>
              <a:cs typeface="Times New Roman" pitchFamily="18" charset="0"/>
            </a:rPr>
            <a:t>Spasmolytic activity in isolated guinea pig lung strips</a:t>
          </a:r>
          <a:r>
            <a:rPr lang="en-US" u="none" dirty="0" smtClean="0">
              <a:solidFill>
                <a:schemeClr val="bg1"/>
              </a:solidFill>
              <a:latin typeface="Times New Roman" pitchFamily="18" charset="0"/>
              <a:cs typeface="Times New Roman" pitchFamily="18" charset="0"/>
            </a:rPr>
            <a:t> </a:t>
          </a:r>
          <a:endParaRPr lang="en-US" u="none" dirty="0">
            <a:solidFill>
              <a:schemeClr val="bg1"/>
            </a:solidFill>
          </a:endParaRPr>
        </a:p>
      </dgm:t>
    </dgm:pt>
    <dgm:pt modelId="{EA953F68-1822-453F-A4A0-1E21B0390B49}" type="parTrans" cxnId="{19CFAD1D-F50C-4CB2-BF22-2562BAC35BA5}">
      <dgm:prSet/>
      <dgm:spPr/>
      <dgm:t>
        <a:bodyPr/>
        <a:lstStyle/>
        <a:p>
          <a:endParaRPr lang="en-US"/>
        </a:p>
      </dgm:t>
    </dgm:pt>
    <dgm:pt modelId="{6BE98634-5B79-4CF2-8630-AFE1A4999B82}" type="sibTrans" cxnId="{19CFAD1D-F50C-4CB2-BF22-2562BAC35BA5}">
      <dgm:prSet/>
      <dgm:spPr/>
      <dgm:t>
        <a:bodyPr/>
        <a:lstStyle/>
        <a:p>
          <a:endParaRPr lang="en-US"/>
        </a:p>
      </dgm:t>
    </dgm:pt>
    <dgm:pt modelId="{C7034A97-4782-4412-91E0-8408FF4BD0B2}">
      <dgm:prSet/>
      <dgm:spPr/>
      <dgm:t>
        <a:bodyPr/>
        <a:lstStyle/>
        <a:p>
          <a:r>
            <a:rPr lang="en-US" b="1" u="none" dirty="0" smtClean="0">
              <a:solidFill>
                <a:schemeClr val="bg1"/>
              </a:solidFill>
              <a:latin typeface="Times New Roman" pitchFamily="18" charset="0"/>
              <a:cs typeface="Times New Roman" pitchFamily="18" charset="0"/>
            </a:rPr>
            <a:t>Pneumatography in guinea pig </a:t>
          </a:r>
        </a:p>
      </dgm:t>
    </dgm:pt>
    <dgm:pt modelId="{6663AC29-A6DE-4C86-BF1F-57F9B01D301D}" type="parTrans" cxnId="{0BAC3E3E-A486-4083-9941-0E87DC16A8E2}">
      <dgm:prSet/>
      <dgm:spPr/>
      <dgm:t>
        <a:bodyPr/>
        <a:lstStyle/>
        <a:p>
          <a:endParaRPr lang="en-US"/>
        </a:p>
      </dgm:t>
    </dgm:pt>
    <dgm:pt modelId="{1436B749-2DF5-4F9E-8630-7A86F984F664}" type="sibTrans" cxnId="{0BAC3E3E-A486-4083-9941-0E87DC16A8E2}">
      <dgm:prSet/>
      <dgm:spPr/>
      <dgm:t>
        <a:bodyPr/>
        <a:lstStyle/>
        <a:p>
          <a:endParaRPr lang="en-US"/>
        </a:p>
      </dgm:t>
    </dgm:pt>
    <dgm:pt modelId="{52C962C5-5486-4B47-830B-D2C7D09FEB42}">
      <dgm:prSet/>
      <dgm:spPr/>
      <dgm:t>
        <a:bodyPr/>
        <a:lstStyle/>
        <a:p>
          <a:r>
            <a:rPr lang="en-US" b="1" u="none" dirty="0" smtClean="0">
              <a:solidFill>
                <a:schemeClr val="bg1"/>
              </a:solidFill>
              <a:latin typeface="Times New Roman" pitchFamily="18" charset="0"/>
              <a:cs typeface="Times New Roman" pitchFamily="18" charset="0"/>
            </a:rPr>
            <a:t>Bronchial hyperreactivity </a:t>
          </a:r>
          <a:endParaRPr lang="en-US" u="none" dirty="0" smtClean="0">
            <a:solidFill>
              <a:schemeClr val="bg1"/>
            </a:solidFill>
            <a:latin typeface="Times New Roman" pitchFamily="18" charset="0"/>
            <a:cs typeface="Times New Roman" pitchFamily="18" charset="0"/>
          </a:endParaRPr>
        </a:p>
      </dgm:t>
    </dgm:pt>
    <dgm:pt modelId="{52FF1AB9-CE3E-4885-A31A-C502AC7258C4}" type="parTrans" cxnId="{19FEE0AF-F7B5-4BF1-81D3-CB5BBAC8B525}">
      <dgm:prSet/>
      <dgm:spPr/>
      <dgm:t>
        <a:bodyPr/>
        <a:lstStyle/>
        <a:p>
          <a:endParaRPr lang="en-US"/>
        </a:p>
      </dgm:t>
    </dgm:pt>
    <dgm:pt modelId="{113744B1-7509-4176-B1B0-76CBDA4E9DC6}" type="sibTrans" cxnId="{19FEE0AF-F7B5-4BF1-81D3-CB5BBAC8B525}">
      <dgm:prSet/>
      <dgm:spPr/>
      <dgm:t>
        <a:bodyPr/>
        <a:lstStyle/>
        <a:p>
          <a:endParaRPr lang="en-US"/>
        </a:p>
      </dgm:t>
    </dgm:pt>
    <dgm:pt modelId="{31F80D79-5A7D-4B64-A7E9-1719D1342B13}" type="pres">
      <dgm:prSet presAssocID="{A27C2D0F-7F7A-49C0-B23C-1EC8DA2A46ED}" presName="hierChild1" presStyleCnt="0">
        <dgm:presLayoutVars>
          <dgm:orgChart val="1"/>
          <dgm:chPref val="1"/>
          <dgm:dir/>
          <dgm:animOne val="branch"/>
          <dgm:animLvl val="lvl"/>
          <dgm:resizeHandles/>
        </dgm:presLayoutVars>
      </dgm:prSet>
      <dgm:spPr/>
      <dgm:t>
        <a:bodyPr/>
        <a:lstStyle/>
        <a:p>
          <a:endParaRPr lang="en-US"/>
        </a:p>
      </dgm:t>
    </dgm:pt>
    <dgm:pt modelId="{88ED32BA-494F-4F68-907E-F331057DC083}" type="pres">
      <dgm:prSet presAssocID="{EBE52D50-10AE-4DE2-BAF7-C5F8237D24D3}" presName="hierRoot1" presStyleCnt="0">
        <dgm:presLayoutVars>
          <dgm:hierBranch val="init"/>
        </dgm:presLayoutVars>
      </dgm:prSet>
      <dgm:spPr/>
    </dgm:pt>
    <dgm:pt modelId="{341282C8-691B-4094-96BC-52534CB6FA3C}" type="pres">
      <dgm:prSet presAssocID="{EBE52D50-10AE-4DE2-BAF7-C5F8237D24D3}" presName="rootComposite1" presStyleCnt="0"/>
      <dgm:spPr/>
    </dgm:pt>
    <dgm:pt modelId="{CC4FE96F-57CA-4E13-B561-15C0BEDFC2EE}" type="pres">
      <dgm:prSet presAssocID="{EBE52D50-10AE-4DE2-BAF7-C5F8237D24D3}" presName="rootText1" presStyleLbl="node0" presStyleIdx="0" presStyleCnt="1" custScaleX="181621">
        <dgm:presLayoutVars>
          <dgm:chPref val="3"/>
        </dgm:presLayoutVars>
      </dgm:prSet>
      <dgm:spPr/>
      <dgm:t>
        <a:bodyPr/>
        <a:lstStyle/>
        <a:p>
          <a:endParaRPr lang="en-US"/>
        </a:p>
      </dgm:t>
    </dgm:pt>
    <dgm:pt modelId="{FB6E01EA-CE4E-4595-ACFC-2A586205D703}" type="pres">
      <dgm:prSet presAssocID="{EBE52D50-10AE-4DE2-BAF7-C5F8237D24D3}" presName="rootConnector1" presStyleLbl="node1" presStyleIdx="0" presStyleCnt="0"/>
      <dgm:spPr/>
      <dgm:t>
        <a:bodyPr/>
        <a:lstStyle/>
        <a:p>
          <a:endParaRPr lang="en-US"/>
        </a:p>
      </dgm:t>
    </dgm:pt>
    <dgm:pt modelId="{C843C1EB-8D54-4D89-8585-F020144E2F81}" type="pres">
      <dgm:prSet presAssocID="{EBE52D50-10AE-4DE2-BAF7-C5F8237D24D3}" presName="hierChild2" presStyleCnt="0"/>
      <dgm:spPr/>
    </dgm:pt>
    <dgm:pt modelId="{3DC48376-1DA2-45D2-8189-EDE3E2B7AFFA}" type="pres">
      <dgm:prSet presAssocID="{EDE18AF6-F8EA-4766-923E-3F2C33565D8C}" presName="Name37" presStyleLbl="parChTrans1D2" presStyleIdx="0" presStyleCnt="2"/>
      <dgm:spPr/>
      <dgm:t>
        <a:bodyPr/>
        <a:lstStyle/>
        <a:p>
          <a:endParaRPr lang="en-US"/>
        </a:p>
      </dgm:t>
    </dgm:pt>
    <dgm:pt modelId="{55A0FC9E-B0A0-4995-AABA-79D57A775651}" type="pres">
      <dgm:prSet presAssocID="{E3F7CCD6-F2E6-4D58-B0E6-76260BEAC222}" presName="hierRoot2" presStyleCnt="0">
        <dgm:presLayoutVars>
          <dgm:hierBranch val="init"/>
        </dgm:presLayoutVars>
      </dgm:prSet>
      <dgm:spPr/>
    </dgm:pt>
    <dgm:pt modelId="{4F541DEF-0310-48F0-BBC0-C7DDEF5A3A3A}" type="pres">
      <dgm:prSet presAssocID="{E3F7CCD6-F2E6-4D58-B0E6-76260BEAC222}" presName="rootComposite" presStyleCnt="0"/>
      <dgm:spPr/>
    </dgm:pt>
    <dgm:pt modelId="{FA6BFD96-6D77-4D63-8B1A-339DAD1C6102}" type="pres">
      <dgm:prSet presAssocID="{E3F7CCD6-F2E6-4D58-B0E6-76260BEAC222}" presName="rootText" presStyleLbl="node2" presStyleIdx="0" presStyleCnt="2">
        <dgm:presLayoutVars>
          <dgm:chPref val="3"/>
        </dgm:presLayoutVars>
      </dgm:prSet>
      <dgm:spPr/>
      <dgm:t>
        <a:bodyPr/>
        <a:lstStyle/>
        <a:p>
          <a:endParaRPr lang="en-US"/>
        </a:p>
      </dgm:t>
    </dgm:pt>
    <dgm:pt modelId="{8AAADF4D-05E1-4942-8492-41394EDF1783}" type="pres">
      <dgm:prSet presAssocID="{E3F7CCD6-F2E6-4D58-B0E6-76260BEAC222}" presName="rootConnector" presStyleLbl="node2" presStyleIdx="0" presStyleCnt="2"/>
      <dgm:spPr/>
      <dgm:t>
        <a:bodyPr/>
        <a:lstStyle/>
        <a:p>
          <a:endParaRPr lang="en-US"/>
        </a:p>
      </dgm:t>
    </dgm:pt>
    <dgm:pt modelId="{265BEB8F-B66C-4878-B9E0-E4AB093E4A17}" type="pres">
      <dgm:prSet presAssocID="{E3F7CCD6-F2E6-4D58-B0E6-76260BEAC222}" presName="hierChild4" presStyleCnt="0"/>
      <dgm:spPr/>
    </dgm:pt>
    <dgm:pt modelId="{6B3A9F0E-61E1-4177-B67D-1BBE898688FA}" type="pres">
      <dgm:prSet presAssocID="{FBA86D8E-4030-47F4-8750-8017488445E7}" presName="Name37" presStyleLbl="parChTrans1D3" presStyleIdx="0" presStyleCnt="4"/>
      <dgm:spPr/>
      <dgm:t>
        <a:bodyPr/>
        <a:lstStyle/>
        <a:p>
          <a:endParaRPr lang="en-US"/>
        </a:p>
      </dgm:t>
    </dgm:pt>
    <dgm:pt modelId="{2678871B-206A-460A-9DCF-E343A008D914}" type="pres">
      <dgm:prSet presAssocID="{9CAF7E6B-CE20-4125-BB24-4481764343A6}" presName="hierRoot2" presStyleCnt="0">
        <dgm:presLayoutVars>
          <dgm:hierBranch val="init"/>
        </dgm:presLayoutVars>
      </dgm:prSet>
      <dgm:spPr/>
    </dgm:pt>
    <dgm:pt modelId="{E9F53691-F55A-4985-B5D0-5B82D9854FFF}" type="pres">
      <dgm:prSet presAssocID="{9CAF7E6B-CE20-4125-BB24-4481764343A6}" presName="rootComposite" presStyleCnt="0"/>
      <dgm:spPr/>
    </dgm:pt>
    <dgm:pt modelId="{99CBF450-AD7A-4D57-90A6-2B9FBDF17171}" type="pres">
      <dgm:prSet presAssocID="{9CAF7E6B-CE20-4125-BB24-4481764343A6}" presName="rootText" presStyleLbl="node3" presStyleIdx="0" presStyleCnt="4" custScaleX="154358">
        <dgm:presLayoutVars>
          <dgm:chPref val="3"/>
        </dgm:presLayoutVars>
      </dgm:prSet>
      <dgm:spPr/>
      <dgm:t>
        <a:bodyPr/>
        <a:lstStyle/>
        <a:p>
          <a:endParaRPr lang="en-US"/>
        </a:p>
      </dgm:t>
    </dgm:pt>
    <dgm:pt modelId="{69935348-A7CD-4204-9B82-2D07EFE8D95D}" type="pres">
      <dgm:prSet presAssocID="{9CAF7E6B-CE20-4125-BB24-4481764343A6}" presName="rootConnector" presStyleLbl="node3" presStyleIdx="0" presStyleCnt="4"/>
      <dgm:spPr/>
      <dgm:t>
        <a:bodyPr/>
        <a:lstStyle/>
        <a:p>
          <a:endParaRPr lang="en-US"/>
        </a:p>
      </dgm:t>
    </dgm:pt>
    <dgm:pt modelId="{272D99CC-A5B7-4393-8BD2-786312404D28}" type="pres">
      <dgm:prSet presAssocID="{9CAF7E6B-CE20-4125-BB24-4481764343A6}" presName="hierChild4" presStyleCnt="0"/>
      <dgm:spPr/>
    </dgm:pt>
    <dgm:pt modelId="{5CBF43D9-3D33-4448-8C65-1377AEBAA512}" type="pres">
      <dgm:prSet presAssocID="{9CAF7E6B-CE20-4125-BB24-4481764343A6}" presName="hierChild5" presStyleCnt="0"/>
      <dgm:spPr/>
    </dgm:pt>
    <dgm:pt modelId="{A243E03B-7CFC-42FE-B4D1-0E3D19353245}" type="pres">
      <dgm:prSet presAssocID="{EA953F68-1822-453F-A4A0-1E21B0390B49}" presName="Name37" presStyleLbl="parChTrans1D3" presStyleIdx="1" presStyleCnt="4"/>
      <dgm:spPr/>
      <dgm:t>
        <a:bodyPr/>
        <a:lstStyle/>
        <a:p>
          <a:endParaRPr lang="en-US"/>
        </a:p>
      </dgm:t>
    </dgm:pt>
    <dgm:pt modelId="{6FC18EC1-8BF8-4FCC-86C2-0D1123E828FA}" type="pres">
      <dgm:prSet presAssocID="{BBE9E876-C607-4C65-820D-956F90C88C22}" presName="hierRoot2" presStyleCnt="0">
        <dgm:presLayoutVars>
          <dgm:hierBranch val="init"/>
        </dgm:presLayoutVars>
      </dgm:prSet>
      <dgm:spPr/>
    </dgm:pt>
    <dgm:pt modelId="{4C65A535-F031-46D0-8A04-821EE46EC824}" type="pres">
      <dgm:prSet presAssocID="{BBE9E876-C607-4C65-820D-956F90C88C22}" presName="rootComposite" presStyleCnt="0"/>
      <dgm:spPr/>
    </dgm:pt>
    <dgm:pt modelId="{44D8575F-5EA4-44AA-B331-BC4E40BE0F8C}" type="pres">
      <dgm:prSet presAssocID="{BBE9E876-C607-4C65-820D-956F90C88C22}" presName="rootText" presStyleLbl="node3" presStyleIdx="1" presStyleCnt="4" custScaleX="154358">
        <dgm:presLayoutVars>
          <dgm:chPref val="3"/>
        </dgm:presLayoutVars>
      </dgm:prSet>
      <dgm:spPr/>
      <dgm:t>
        <a:bodyPr/>
        <a:lstStyle/>
        <a:p>
          <a:endParaRPr lang="en-US"/>
        </a:p>
      </dgm:t>
    </dgm:pt>
    <dgm:pt modelId="{EB1962BB-56A4-4A06-BFEF-7E3A6ADFD4B0}" type="pres">
      <dgm:prSet presAssocID="{BBE9E876-C607-4C65-820D-956F90C88C22}" presName="rootConnector" presStyleLbl="node3" presStyleIdx="1" presStyleCnt="4"/>
      <dgm:spPr/>
      <dgm:t>
        <a:bodyPr/>
        <a:lstStyle/>
        <a:p>
          <a:endParaRPr lang="en-US"/>
        </a:p>
      </dgm:t>
    </dgm:pt>
    <dgm:pt modelId="{CBC24E7A-A2A4-4CBF-AC3D-E5177A7FFC5D}" type="pres">
      <dgm:prSet presAssocID="{BBE9E876-C607-4C65-820D-956F90C88C22}" presName="hierChild4" presStyleCnt="0"/>
      <dgm:spPr/>
    </dgm:pt>
    <dgm:pt modelId="{639A3954-CFF4-4F0C-A18C-884AD7AFB9ED}" type="pres">
      <dgm:prSet presAssocID="{BBE9E876-C607-4C65-820D-956F90C88C22}" presName="hierChild5" presStyleCnt="0"/>
      <dgm:spPr/>
    </dgm:pt>
    <dgm:pt modelId="{DC01D99A-8895-4C61-BE4A-203DB9F3A7B0}" type="pres">
      <dgm:prSet presAssocID="{E3F7CCD6-F2E6-4D58-B0E6-76260BEAC222}" presName="hierChild5" presStyleCnt="0"/>
      <dgm:spPr/>
    </dgm:pt>
    <dgm:pt modelId="{739377EC-DB8C-47F4-A284-8A3E29128196}" type="pres">
      <dgm:prSet presAssocID="{A886A601-C6F9-4C9B-B0B0-48FA273230A5}" presName="Name37" presStyleLbl="parChTrans1D2" presStyleIdx="1" presStyleCnt="2"/>
      <dgm:spPr/>
      <dgm:t>
        <a:bodyPr/>
        <a:lstStyle/>
        <a:p>
          <a:endParaRPr lang="en-US"/>
        </a:p>
      </dgm:t>
    </dgm:pt>
    <dgm:pt modelId="{73304904-8EF4-497D-9BBA-AEC2A2EB4C7C}" type="pres">
      <dgm:prSet presAssocID="{AC765267-1A03-4B98-80A6-DE1AA2717DC8}" presName="hierRoot2" presStyleCnt="0">
        <dgm:presLayoutVars>
          <dgm:hierBranch val="init"/>
        </dgm:presLayoutVars>
      </dgm:prSet>
      <dgm:spPr/>
    </dgm:pt>
    <dgm:pt modelId="{8B9D45EA-98A1-4772-BF5A-FC6AF25776CA}" type="pres">
      <dgm:prSet presAssocID="{AC765267-1A03-4B98-80A6-DE1AA2717DC8}" presName="rootComposite" presStyleCnt="0"/>
      <dgm:spPr/>
    </dgm:pt>
    <dgm:pt modelId="{C5B68203-50B8-4CFB-9F0A-1621952B1013}" type="pres">
      <dgm:prSet presAssocID="{AC765267-1A03-4B98-80A6-DE1AA2717DC8}" presName="rootText" presStyleLbl="node2" presStyleIdx="1" presStyleCnt="2" custLinFactNeighborX="334" custLinFactNeighborY="-2297">
        <dgm:presLayoutVars>
          <dgm:chPref val="3"/>
        </dgm:presLayoutVars>
      </dgm:prSet>
      <dgm:spPr/>
      <dgm:t>
        <a:bodyPr/>
        <a:lstStyle/>
        <a:p>
          <a:endParaRPr lang="en-US"/>
        </a:p>
      </dgm:t>
    </dgm:pt>
    <dgm:pt modelId="{598ED7D3-432E-4750-B588-A20595F45F51}" type="pres">
      <dgm:prSet presAssocID="{AC765267-1A03-4B98-80A6-DE1AA2717DC8}" presName="rootConnector" presStyleLbl="node2" presStyleIdx="1" presStyleCnt="2"/>
      <dgm:spPr/>
      <dgm:t>
        <a:bodyPr/>
        <a:lstStyle/>
        <a:p>
          <a:endParaRPr lang="en-US"/>
        </a:p>
      </dgm:t>
    </dgm:pt>
    <dgm:pt modelId="{DF2A3D1F-8FDB-4F20-9FBC-F5D7582E2478}" type="pres">
      <dgm:prSet presAssocID="{AC765267-1A03-4B98-80A6-DE1AA2717DC8}" presName="hierChild4" presStyleCnt="0"/>
      <dgm:spPr/>
    </dgm:pt>
    <dgm:pt modelId="{ECF8E6B8-5685-4A49-AD65-F67EB2BD8ABA}" type="pres">
      <dgm:prSet presAssocID="{52FF1AB9-CE3E-4885-A31A-C502AC7258C4}" presName="Name37" presStyleLbl="parChTrans1D3" presStyleIdx="2" presStyleCnt="4"/>
      <dgm:spPr/>
      <dgm:t>
        <a:bodyPr/>
        <a:lstStyle/>
        <a:p>
          <a:endParaRPr lang="en-US"/>
        </a:p>
      </dgm:t>
    </dgm:pt>
    <dgm:pt modelId="{D0AB0FA6-EE63-4AD2-9279-4FA3715EAB4D}" type="pres">
      <dgm:prSet presAssocID="{52C962C5-5486-4B47-830B-D2C7D09FEB42}" presName="hierRoot2" presStyleCnt="0">
        <dgm:presLayoutVars>
          <dgm:hierBranch val="init"/>
        </dgm:presLayoutVars>
      </dgm:prSet>
      <dgm:spPr/>
    </dgm:pt>
    <dgm:pt modelId="{E1C3FF85-D493-4C66-A8E1-BD21D53277BE}" type="pres">
      <dgm:prSet presAssocID="{52C962C5-5486-4B47-830B-D2C7D09FEB42}" presName="rootComposite" presStyleCnt="0"/>
      <dgm:spPr/>
    </dgm:pt>
    <dgm:pt modelId="{B9886B81-69E8-4B44-BDDD-E4F8F5B86042}" type="pres">
      <dgm:prSet presAssocID="{52C962C5-5486-4B47-830B-D2C7D09FEB42}" presName="rootText" presStyleLbl="node3" presStyleIdx="2" presStyleCnt="4" custScaleX="134511">
        <dgm:presLayoutVars>
          <dgm:chPref val="3"/>
        </dgm:presLayoutVars>
      </dgm:prSet>
      <dgm:spPr/>
      <dgm:t>
        <a:bodyPr/>
        <a:lstStyle/>
        <a:p>
          <a:endParaRPr lang="en-US"/>
        </a:p>
      </dgm:t>
    </dgm:pt>
    <dgm:pt modelId="{F5CB9E66-5B84-4731-A069-59B85A3D5E4D}" type="pres">
      <dgm:prSet presAssocID="{52C962C5-5486-4B47-830B-D2C7D09FEB42}" presName="rootConnector" presStyleLbl="node3" presStyleIdx="2" presStyleCnt="4"/>
      <dgm:spPr/>
      <dgm:t>
        <a:bodyPr/>
        <a:lstStyle/>
        <a:p>
          <a:endParaRPr lang="en-US"/>
        </a:p>
      </dgm:t>
    </dgm:pt>
    <dgm:pt modelId="{B788F210-3350-4ED7-9A61-896D779A9822}" type="pres">
      <dgm:prSet presAssocID="{52C962C5-5486-4B47-830B-D2C7D09FEB42}" presName="hierChild4" presStyleCnt="0"/>
      <dgm:spPr/>
    </dgm:pt>
    <dgm:pt modelId="{9A7DC7F4-4043-4450-82F0-15ECC08CEEE0}" type="pres">
      <dgm:prSet presAssocID="{52C962C5-5486-4B47-830B-D2C7D09FEB42}" presName="hierChild5" presStyleCnt="0"/>
      <dgm:spPr/>
    </dgm:pt>
    <dgm:pt modelId="{2D90CBEB-8C3B-4612-8D53-4BF2F6EE60EF}" type="pres">
      <dgm:prSet presAssocID="{6663AC29-A6DE-4C86-BF1F-57F9B01D301D}" presName="Name37" presStyleLbl="parChTrans1D3" presStyleIdx="3" presStyleCnt="4"/>
      <dgm:spPr/>
      <dgm:t>
        <a:bodyPr/>
        <a:lstStyle/>
        <a:p>
          <a:endParaRPr lang="en-US"/>
        </a:p>
      </dgm:t>
    </dgm:pt>
    <dgm:pt modelId="{137D886B-3758-4317-8D48-6E09315B9115}" type="pres">
      <dgm:prSet presAssocID="{C7034A97-4782-4412-91E0-8408FF4BD0B2}" presName="hierRoot2" presStyleCnt="0">
        <dgm:presLayoutVars>
          <dgm:hierBranch val="init"/>
        </dgm:presLayoutVars>
      </dgm:prSet>
      <dgm:spPr/>
    </dgm:pt>
    <dgm:pt modelId="{F3A63DC1-75FD-4AC7-9EAA-1D84DADFE98A}" type="pres">
      <dgm:prSet presAssocID="{C7034A97-4782-4412-91E0-8408FF4BD0B2}" presName="rootComposite" presStyleCnt="0"/>
      <dgm:spPr/>
    </dgm:pt>
    <dgm:pt modelId="{EC8BD567-ABDF-4689-9949-AB94B25A239E}" type="pres">
      <dgm:prSet presAssocID="{C7034A97-4782-4412-91E0-8408FF4BD0B2}" presName="rootText" presStyleLbl="node3" presStyleIdx="3" presStyleCnt="4" custScaleX="147841">
        <dgm:presLayoutVars>
          <dgm:chPref val="3"/>
        </dgm:presLayoutVars>
      </dgm:prSet>
      <dgm:spPr/>
      <dgm:t>
        <a:bodyPr/>
        <a:lstStyle/>
        <a:p>
          <a:endParaRPr lang="en-US"/>
        </a:p>
      </dgm:t>
    </dgm:pt>
    <dgm:pt modelId="{27ED87A0-D64B-412E-9A7B-C181C6669086}" type="pres">
      <dgm:prSet presAssocID="{C7034A97-4782-4412-91E0-8408FF4BD0B2}" presName="rootConnector" presStyleLbl="node3" presStyleIdx="3" presStyleCnt="4"/>
      <dgm:spPr/>
      <dgm:t>
        <a:bodyPr/>
        <a:lstStyle/>
        <a:p>
          <a:endParaRPr lang="en-US"/>
        </a:p>
      </dgm:t>
    </dgm:pt>
    <dgm:pt modelId="{705DE845-2476-4DFE-B8E8-032D1FB523E6}" type="pres">
      <dgm:prSet presAssocID="{C7034A97-4782-4412-91E0-8408FF4BD0B2}" presName="hierChild4" presStyleCnt="0"/>
      <dgm:spPr/>
    </dgm:pt>
    <dgm:pt modelId="{C34CDCB5-B791-4178-9346-08E460088864}" type="pres">
      <dgm:prSet presAssocID="{C7034A97-4782-4412-91E0-8408FF4BD0B2}" presName="hierChild5" presStyleCnt="0"/>
      <dgm:spPr/>
    </dgm:pt>
    <dgm:pt modelId="{C601844D-F5A5-490B-B8CE-194D21419285}" type="pres">
      <dgm:prSet presAssocID="{AC765267-1A03-4B98-80A6-DE1AA2717DC8}" presName="hierChild5" presStyleCnt="0"/>
      <dgm:spPr/>
    </dgm:pt>
    <dgm:pt modelId="{A90326C7-C176-4C1F-9767-6AD35EC8AC55}" type="pres">
      <dgm:prSet presAssocID="{EBE52D50-10AE-4DE2-BAF7-C5F8237D24D3}" presName="hierChild3" presStyleCnt="0"/>
      <dgm:spPr/>
    </dgm:pt>
  </dgm:ptLst>
  <dgm:cxnLst>
    <dgm:cxn modelId="{883FFB67-A716-4AF9-AC45-12AE2F34463B}" type="presOf" srcId="{A27C2D0F-7F7A-49C0-B23C-1EC8DA2A46ED}" destId="{31F80D79-5A7D-4B64-A7E9-1719D1342B13}" srcOrd="0" destOrd="0" presId="urn:microsoft.com/office/officeart/2005/8/layout/orgChart1"/>
    <dgm:cxn modelId="{0BAC3E3E-A486-4083-9941-0E87DC16A8E2}" srcId="{AC765267-1A03-4B98-80A6-DE1AA2717DC8}" destId="{C7034A97-4782-4412-91E0-8408FF4BD0B2}" srcOrd="1" destOrd="0" parTransId="{6663AC29-A6DE-4C86-BF1F-57F9B01D301D}" sibTransId="{1436B749-2DF5-4F9E-8630-7A86F984F664}"/>
    <dgm:cxn modelId="{EE9D4702-A13D-4F7C-9B1A-303D330CC32D}" type="presOf" srcId="{9CAF7E6B-CE20-4125-BB24-4481764343A6}" destId="{99CBF450-AD7A-4D57-90A6-2B9FBDF17171}" srcOrd="0" destOrd="0" presId="urn:microsoft.com/office/officeart/2005/8/layout/orgChart1"/>
    <dgm:cxn modelId="{19CFAD1D-F50C-4CB2-BF22-2562BAC35BA5}" srcId="{E3F7CCD6-F2E6-4D58-B0E6-76260BEAC222}" destId="{BBE9E876-C607-4C65-820D-956F90C88C22}" srcOrd="1" destOrd="0" parTransId="{EA953F68-1822-453F-A4A0-1E21B0390B49}" sibTransId="{6BE98634-5B79-4CF2-8630-AFE1A4999B82}"/>
    <dgm:cxn modelId="{BBBC5826-DFC5-4532-8993-1CE5E7BE3520}" type="presOf" srcId="{EBE52D50-10AE-4DE2-BAF7-C5F8237D24D3}" destId="{FB6E01EA-CE4E-4595-ACFC-2A586205D703}" srcOrd="1" destOrd="0" presId="urn:microsoft.com/office/officeart/2005/8/layout/orgChart1"/>
    <dgm:cxn modelId="{46789C59-071A-4452-8B1F-DD702B5A959C}" type="presOf" srcId="{52C962C5-5486-4B47-830B-D2C7D09FEB42}" destId="{F5CB9E66-5B84-4731-A069-59B85A3D5E4D}" srcOrd="1" destOrd="0" presId="urn:microsoft.com/office/officeart/2005/8/layout/orgChart1"/>
    <dgm:cxn modelId="{053E7F7B-874A-4E8A-8E86-1A25DD7EDB2A}" srcId="{E3F7CCD6-F2E6-4D58-B0E6-76260BEAC222}" destId="{9CAF7E6B-CE20-4125-BB24-4481764343A6}" srcOrd="0" destOrd="0" parTransId="{FBA86D8E-4030-47F4-8750-8017488445E7}" sibTransId="{E8AEAB5C-0986-41E1-9D30-212F3D431B41}"/>
    <dgm:cxn modelId="{AF013CEB-67EF-4E0D-8B77-7FA353267E70}" type="presOf" srcId="{FBA86D8E-4030-47F4-8750-8017488445E7}" destId="{6B3A9F0E-61E1-4177-B67D-1BBE898688FA}" srcOrd="0" destOrd="0" presId="urn:microsoft.com/office/officeart/2005/8/layout/orgChart1"/>
    <dgm:cxn modelId="{D1FE31AF-12F0-499C-8C22-3148139DF2E0}" type="presOf" srcId="{C7034A97-4782-4412-91E0-8408FF4BD0B2}" destId="{EC8BD567-ABDF-4689-9949-AB94B25A239E}" srcOrd="0" destOrd="0" presId="urn:microsoft.com/office/officeart/2005/8/layout/orgChart1"/>
    <dgm:cxn modelId="{B1C80CA7-4DC3-46DC-A0AF-EA2A910D3BE9}" type="presOf" srcId="{AC765267-1A03-4B98-80A6-DE1AA2717DC8}" destId="{C5B68203-50B8-4CFB-9F0A-1621952B1013}" srcOrd="0" destOrd="0" presId="urn:microsoft.com/office/officeart/2005/8/layout/orgChart1"/>
    <dgm:cxn modelId="{19FEE0AF-F7B5-4BF1-81D3-CB5BBAC8B525}" srcId="{AC765267-1A03-4B98-80A6-DE1AA2717DC8}" destId="{52C962C5-5486-4B47-830B-D2C7D09FEB42}" srcOrd="0" destOrd="0" parTransId="{52FF1AB9-CE3E-4885-A31A-C502AC7258C4}" sibTransId="{113744B1-7509-4176-B1B0-76CBDA4E9DC6}"/>
    <dgm:cxn modelId="{8F01A9B9-DFE0-4DCC-AB90-1FD66B3C63D6}" type="presOf" srcId="{52FF1AB9-CE3E-4885-A31A-C502AC7258C4}" destId="{ECF8E6B8-5685-4A49-AD65-F67EB2BD8ABA}" srcOrd="0" destOrd="0" presId="urn:microsoft.com/office/officeart/2005/8/layout/orgChart1"/>
    <dgm:cxn modelId="{1ED91950-8DA4-450E-89FA-935DC497E7F4}" type="presOf" srcId="{EBE52D50-10AE-4DE2-BAF7-C5F8237D24D3}" destId="{CC4FE96F-57CA-4E13-B561-15C0BEDFC2EE}" srcOrd="0" destOrd="0" presId="urn:microsoft.com/office/officeart/2005/8/layout/orgChart1"/>
    <dgm:cxn modelId="{8FADA7CF-7B4E-4405-BC8B-956091D6F428}" type="presOf" srcId="{A886A601-C6F9-4C9B-B0B0-48FA273230A5}" destId="{739377EC-DB8C-47F4-A284-8A3E29128196}" srcOrd="0" destOrd="0" presId="urn:microsoft.com/office/officeart/2005/8/layout/orgChart1"/>
    <dgm:cxn modelId="{C654D5A6-B2C9-4164-BB3B-8429DC5A5C01}" type="presOf" srcId="{EA953F68-1822-453F-A4A0-1E21B0390B49}" destId="{A243E03B-7CFC-42FE-B4D1-0E3D19353245}" srcOrd="0" destOrd="0" presId="urn:microsoft.com/office/officeart/2005/8/layout/orgChart1"/>
    <dgm:cxn modelId="{1022D269-6FA9-4D2F-9CA3-1A06A28B3B15}" type="presOf" srcId="{E3F7CCD6-F2E6-4D58-B0E6-76260BEAC222}" destId="{8AAADF4D-05E1-4942-8492-41394EDF1783}" srcOrd="1" destOrd="0" presId="urn:microsoft.com/office/officeart/2005/8/layout/orgChart1"/>
    <dgm:cxn modelId="{125F0B4A-EC27-42A6-BDF8-FA30781D208D}" type="presOf" srcId="{6663AC29-A6DE-4C86-BF1F-57F9B01D301D}" destId="{2D90CBEB-8C3B-4612-8D53-4BF2F6EE60EF}" srcOrd="0" destOrd="0" presId="urn:microsoft.com/office/officeart/2005/8/layout/orgChart1"/>
    <dgm:cxn modelId="{D45EFA57-B130-4073-ADC4-0F03602AF623}" srcId="{A27C2D0F-7F7A-49C0-B23C-1EC8DA2A46ED}" destId="{EBE52D50-10AE-4DE2-BAF7-C5F8237D24D3}" srcOrd="0" destOrd="0" parTransId="{5CBB7C12-ABC7-4241-8040-4B91BDAD1142}" sibTransId="{33BA0875-A3AF-49DB-88B8-A6E961D7FC31}"/>
    <dgm:cxn modelId="{53CFF492-F3F7-4845-8B3C-8CB448AC072E}" type="presOf" srcId="{9CAF7E6B-CE20-4125-BB24-4481764343A6}" destId="{69935348-A7CD-4204-9B82-2D07EFE8D95D}" srcOrd="1" destOrd="0" presId="urn:microsoft.com/office/officeart/2005/8/layout/orgChart1"/>
    <dgm:cxn modelId="{C09A0F14-DDF4-479B-845C-8D094BA7581E}" type="presOf" srcId="{C7034A97-4782-4412-91E0-8408FF4BD0B2}" destId="{27ED87A0-D64B-412E-9A7B-C181C6669086}" srcOrd="1" destOrd="0" presId="urn:microsoft.com/office/officeart/2005/8/layout/orgChart1"/>
    <dgm:cxn modelId="{A3ABD2FA-03C3-4AB4-B835-86611F67F63A}" type="presOf" srcId="{BBE9E876-C607-4C65-820D-956F90C88C22}" destId="{EB1962BB-56A4-4A06-BFEF-7E3A6ADFD4B0}" srcOrd="1" destOrd="0" presId="urn:microsoft.com/office/officeart/2005/8/layout/orgChart1"/>
    <dgm:cxn modelId="{5B4D69C5-2350-40FA-8004-6BC17E4A5C1B}" srcId="{EBE52D50-10AE-4DE2-BAF7-C5F8237D24D3}" destId="{E3F7CCD6-F2E6-4D58-B0E6-76260BEAC222}" srcOrd="0" destOrd="0" parTransId="{EDE18AF6-F8EA-4766-923E-3F2C33565D8C}" sibTransId="{2E822692-EF7B-4563-856D-7FDC18A89B48}"/>
    <dgm:cxn modelId="{E222EAAC-668E-4211-B78F-A8BC934A996B}" type="presOf" srcId="{AC765267-1A03-4B98-80A6-DE1AA2717DC8}" destId="{598ED7D3-432E-4750-B588-A20595F45F51}" srcOrd="1" destOrd="0" presId="urn:microsoft.com/office/officeart/2005/8/layout/orgChart1"/>
    <dgm:cxn modelId="{F887FD03-E4E2-40AC-A0AB-36C966A8A25C}" type="presOf" srcId="{52C962C5-5486-4B47-830B-D2C7D09FEB42}" destId="{B9886B81-69E8-4B44-BDDD-E4F8F5B86042}" srcOrd="0" destOrd="0" presId="urn:microsoft.com/office/officeart/2005/8/layout/orgChart1"/>
    <dgm:cxn modelId="{242AAE97-78C1-48D3-AB19-032A690117A6}" type="presOf" srcId="{BBE9E876-C607-4C65-820D-956F90C88C22}" destId="{44D8575F-5EA4-44AA-B331-BC4E40BE0F8C}" srcOrd="0" destOrd="0" presId="urn:microsoft.com/office/officeart/2005/8/layout/orgChart1"/>
    <dgm:cxn modelId="{5B35F328-B0E0-48E2-9D8D-CE3C2685DB90}" srcId="{EBE52D50-10AE-4DE2-BAF7-C5F8237D24D3}" destId="{AC765267-1A03-4B98-80A6-DE1AA2717DC8}" srcOrd="1" destOrd="0" parTransId="{A886A601-C6F9-4C9B-B0B0-48FA273230A5}" sibTransId="{0751BA7F-9D06-440C-A4AF-4E6A2D28CB7B}"/>
    <dgm:cxn modelId="{62B5A567-76C7-4780-B510-B167ACC36DEA}" type="presOf" srcId="{E3F7CCD6-F2E6-4D58-B0E6-76260BEAC222}" destId="{FA6BFD96-6D77-4D63-8B1A-339DAD1C6102}" srcOrd="0" destOrd="0" presId="urn:microsoft.com/office/officeart/2005/8/layout/orgChart1"/>
    <dgm:cxn modelId="{4C12B8BD-B982-4E72-8E13-8AA293772457}" type="presOf" srcId="{EDE18AF6-F8EA-4766-923E-3F2C33565D8C}" destId="{3DC48376-1DA2-45D2-8189-EDE3E2B7AFFA}" srcOrd="0" destOrd="0" presId="urn:microsoft.com/office/officeart/2005/8/layout/orgChart1"/>
    <dgm:cxn modelId="{A444E4D1-3DC1-472B-BD00-C1E4E79B5EF1}" type="presParOf" srcId="{31F80D79-5A7D-4B64-A7E9-1719D1342B13}" destId="{88ED32BA-494F-4F68-907E-F331057DC083}" srcOrd="0" destOrd="0" presId="urn:microsoft.com/office/officeart/2005/8/layout/orgChart1"/>
    <dgm:cxn modelId="{70B3394B-4F1E-42E2-A367-320409EC0F02}" type="presParOf" srcId="{88ED32BA-494F-4F68-907E-F331057DC083}" destId="{341282C8-691B-4094-96BC-52534CB6FA3C}" srcOrd="0" destOrd="0" presId="urn:microsoft.com/office/officeart/2005/8/layout/orgChart1"/>
    <dgm:cxn modelId="{1869DDE9-FB02-49A3-B4BA-61245DB1961C}" type="presParOf" srcId="{341282C8-691B-4094-96BC-52534CB6FA3C}" destId="{CC4FE96F-57CA-4E13-B561-15C0BEDFC2EE}" srcOrd="0" destOrd="0" presId="urn:microsoft.com/office/officeart/2005/8/layout/orgChart1"/>
    <dgm:cxn modelId="{A3AC0D4F-1D75-496E-8EDE-2B5F4342BD1C}" type="presParOf" srcId="{341282C8-691B-4094-96BC-52534CB6FA3C}" destId="{FB6E01EA-CE4E-4595-ACFC-2A586205D703}" srcOrd="1" destOrd="0" presId="urn:microsoft.com/office/officeart/2005/8/layout/orgChart1"/>
    <dgm:cxn modelId="{9552A9F4-9BD4-4EE3-AE16-15A6FB2EFBF9}" type="presParOf" srcId="{88ED32BA-494F-4F68-907E-F331057DC083}" destId="{C843C1EB-8D54-4D89-8585-F020144E2F81}" srcOrd="1" destOrd="0" presId="urn:microsoft.com/office/officeart/2005/8/layout/orgChart1"/>
    <dgm:cxn modelId="{939A9DE6-85C1-4ACC-8BB8-C68CA788A42B}" type="presParOf" srcId="{C843C1EB-8D54-4D89-8585-F020144E2F81}" destId="{3DC48376-1DA2-45D2-8189-EDE3E2B7AFFA}" srcOrd="0" destOrd="0" presId="urn:microsoft.com/office/officeart/2005/8/layout/orgChart1"/>
    <dgm:cxn modelId="{D4B61211-244B-4944-8716-DCCD3534D2A4}" type="presParOf" srcId="{C843C1EB-8D54-4D89-8585-F020144E2F81}" destId="{55A0FC9E-B0A0-4995-AABA-79D57A775651}" srcOrd="1" destOrd="0" presId="urn:microsoft.com/office/officeart/2005/8/layout/orgChart1"/>
    <dgm:cxn modelId="{AAED4EF1-B15F-407A-A97D-126D9359A07F}" type="presParOf" srcId="{55A0FC9E-B0A0-4995-AABA-79D57A775651}" destId="{4F541DEF-0310-48F0-BBC0-C7DDEF5A3A3A}" srcOrd="0" destOrd="0" presId="urn:microsoft.com/office/officeart/2005/8/layout/orgChart1"/>
    <dgm:cxn modelId="{259915DC-C209-494C-902D-156D1C04126D}" type="presParOf" srcId="{4F541DEF-0310-48F0-BBC0-C7DDEF5A3A3A}" destId="{FA6BFD96-6D77-4D63-8B1A-339DAD1C6102}" srcOrd="0" destOrd="0" presId="urn:microsoft.com/office/officeart/2005/8/layout/orgChart1"/>
    <dgm:cxn modelId="{046C0860-683B-4353-828F-C6F14D2573E1}" type="presParOf" srcId="{4F541DEF-0310-48F0-BBC0-C7DDEF5A3A3A}" destId="{8AAADF4D-05E1-4942-8492-41394EDF1783}" srcOrd="1" destOrd="0" presId="urn:microsoft.com/office/officeart/2005/8/layout/orgChart1"/>
    <dgm:cxn modelId="{C5F4BF58-7970-407D-B02E-ACBCB3F89118}" type="presParOf" srcId="{55A0FC9E-B0A0-4995-AABA-79D57A775651}" destId="{265BEB8F-B66C-4878-B9E0-E4AB093E4A17}" srcOrd="1" destOrd="0" presId="urn:microsoft.com/office/officeart/2005/8/layout/orgChart1"/>
    <dgm:cxn modelId="{3F5402D7-8F26-4FD6-9C11-EDD7BABB1972}" type="presParOf" srcId="{265BEB8F-B66C-4878-B9E0-E4AB093E4A17}" destId="{6B3A9F0E-61E1-4177-B67D-1BBE898688FA}" srcOrd="0" destOrd="0" presId="urn:microsoft.com/office/officeart/2005/8/layout/orgChart1"/>
    <dgm:cxn modelId="{59C9472C-FCA6-4CAF-95F7-B364885F913D}" type="presParOf" srcId="{265BEB8F-B66C-4878-B9E0-E4AB093E4A17}" destId="{2678871B-206A-460A-9DCF-E343A008D914}" srcOrd="1" destOrd="0" presId="urn:microsoft.com/office/officeart/2005/8/layout/orgChart1"/>
    <dgm:cxn modelId="{F3A6A3F1-2B30-41A8-9E4F-7AB95357D6D6}" type="presParOf" srcId="{2678871B-206A-460A-9DCF-E343A008D914}" destId="{E9F53691-F55A-4985-B5D0-5B82D9854FFF}" srcOrd="0" destOrd="0" presId="urn:microsoft.com/office/officeart/2005/8/layout/orgChart1"/>
    <dgm:cxn modelId="{9B044EFC-F34D-4D66-BDC2-C5AA8A85F6CF}" type="presParOf" srcId="{E9F53691-F55A-4985-B5D0-5B82D9854FFF}" destId="{99CBF450-AD7A-4D57-90A6-2B9FBDF17171}" srcOrd="0" destOrd="0" presId="urn:microsoft.com/office/officeart/2005/8/layout/orgChart1"/>
    <dgm:cxn modelId="{A207C77D-0B48-401E-BB6F-027B7AAEA1F7}" type="presParOf" srcId="{E9F53691-F55A-4985-B5D0-5B82D9854FFF}" destId="{69935348-A7CD-4204-9B82-2D07EFE8D95D}" srcOrd="1" destOrd="0" presId="urn:microsoft.com/office/officeart/2005/8/layout/orgChart1"/>
    <dgm:cxn modelId="{BFE43BC9-FFD7-4394-A57E-0A2240950B40}" type="presParOf" srcId="{2678871B-206A-460A-9DCF-E343A008D914}" destId="{272D99CC-A5B7-4393-8BD2-786312404D28}" srcOrd="1" destOrd="0" presId="urn:microsoft.com/office/officeart/2005/8/layout/orgChart1"/>
    <dgm:cxn modelId="{61404D50-7E44-447A-BCFD-22DBD1A6716A}" type="presParOf" srcId="{2678871B-206A-460A-9DCF-E343A008D914}" destId="{5CBF43D9-3D33-4448-8C65-1377AEBAA512}" srcOrd="2" destOrd="0" presId="urn:microsoft.com/office/officeart/2005/8/layout/orgChart1"/>
    <dgm:cxn modelId="{9611A3FE-841C-44F3-8E1B-CF1B5F0D1FDC}" type="presParOf" srcId="{265BEB8F-B66C-4878-B9E0-E4AB093E4A17}" destId="{A243E03B-7CFC-42FE-B4D1-0E3D19353245}" srcOrd="2" destOrd="0" presId="urn:microsoft.com/office/officeart/2005/8/layout/orgChart1"/>
    <dgm:cxn modelId="{ED41FADD-94DE-4CBE-B9DF-1385C46264DB}" type="presParOf" srcId="{265BEB8F-B66C-4878-B9E0-E4AB093E4A17}" destId="{6FC18EC1-8BF8-4FCC-86C2-0D1123E828FA}" srcOrd="3" destOrd="0" presId="urn:microsoft.com/office/officeart/2005/8/layout/orgChart1"/>
    <dgm:cxn modelId="{3509686A-5487-4A77-BF4F-0A807B553FB6}" type="presParOf" srcId="{6FC18EC1-8BF8-4FCC-86C2-0D1123E828FA}" destId="{4C65A535-F031-46D0-8A04-821EE46EC824}" srcOrd="0" destOrd="0" presId="urn:microsoft.com/office/officeart/2005/8/layout/orgChart1"/>
    <dgm:cxn modelId="{ED367B55-2C8A-4A5B-AAFF-373C3D9EBB50}" type="presParOf" srcId="{4C65A535-F031-46D0-8A04-821EE46EC824}" destId="{44D8575F-5EA4-44AA-B331-BC4E40BE0F8C}" srcOrd="0" destOrd="0" presId="urn:microsoft.com/office/officeart/2005/8/layout/orgChart1"/>
    <dgm:cxn modelId="{D2C47C14-917B-43EF-99C7-886B43924914}" type="presParOf" srcId="{4C65A535-F031-46D0-8A04-821EE46EC824}" destId="{EB1962BB-56A4-4A06-BFEF-7E3A6ADFD4B0}" srcOrd="1" destOrd="0" presId="urn:microsoft.com/office/officeart/2005/8/layout/orgChart1"/>
    <dgm:cxn modelId="{6A6260EE-F5A0-41CD-AD3A-3F548F950977}" type="presParOf" srcId="{6FC18EC1-8BF8-4FCC-86C2-0D1123E828FA}" destId="{CBC24E7A-A2A4-4CBF-AC3D-E5177A7FFC5D}" srcOrd="1" destOrd="0" presId="urn:microsoft.com/office/officeart/2005/8/layout/orgChart1"/>
    <dgm:cxn modelId="{337850D2-6EB6-4138-8DC2-242414307C22}" type="presParOf" srcId="{6FC18EC1-8BF8-4FCC-86C2-0D1123E828FA}" destId="{639A3954-CFF4-4F0C-A18C-884AD7AFB9ED}" srcOrd="2" destOrd="0" presId="urn:microsoft.com/office/officeart/2005/8/layout/orgChart1"/>
    <dgm:cxn modelId="{7E9D6BBD-3000-418A-BD2C-D40990CC3058}" type="presParOf" srcId="{55A0FC9E-B0A0-4995-AABA-79D57A775651}" destId="{DC01D99A-8895-4C61-BE4A-203DB9F3A7B0}" srcOrd="2" destOrd="0" presId="urn:microsoft.com/office/officeart/2005/8/layout/orgChart1"/>
    <dgm:cxn modelId="{678DC8F8-E1F6-44F1-A91C-EA7BA4A3D4A5}" type="presParOf" srcId="{C843C1EB-8D54-4D89-8585-F020144E2F81}" destId="{739377EC-DB8C-47F4-A284-8A3E29128196}" srcOrd="2" destOrd="0" presId="urn:microsoft.com/office/officeart/2005/8/layout/orgChart1"/>
    <dgm:cxn modelId="{E084BA10-2A6E-46DC-A7CD-DB0C0BC305A2}" type="presParOf" srcId="{C843C1EB-8D54-4D89-8585-F020144E2F81}" destId="{73304904-8EF4-497D-9BBA-AEC2A2EB4C7C}" srcOrd="3" destOrd="0" presId="urn:microsoft.com/office/officeart/2005/8/layout/orgChart1"/>
    <dgm:cxn modelId="{74AF3F66-0C19-4CCE-81D2-AAE4BE09FB1D}" type="presParOf" srcId="{73304904-8EF4-497D-9BBA-AEC2A2EB4C7C}" destId="{8B9D45EA-98A1-4772-BF5A-FC6AF25776CA}" srcOrd="0" destOrd="0" presId="urn:microsoft.com/office/officeart/2005/8/layout/orgChart1"/>
    <dgm:cxn modelId="{031003F5-55D0-4B02-9B8A-8D08EA781E47}" type="presParOf" srcId="{8B9D45EA-98A1-4772-BF5A-FC6AF25776CA}" destId="{C5B68203-50B8-4CFB-9F0A-1621952B1013}" srcOrd="0" destOrd="0" presId="urn:microsoft.com/office/officeart/2005/8/layout/orgChart1"/>
    <dgm:cxn modelId="{20FC2787-1587-481A-A1EE-889C600F151B}" type="presParOf" srcId="{8B9D45EA-98A1-4772-BF5A-FC6AF25776CA}" destId="{598ED7D3-432E-4750-B588-A20595F45F51}" srcOrd="1" destOrd="0" presId="urn:microsoft.com/office/officeart/2005/8/layout/orgChart1"/>
    <dgm:cxn modelId="{A783771C-7349-4482-9D11-74B0D0A766E8}" type="presParOf" srcId="{73304904-8EF4-497D-9BBA-AEC2A2EB4C7C}" destId="{DF2A3D1F-8FDB-4F20-9FBC-F5D7582E2478}" srcOrd="1" destOrd="0" presId="urn:microsoft.com/office/officeart/2005/8/layout/orgChart1"/>
    <dgm:cxn modelId="{A0B166F5-2FC3-4360-AF90-56B0F3172C99}" type="presParOf" srcId="{DF2A3D1F-8FDB-4F20-9FBC-F5D7582E2478}" destId="{ECF8E6B8-5685-4A49-AD65-F67EB2BD8ABA}" srcOrd="0" destOrd="0" presId="urn:microsoft.com/office/officeart/2005/8/layout/orgChart1"/>
    <dgm:cxn modelId="{A8652B56-450B-43B2-904D-8E6769185DC6}" type="presParOf" srcId="{DF2A3D1F-8FDB-4F20-9FBC-F5D7582E2478}" destId="{D0AB0FA6-EE63-4AD2-9279-4FA3715EAB4D}" srcOrd="1" destOrd="0" presId="urn:microsoft.com/office/officeart/2005/8/layout/orgChart1"/>
    <dgm:cxn modelId="{BA2D0123-8548-40F9-883E-E4F5F8DE7805}" type="presParOf" srcId="{D0AB0FA6-EE63-4AD2-9279-4FA3715EAB4D}" destId="{E1C3FF85-D493-4C66-A8E1-BD21D53277BE}" srcOrd="0" destOrd="0" presId="urn:microsoft.com/office/officeart/2005/8/layout/orgChart1"/>
    <dgm:cxn modelId="{EC58FA61-D0DD-4EB6-971E-2E07449A97FE}" type="presParOf" srcId="{E1C3FF85-D493-4C66-A8E1-BD21D53277BE}" destId="{B9886B81-69E8-4B44-BDDD-E4F8F5B86042}" srcOrd="0" destOrd="0" presId="urn:microsoft.com/office/officeart/2005/8/layout/orgChart1"/>
    <dgm:cxn modelId="{9C6BBC44-7EE2-4D90-9A1C-B12B944D587F}" type="presParOf" srcId="{E1C3FF85-D493-4C66-A8E1-BD21D53277BE}" destId="{F5CB9E66-5B84-4731-A069-59B85A3D5E4D}" srcOrd="1" destOrd="0" presId="urn:microsoft.com/office/officeart/2005/8/layout/orgChart1"/>
    <dgm:cxn modelId="{6EC58E1D-9EDB-410E-9765-06520BE9E733}" type="presParOf" srcId="{D0AB0FA6-EE63-4AD2-9279-4FA3715EAB4D}" destId="{B788F210-3350-4ED7-9A61-896D779A9822}" srcOrd="1" destOrd="0" presId="urn:microsoft.com/office/officeart/2005/8/layout/orgChart1"/>
    <dgm:cxn modelId="{0F31ADE8-16C7-4C6C-99C3-A8676F8A7CAA}" type="presParOf" srcId="{D0AB0FA6-EE63-4AD2-9279-4FA3715EAB4D}" destId="{9A7DC7F4-4043-4450-82F0-15ECC08CEEE0}" srcOrd="2" destOrd="0" presId="urn:microsoft.com/office/officeart/2005/8/layout/orgChart1"/>
    <dgm:cxn modelId="{D9540002-EB78-4C7A-A227-9E3DB5B0AB00}" type="presParOf" srcId="{DF2A3D1F-8FDB-4F20-9FBC-F5D7582E2478}" destId="{2D90CBEB-8C3B-4612-8D53-4BF2F6EE60EF}" srcOrd="2" destOrd="0" presId="urn:microsoft.com/office/officeart/2005/8/layout/orgChart1"/>
    <dgm:cxn modelId="{A6889197-E26F-4616-A3BA-E8245CE34E3F}" type="presParOf" srcId="{DF2A3D1F-8FDB-4F20-9FBC-F5D7582E2478}" destId="{137D886B-3758-4317-8D48-6E09315B9115}" srcOrd="3" destOrd="0" presId="urn:microsoft.com/office/officeart/2005/8/layout/orgChart1"/>
    <dgm:cxn modelId="{CDE85BD9-B7AE-4330-807B-390ABA429EC2}" type="presParOf" srcId="{137D886B-3758-4317-8D48-6E09315B9115}" destId="{F3A63DC1-75FD-4AC7-9EAA-1D84DADFE98A}" srcOrd="0" destOrd="0" presId="urn:microsoft.com/office/officeart/2005/8/layout/orgChart1"/>
    <dgm:cxn modelId="{2BD8821D-9F83-4B87-8513-DD261BE378E5}" type="presParOf" srcId="{F3A63DC1-75FD-4AC7-9EAA-1D84DADFE98A}" destId="{EC8BD567-ABDF-4689-9949-AB94B25A239E}" srcOrd="0" destOrd="0" presId="urn:microsoft.com/office/officeart/2005/8/layout/orgChart1"/>
    <dgm:cxn modelId="{CF5E0C1D-AE1A-4686-8D03-A01861DF5586}" type="presParOf" srcId="{F3A63DC1-75FD-4AC7-9EAA-1D84DADFE98A}" destId="{27ED87A0-D64B-412E-9A7B-C181C6669086}" srcOrd="1" destOrd="0" presId="urn:microsoft.com/office/officeart/2005/8/layout/orgChart1"/>
    <dgm:cxn modelId="{3AA1CECC-E33B-4D25-8ECF-43BEF751551D}" type="presParOf" srcId="{137D886B-3758-4317-8D48-6E09315B9115}" destId="{705DE845-2476-4DFE-B8E8-032D1FB523E6}" srcOrd="1" destOrd="0" presId="urn:microsoft.com/office/officeart/2005/8/layout/orgChart1"/>
    <dgm:cxn modelId="{5DB52982-98A3-4C38-A11E-250C6DAA4025}" type="presParOf" srcId="{137D886B-3758-4317-8D48-6E09315B9115}" destId="{C34CDCB5-B791-4178-9346-08E460088864}" srcOrd="2" destOrd="0" presId="urn:microsoft.com/office/officeart/2005/8/layout/orgChart1"/>
    <dgm:cxn modelId="{6B30A52F-3089-4E1D-AA14-D20AE033D4AD}" type="presParOf" srcId="{73304904-8EF4-497D-9BBA-AEC2A2EB4C7C}" destId="{C601844D-F5A5-490B-B8CE-194D21419285}" srcOrd="2" destOrd="0" presId="urn:microsoft.com/office/officeart/2005/8/layout/orgChart1"/>
    <dgm:cxn modelId="{240BF903-A216-4310-ABA7-7797CA13600F}" type="presParOf" srcId="{88ED32BA-494F-4F68-907E-F331057DC083}" destId="{A90326C7-C176-4C1F-9767-6AD35EC8AC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0CBEB-8C3B-4612-8D53-4BF2F6EE60EF}">
      <dsp:nvSpPr>
        <dsp:cNvPr id="0" name=""/>
        <dsp:cNvSpPr/>
      </dsp:nvSpPr>
      <dsp:spPr>
        <a:xfrm>
          <a:off x="4341782" y="2743536"/>
          <a:ext cx="335363" cy="2701671"/>
        </a:xfrm>
        <a:custGeom>
          <a:avLst/>
          <a:gdLst/>
          <a:ahLst/>
          <a:cxnLst/>
          <a:rect l="0" t="0" r="0" b="0"/>
          <a:pathLst>
            <a:path>
              <a:moveTo>
                <a:pt x="0" y="0"/>
              </a:moveTo>
              <a:lnTo>
                <a:pt x="0" y="2701671"/>
              </a:lnTo>
              <a:lnTo>
                <a:pt x="335363" y="27016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8E6B8-5685-4A49-AD65-F67EB2BD8ABA}">
      <dsp:nvSpPr>
        <dsp:cNvPr id="0" name=""/>
        <dsp:cNvSpPr/>
      </dsp:nvSpPr>
      <dsp:spPr>
        <a:xfrm>
          <a:off x="4341782" y="2743536"/>
          <a:ext cx="335363" cy="1078132"/>
        </a:xfrm>
        <a:custGeom>
          <a:avLst/>
          <a:gdLst/>
          <a:ahLst/>
          <a:cxnLst/>
          <a:rect l="0" t="0" r="0" b="0"/>
          <a:pathLst>
            <a:path>
              <a:moveTo>
                <a:pt x="0" y="0"/>
              </a:moveTo>
              <a:lnTo>
                <a:pt x="0" y="1078132"/>
              </a:lnTo>
              <a:lnTo>
                <a:pt x="335363" y="10781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9377EC-DB8C-47F4-A284-8A3E29128196}">
      <dsp:nvSpPr>
        <dsp:cNvPr id="0" name=""/>
        <dsp:cNvSpPr/>
      </dsp:nvSpPr>
      <dsp:spPr>
        <a:xfrm>
          <a:off x="3243881" y="1146260"/>
          <a:ext cx="2012570" cy="453939"/>
        </a:xfrm>
        <a:custGeom>
          <a:avLst/>
          <a:gdLst/>
          <a:ahLst/>
          <a:cxnLst/>
          <a:rect l="0" t="0" r="0" b="0"/>
          <a:pathLst>
            <a:path>
              <a:moveTo>
                <a:pt x="0" y="0"/>
              </a:moveTo>
              <a:lnTo>
                <a:pt x="0" y="213838"/>
              </a:lnTo>
              <a:lnTo>
                <a:pt x="2012570" y="213838"/>
              </a:lnTo>
              <a:lnTo>
                <a:pt x="2012570" y="4539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43E03B-7CFC-42FE-B4D1-0E3D19353245}">
      <dsp:nvSpPr>
        <dsp:cNvPr id="0" name=""/>
        <dsp:cNvSpPr/>
      </dsp:nvSpPr>
      <dsp:spPr>
        <a:xfrm>
          <a:off x="324278" y="2769799"/>
          <a:ext cx="343001" cy="2675409"/>
        </a:xfrm>
        <a:custGeom>
          <a:avLst/>
          <a:gdLst/>
          <a:ahLst/>
          <a:cxnLst/>
          <a:rect l="0" t="0" r="0" b="0"/>
          <a:pathLst>
            <a:path>
              <a:moveTo>
                <a:pt x="0" y="0"/>
              </a:moveTo>
              <a:lnTo>
                <a:pt x="0" y="2675409"/>
              </a:lnTo>
              <a:lnTo>
                <a:pt x="343001" y="26754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A9F0E-61E1-4177-B67D-1BBE898688FA}">
      <dsp:nvSpPr>
        <dsp:cNvPr id="0" name=""/>
        <dsp:cNvSpPr/>
      </dsp:nvSpPr>
      <dsp:spPr>
        <a:xfrm>
          <a:off x="324278" y="2769799"/>
          <a:ext cx="343001" cy="1051870"/>
        </a:xfrm>
        <a:custGeom>
          <a:avLst/>
          <a:gdLst/>
          <a:ahLst/>
          <a:cxnLst/>
          <a:rect l="0" t="0" r="0" b="0"/>
          <a:pathLst>
            <a:path>
              <a:moveTo>
                <a:pt x="0" y="0"/>
              </a:moveTo>
              <a:lnTo>
                <a:pt x="0" y="1051870"/>
              </a:lnTo>
              <a:lnTo>
                <a:pt x="343001" y="1051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C48376-1DA2-45D2-8189-EDE3E2B7AFFA}">
      <dsp:nvSpPr>
        <dsp:cNvPr id="0" name=""/>
        <dsp:cNvSpPr/>
      </dsp:nvSpPr>
      <dsp:spPr>
        <a:xfrm>
          <a:off x="1238948" y="1146260"/>
          <a:ext cx="2004933" cy="480201"/>
        </a:xfrm>
        <a:custGeom>
          <a:avLst/>
          <a:gdLst/>
          <a:ahLst/>
          <a:cxnLst/>
          <a:rect l="0" t="0" r="0" b="0"/>
          <a:pathLst>
            <a:path>
              <a:moveTo>
                <a:pt x="2004933" y="0"/>
              </a:moveTo>
              <a:lnTo>
                <a:pt x="2004933" y="240100"/>
              </a:lnTo>
              <a:lnTo>
                <a:pt x="0" y="240100"/>
              </a:lnTo>
              <a:lnTo>
                <a:pt x="0" y="480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4FE96F-57CA-4E13-B561-15C0BEDFC2EE}">
      <dsp:nvSpPr>
        <dsp:cNvPr id="0" name=""/>
        <dsp:cNvSpPr/>
      </dsp:nvSpPr>
      <dsp:spPr>
        <a:xfrm>
          <a:off x="1167341" y="2923"/>
          <a:ext cx="4153080"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u="none" kern="1200" dirty="0" smtClean="0">
              <a:latin typeface="Times New Roman" pitchFamily="18" charset="0"/>
              <a:cs typeface="Times New Roman" pitchFamily="18" charset="0"/>
            </a:rPr>
            <a:t>TYPES OF SCREENING  MODEL           </a:t>
          </a:r>
          <a:endParaRPr lang="en-US" sz="2700" u="none" kern="1200" dirty="0" smtClean="0">
            <a:latin typeface="Times New Roman" pitchFamily="18" charset="0"/>
            <a:cs typeface="Times New Roman" pitchFamily="18" charset="0"/>
          </a:endParaRPr>
        </a:p>
      </dsp:txBody>
      <dsp:txXfrm>
        <a:off x="1167341" y="2923"/>
        <a:ext cx="4153080" cy="1143337"/>
      </dsp:txXfrm>
    </dsp:sp>
    <dsp:sp modelId="{FA6BFD96-6D77-4D63-8B1A-339DAD1C6102}">
      <dsp:nvSpPr>
        <dsp:cNvPr id="0" name=""/>
        <dsp:cNvSpPr/>
      </dsp:nvSpPr>
      <dsp:spPr>
        <a:xfrm>
          <a:off x="95611" y="1626462"/>
          <a:ext cx="2286674"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b="1" i="0" u="none" kern="1200" dirty="0" smtClean="0">
            <a:latin typeface="Times New Roman" pitchFamily="18" charset="0"/>
            <a:cs typeface="Times New Roman" pitchFamily="18" charset="0"/>
          </a:endParaRPr>
        </a:p>
        <a:p>
          <a:pPr lvl="0" algn="ctr" defTabSz="889000">
            <a:lnSpc>
              <a:spcPct val="90000"/>
            </a:lnSpc>
            <a:spcBef>
              <a:spcPct val="0"/>
            </a:spcBef>
            <a:spcAft>
              <a:spcPct val="35000"/>
            </a:spcAft>
          </a:pPr>
          <a:r>
            <a:rPr lang="en-US" sz="2000" b="1" i="0" u="none" kern="1200" dirty="0" smtClean="0">
              <a:latin typeface="Times New Roman" pitchFamily="18" charset="0"/>
              <a:cs typeface="Times New Roman" pitchFamily="18" charset="0"/>
            </a:rPr>
            <a:t>In-Vitro Tests</a:t>
          </a:r>
          <a:r>
            <a:rPr lang="en-US" sz="1700" b="1" i="1" u="sng" kern="1200" dirty="0" smtClean="0">
              <a:latin typeface="Times New Roman" pitchFamily="18" charset="0"/>
              <a:cs typeface="Times New Roman" pitchFamily="18" charset="0"/>
            </a:rPr>
            <a:t> </a:t>
          </a:r>
          <a:endParaRPr lang="en-US" sz="1700" kern="1200" dirty="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n-US" sz="1700" kern="1200" dirty="0" smtClean="0"/>
        </a:p>
      </dsp:txBody>
      <dsp:txXfrm>
        <a:off x="95611" y="1626462"/>
        <a:ext cx="2286674" cy="1143337"/>
      </dsp:txXfrm>
    </dsp:sp>
    <dsp:sp modelId="{99CBF450-AD7A-4D57-90A6-2B9FBDF17171}">
      <dsp:nvSpPr>
        <dsp:cNvPr id="0" name=""/>
        <dsp:cNvSpPr/>
      </dsp:nvSpPr>
      <dsp:spPr>
        <a:xfrm>
          <a:off x="667279" y="3250000"/>
          <a:ext cx="3529664"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kern="1200" dirty="0" smtClean="0"/>
            <a:t>Histamine receptor binding</a:t>
          </a:r>
          <a:endParaRPr lang="en-US" sz="2700" b="1" kern="1200" dirty="0"/>
        </a:p>
      </dsp:txBody>
      <dsp:txXfrm>
        <a:off x="667279" y="3250000"/>
        <a:ext cx="3529664" cy="1143337"/>
      </dsp:txXfrm>
    </dsp:sp>
    <dsp:sp modelId="{44D8575F-5EA4-44AA-B331-BC4E40BE0F8C}">
      <dsp:nvSpPr>
        <dsp:cNvPr id="0" name=""/>
        <dsp:cNvSpPr/>
      </dsp:nvSpPr>
      <dsp:spPr>
        <a:xfrm>
          <a:off x="667279" y="4873539"/>
          <a:ext cx="3529664"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u="none" kern="1200" dirty="0" smtClean="0">
              <a:solidFill>
                <a:schemeClr val="bg1"/>
              </a:solidFill>
              <a:latin typeface="Times New Roman" pitchFamily="18" charset="0"/>
              <a:cs typeface="Times New Roman" pitchFamily="18" charset="0"/>
            </a:rPr>
            <a:t>Spasmolytic activity in isolated guinea pig lung strips</a:t>
          </a:r>
          <a:r>
            <a:rPr lang="en-US" sz="2700" u="none" kern="1200" dirty="0" smtClean="0">
              <a:solidFill>
                <a:schemeClr val="bg1"/>
              </a:solidFill>
              <a:latin typeface="Times New Roman" pitchFamily="18" charset="0"/>
              <a:cs typeface="Times New Roman" pitchFamily="18" charset="0"/>
            </a:rPr>
            <a:t> </a:t>
          </a:r>
          <a:endParaRPr lang="en-US" sz="2700" u="none" kern="1200" dirty="0">
            <a:solidFill>
              <a:schemeClr val="bg1"/>
            </a:solidFill>
          </a:endParaRPr>
        </a:p>
      </dsp:txBody>
      <dsp:txXfrm>
        <a:off x="667279" y="4873539"/>
        <a:ext cx="3529664" cy="1143337"/>
      </dsp:txXfrm>
    </dsp:sp>
    <dsp:sp modelId="{C5B68203-50B8-4CFB-9F0A-1621952B1013}">
      <dsp:nvSpPr>
        <dsp:cNvPr id="0" name=""/>
        <dsp:cNvSpPr/>
      </dsp:nvSpPr>
      <dsp:spPr>
        <a:xfrm>
          <a:off x="4113115" y="1600199"/>
          <a:ext cx="2286674"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In- Vivo Tests </a:t>
          </a:r>
          <a:endParaRPr lang="en-US" sz="2000" b="1" kern="1200" dirty="0">
            <a:latin typeface="Times New Roman" pitchFamily="18" charset="0"/>
            <a:cs typeface="Times New Roman" pitchFamily="18" charset="0"/>
          </a:endParaRPr>
        </a:p>
      </dsp:txBody>
      <dsp:txXfrm>
        <a:off x="4113115" y="1600199"/>
        <a:ext cx="2286674" cy="1143337"/>
      </dsp:txXfrm>
    </dsp:sp>
    <dsp:sp modelId="{B9886B81-69E8-4B44-BDDD-E4F8F5B86042}">
      <dsp:nvSpPr>
        <dsp:cNvPr id="0" name=""/>
        <dsp:cNvSpPr/>
      </dsp:nvSpPr>
      <dsp:spPr>
        <a:xfrm>
          <a:off x="4677146" y="3250000"/>
          <a:ext cx="3075828"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u="none" kern="1200" dirty="0" smtClean="0">
              <a:solidFill>
                <a:schemeClr val="bg1"/>
              </a:solidFill>
              <a:latin typeface="Times New Roman" pitchFamily="18" charset="0"/>
              <a:cs typeface="Times New Roman" pitchFamily="18" charset="0"/>
            </a:rPr>
            <a:t>Bronchial hyperreactivity </a:t>
          </a:r>
          <a:endParaRPr lang="en-US" sz="2700" u="none" kern="1200" dirty="0" smtClean="0">
            <a:solidFill>
              <a:schemeClr val="bg1"/>
            </a:solidFill>
            <a:latin typeface="Times New Roman" pitchFamily="18" charset="0"/>
            <a:cs typeface="Times New Roman" pitchFamily="18" charset="0"/>
          </a:endParaRPr>
        </a:p>
      </dsp:txBody>
      <dsp:txXfrm>
        <a:off x="4677146" y="3250000"/>
        <a:ext cx="3075828" cy="1143337"/>
      </dsp:txXfrm>
    </dsp:sp>
    <dsp:sp modelId="{EC8BD567-ABDF-4689-9949-AB94B25A239E}">
      <dsp:nvSpPr>
        <dsp:cNvPr id="0" name=""/>
        <dsp:cNvSpPr/>
      </dsp:nvSpPr>
      <dsp:spPr>
        <a:xfrm>
          <a:off x="4677146" y="4873539"/>
          <a:ext cx="3380642" cy="11433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u="none" kern="1200" dirty="0" smtClean="0">
              <a:solidFill>
                <a:schemeClr val="bg1"/>
              </a:solidFill>
              <a:latin typeface="Times New Roman" pitchFamily="18" charset="0"/>
              <a:cs typeface="Times New Roman" pitchFamily="18" charset="0"/>
            </a:rPr>
            <a:t>Pneumatography in guinea pig </a:t>
          </a:r>
        </a:p>
      </dsp:txBody>
      <dsp:txXfrm>
        <a:off x="4677146" y="4873539"/>
        <a:ext cx="3380642" cy="11433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00EE40-7A75-4BCE-B541-1992C0339637}" type="datetimeFigureOut">
              <a:rPr lang="en-US" smtClean="0"/>
              <a:pPr/>
              <a:t>7/13/2023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71546-1892-42C0-8890-05798A38A9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671546-1892-42C0-8890-05798A38A923}"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521A5C9-A7D8-4A5E-9419-72AB1D1B57BD}" type="datetimeFigureOut">
              <a:rPr lang="en-US" smtClean="0"/>
              <a:pPr/>
              <a:t>7/13/2023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A9B0FD7-6897-4AD5-AADA-91B770C1D3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21A5C9-A7D8-4A5E-9419-72AB1D1B57BD}"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0FD7-6897-4AD5-AADA-91B770C1D3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21A5C9-A7D8-4A5E-9419-72AB1D1B57BD}"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0FD7-6897-4AD5-AADA-91B770C1D3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21A5C9-A7D8-4A5E-9419-72AB1D1B57BD}" type="datetimeFigureOut">
              <a:rPr lang="en-US" smtClean="0"/>
              <a:pPr/>
              <a:t>7/13/2023</a:t>
            </a:fld>
            <a:endParaRPr lang="en-US"/>
          </a:p>
        </p:txBody>
      </p:sp>
      <p:sp>
        <p:nvSpPr>
          <p:cNvPr id="9" name="Slide Number Placeholder 8"/>
          <p:cNvSpPr>
            <a:spLocks noGrp="1"/>
          </p:cNvSpPr>
          <p:nvPr>
            <p:ph type="sldNum" sz="quarter" idx="15"/>
          </p:nvPr>
        </p:nvSpPr>
        <p:spPr/>
        <p:txBody>
          <a:bodyPr rtlCol="0"/>
          <a:lstStyle/>
          <a:p>
            <a:fld id="{8A9B0FD7-6897-4AD5-AADA-91B770C1D3D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521A5C9-A7D8-4A5E-9419-72AB1D1B57BD}" type="datetimeFigureOut">
              <a:rPr lang="en-US" smtClean="0"/>
              <a:pPr/>
              <a:t>7/13/2023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A9B0FD7-6897-4AD5-AADA-91B770C1D3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21A5C9-A7D8-4A5E-9419-72AB1D1B57BD}"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0FD7-6897-4AD5-AADA-91B770C1D3D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21A5C9-A7D8-4A5E-9419-72AB1D1B57BD}" type="datetimeFigureOut">
              <a:rPr lang="en-US" smtClean="0"/>
              <a:pPr/>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B0FD7-6897-4AD5-AADA-91B770C1D3D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521A5C9-A7D8-4A5E-9419-72AB1D1B57BD}" type="datetimeFigureOut">
              <a:rPr lang="en-US" smtClean="0"/>
              <a:pPr/>
              <a:t>7/13/2023</a:t>
            </a:fld>
            <a:endParaRPr lang="en-US"/>
          </a:p>
        </p:txBody>
      </p:sp>
      <p:sp>
        <p:nvSpPr>
          <p:cNvPr id="7" name="Slide Number Placeholder 6"/>
          <p:cNvSpPr>
            <a:spLocks noGrp="1"/>
          </p:cNvSpPr>
          <p:nvPr>
            <p:ph type="sldNum" sz="quarter" idx="11"/>
          </p:nvPr>
        </p:nvSpPr>
        <p:spPr/>
        <p:txBody>
          <a:bodyPr rtlCol="0"/>
          <a:lstStyle/>
          <a:p>
            <a:fld id="{8A9B0FD7-6897-4AD5-AADA-91B770C1D3D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1A5C9-A7D8-4A5E-9419-72AB1D1B57BD}" type="datetimeFigureOut">
              <a:rPr lang="en-US" smtClean="0"/>
              <a:pPr/>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B0FD7-6897-4AD5-AADA-91B770C1D3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521A5C9-A7D8-4A5E-9419-72AB1D1B57BD}" type="datetimeFigureOut">
              <a:rPr lang="en-US" smtClean="0"/>
              <a:pPr/>
              <a:t>7/13/2023</a:t>
            </a:fld>
            <a:endParaRPr lang="en-US"/>
          </a:p>
        </p:txBody>
      </p:sp>
      <p:sp>
        <p:nvSpPr>
          <p:cNvPr id="22" name="Slide Number Placeholder 21"/>
          <p:cNvSpPr>
            <a:spLocks noGrp="1"/>
          </p:cNvSpPr>
          <p:nvPr>
            <p:ph type="sldNum" sz="quarter" idx="15"/>
          </p:nvPr>
        </p:nvSpPr>
        <p:spPr/>
        <p:txBody>
          <a:bodyPr rtlCol="0"/>
          <a:lstStyle/>
          <a:p>
            <a:fld id="{8A9B0FD7-6897-4AD5-AADA-91B770C1D3D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521A5C9-A7D8-4A5E-9419-72AB1D1B57BD}" type="datetimeFigureOut">
              <a:rPr lang="en-US" smtClean="0"/>
              <a:pPr/>
              <a:t>7/13/2023</a:t>
            </a:fld>
            <a:endParaRPr lang="en-US"/>
          </a:p>
        </p:txBody>
      </p:sp>
      <p:sp>
        <p:nvSpPr>
          <p:cNvPr id="18" name="Slide Number Placeholder 17"/>
          <p:cNvSpPr>
            <a:spLocks noGrp="1"/>
          </p:cNvSpPr>
          <p:nvPr>
            <p:ph type="sldNum" sz="quarter" idx="11"/>
          </p:nvPr>
        </p:nvSpPr>
        <p:spPr/>
        <p:txBody>
          <a:bodyPr rtlCol="0"/>
          <a:lstStyle/>
          <a:p>
            <a:fld id="{8A9B0FD7-6897-4AD5-AADA-91B770C1D3D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25000" b="-25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21A5C9-A7D8-4A5E-9419-72AB1D1B57BD}" type="datetimeFigureOut">
              <a:rPr lang="en-US" smtClean="0"/>
              <a:pPr/>
              <a:t>7/13/2023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9B0FD7-6897-4AD5-AADA-91B770C1D3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85800"/>
            <a:ext cx="8077200" cy="381000"/>
          </a:xfrm>
          <a:prstGeom prst="rect">
            <a:avLst/>
          </a:prstGeom>
          <a:noFill/>
        </p:spPr>
        <p:txBody>
          <a:bodyPr wrap="square" rtlCol="0">
            <a:spAutoFit/>
          </a:bodyPr>
          <a:lstStyle/>
          <a:p>
            <a:endParaRPr lang="en-US" dirty="0"/>
          </a:p>
        </p:txBody>
      </p:sp>
      <p:sp>
        <p:nvSpPr>
          <p:cNvPr id="7" name="TextBox 6"/>
          <p:cNvSpPr txBox="1"/>
          <p:nvPr/>
        </p:nvSpPr>
        <p:spPr>
          <a:xfrm>
            <a:off x="304800" y="609600"/>
            <a:ext cx="8534400" cy="6217087"/>
          </a:xfrm>
          <a:prstGeom prst="rect">
            <a:avLst/>
          </a:prstGeom>
          <a:noFill/>
        </p:spPr>
        <p:txBody>
          <a:bodyPr wrap="square" rtlCol="0">
            <a:spAutoFit/>
          </a:bodyPr>
          <a:lstStyle/>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School </a:t>
            </a:r>
            <a:r>
              <a:rPr lang="en-US" sz="2800" dirty="0" smtClean="0">
                <a:latin typeface="Times New Roman" pitchFamily="18" charset="0"/>
                <a:cs typeface="Times New Roman" pitchFamily="18" charset="0"/>
              </a:rPr>
              <a:t>Of Pharmaceutical Science, CSJMU Kanpur</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ctr"/>
            <a:r>
              <a:rPr lang="en-US" sz="6000" dirty="0" smtClean="0">
                <a:solidFill>
                  <a:srgbClr val="FF0000"/>
                </a:solidFill>
                <a:latin typeface="Times New Roman" pitchFamily="18" charset="0"/>
                <a:cs typeface="Times New Roman" pitchFamily="18" charset="0"/>
              </a:rPr>
              <a:t>Anti-Asthmatics</a:t>
            </a:r>
          </a:p>
          <a:p>
            <a:pPr algn="ctr"/>
            <a:endParaRPr lang="en-US" sz="6000" dirty="0" smtClean="0">
              <a:solidFill>
                <a:srgbClr val="FF0000"/>
              </a:solidFill>
              <a:latin typeface="Times New Roman" pitchFamily="18" charset="0"/>
              <a:cs typeface="Times New Roman" pitchFamily="18" charset="0"/>
            </a:endParaRPr>
          </a:p>
          <a:p>
            <a:r>
              <a:rPr lang="en-US" sz="6000" dirty="0" smtClean="0">
                <a:solidFill>
                  <a:srgbClr val="FF0000"/>
                </a:solidFill>
                <a:latin typeface="Times New Roman" pitchFamily="18" charset="0"/>
                <a:cs typeface="Times New Roman" pitchFamily="18" charset="0"/>
              </a:rPr>
              <a:t> </a:t>
            </a:r>
            <a:br>
              <a:rPr lang="en-US" sz="6000" dirty="0" smtClean="0">
                <a:solidFill>
                  <a:srgbClr val="FF0000"/>
                </a:solidFill>
                <a:latin typeface="Times New Roman" pitchFamily="18" charset="0"/>
                <a:cs typeface="Times New Roman" pitchFamily="18" charset="0"/>
              </a:rPr>
            </a:br>
            <a:endParaRPr lang="en-US" sz="6000" dirty="0" smtClean="0">
              <a:latin typeface="Times New Roman" pitchFamily="18" charset="0"/>
              <a:cs typeface="Times New Roman" pitchFamily="18" charset="0"/>
            </a:endParaRPr>
          </a:p>
          <a:p>
            <a:endParaRPr lang="en-US" dirty="0"/>
          </a:p>
        </p:txBody>
      </p:sp>
      <p:sp>
        <p:nvSpPr>
          <p:cNvPr id="4" name="TextBox 3"/>
          <p:cNvSpPr txBox="1"/>
          <p:nvPr/>
        </p:nvSpPr>
        <p:spPr>
          <a:xfrm>
            <a:off x="381000" y="4648200"/>
            <a:ext cx="3429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6370975"/>
          </a:xfrm>
          <a:prstGeom prst="rect">
            <a:avLst/>
          </a:prstGeom>
          <a:noFill/>
        </p:spPr>
        <p:txBody>
          <a:bodyPr wrap="square" rtlCol="0">
            <a:spAutoFit/>
          </a:bodyPr>
          <a:lstStyle/>
          <a:p>
            <a:pPr marL="742950" lvl="0" indent="-742950"/>
            <a:r>
              <a:rPr lang="en-US" sz="3600" b="1" dirty="0" smtClean="0">
                <a:solidFill>
                  <a:srgbClr val="FF0000"/>
                </a:solidFill>
                <a:latin typeface="Times New Roman" pitchFamily="18" charset="0"/>
                <a:cs typeface="Times New Roman" pitchFamily="18" charset="0"/>
              </a:rPr>
              <a:t>	In Vivo Model- </a:t>
            </a:r>
          </a:p>
          <a:p>
            <a:pPr marL="742950" lvl="0" indent="-742950"/>
            <a:r>
              <a:rPr lang="en-US" sz="3600" b="1" u="sng" dirty="0" smtClean="0">
                <a:solidFill>
                  <a:srgbClr val="FF0000"/>
                </a:solidFill>
                <a:latin typeface="Times New Roman" pitchFamily="18" charset="0"/>
                <a:cs typeface="Times New Roman" pitchFamily="18" charset="0"/>
              </a:rPr>
              <a:t>1.Bronchial hyperreactivity </a:t>
            </a:r>
            <a:endParaRPr lang="en-US" sz="3600" dirty="0" smtClean="0">
              <a:solidFill>
                <a:srgbClr val="FF0000"/>
              </a:solidFill>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Purpose&amp; Rationale</a:t>
            </a:r>
            <a:r>
              <a:rPr lang="en-US" sz="2800" dirty="0" smtClean="0">
                <a:latin typeface="Times New Roman" pitchFamily="18" charset="0"/>
                <a:cs typeface="Times New Roman" pitchFamily="18" charset="0"/>
              </a:rPr>
              <a:t>:-symptom of asphyctic convulsions resembling bronchial asthma can be induced by inhalation of histamine or other agents in Guinea Pig. </a:t>
            </a:r>
          </a:p>
          <a:p>
            <a:pPr lvl="0" algn="just"/>
            <a:r>
              <a:rPr lang="en-US" sz="2800" dirty="0" smtClean="0">
                <a:latin typeface="Times New Roman" pitchFamily="18" charset="0"/>
                <a:cs typeface="Times New Roman" pitchFamily="18" charset="0"/>
              </a:rPr>
              <a:t>Agents applied as aerosols produced by an ultra sound nebulizer. First symptoms are increasing breathing frequency, forced inspiration and finally asphyctic convulsions. Occurrences of these can be delayed by antagonistic drugs. Pre-convulsion time can be measured. </a:t>
            </a:r>
          </a:p>
          <a:p>
            <a:pPr algn="just"/>
            <a:r>
              <a:rPr lang="en-US" sz="2800" b="1" dirty="0" smtClean="0">
                <a:latin typeface="Times New Roman" pitchFamily="18" charset="0"/>
                <a:cs typeface="Times New Roman" pitchFamily="18" charset="0"/>
              </a:rPr>
              <a:t>Procedure :</a:t>
            </a:r>
            <a:endParaRPr lang="en-US" sz="2800" dirty="0" smtClean="0">
              <a:latin typeface="Times New Roman" pitchFamily="18" charset="0"/>
              <a:cs typeface="Times New Roman" pitchFamily="18" charset="0"/>
            </a:endParaRPr>
          </a:p>
          <a:p>
            <a:pPr lvl="0" algn="just"/>
            <a:r>
              <a:rPr lang="en-US" sz="2800" b="1" dirty="0" smtClean="0">
                <a:latin typeface="Times New Roman" pitchFamily="18" charset="0"/>
                <a:cs typeface="Times New Roman" pitchFamily="18" charset="0"/>
              </a:rPr>
              <a:t>Animal:</a:t>
            </a:r>
            <a:r>
              <a:rPr lang="en-US" sz="2800" dirty="0" smtClean="0">
                <a:latin typeface="Times New Roman" pitchFamily="18" charset="0"/>
                <a:cs typeface="Times New Roman" pitchFamily="18" charset="0"/>
              </a:rPr>
              <a:t> albino guinea pigs  </a:t>
            </a:r>
          </a:p>
          <a:p>
            <a:pPr lvl="0" algn="just"/>
            <a:r>
              <a:rPr lang="en-US" sz="2800" b="1" dirty="0" smtClean="0">
                <a:latin typeface="Times New Roman" pitchFamily="18" charset="0"/>
                <a:cs typeface="Times New Roman" pitchFamily="18" charset="0"/>
              </a:rPr>
              <a:t>sex:</a:t>
            </a:r>
            <a:r>
              <a:rPr lang="en-US" sz="2800" dirty="0" smtClean="0">
                <a:latin typeface="Times New Roman" pitchFamily="18" charset="0"/>
                <a:cs typeface="Times New Roman" pitchFamily="18" charset="0"/>
              </a:rPr>
              <a:t> male </a:t>
            </a:r>
          </a:p>
          <a:p>
            <a:pPr lvl="0" algn="just"/>
            <a:r>
              <a:rPr lang="en-US" sz="2800" b="1" dirty="0" smtClean="0">
                <a:latin typeface="Times New Roman" pitchFamily="18" charset="0"/>
                <a:cs typeface="Times New Roman" pitchFamily="18" charset="0"/>
              </a:rPr>
              <a:t>Weight :</a:t>
            </a:r>
            <a:r>
              <a:rPr lang="en-US" sz="2800" dirty="0" smtClean="0">
                <a:latin typeface="Times New Roman" pitchFamily="18" charset="0"/>
                <a:cs typeface="Times New Roman" pitchFamily="18" charset="0"/>
              </a:rPr>
              <a:t> 300-400g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82000" cy="5570756"/>
          </a:xfrm>
          <a:prstGeom prst="rect">
            <a:avLst/>
          </a:prstGeom>
          <a:noFill/>
        </p:spPr>
        <p:txBody>
          <a:bodyPr wrap="square" rtlCol="0">
            <a:spAutoFit/>
          </a:bodyPr>
          <a:lstStyle/>
          <a:p>
            <a:pPr lvl="0"/>
            <a:r>
              <a:rPr lang="en-US" sz="2400" b="1" dirty="0" smtClean="0">
                <a:latin typeface="Times New Roman" pitchFamily="18" charset="0"/>
                <a:cs typeface="Times New Roman" pitchFamily="18" charset="0"/>
              </a:rPr>
              <a:t>Method:</a:t>
            </a:r>
            <a:r>
              <a:rPr lang="en-US" sz="2400" dirty="0" smtClean="0">
                <a:latin typeface="Times New Roman" pitchFamily="18" charset="0"/>
                <a:cs typeface="Times New Roman" pitchFamily="18" charset="0"/>
              </a:rPr>
              <a:t> </a:t>
            </a:r>
          </a:p>
          <a:p>
            <a:pPr lvl="0" algn="just">
              <a:buFont typeface="Arial" pitchFamily="34" charset="0"/>
              <a:buChar char="•"/>
            </a:pPr>
            <a:r>
              <a:rPr lang="en-US" sz="2400" dirty="0" smtClean="0">
                <a:latin typeface="Times New Roman" pitchFamily="18" charset="0"/>
                <a:cs typeface="Times New Roman" pitchFamily="18" charset="0"/>
              </a:rPr>
              <a:t>Inhalation cages: 3 boxes- each ventilated with airflow of 1.5 l/min. </a:t>
            </a:r>
          </a:p>
          <a:p>
            <a:pPr lvl="0" algn="just">
              <a:buFont typeface="Arial" pitchFamily="34" charset="0"/>
              <a:buChar char="•"/>
            </a:pPr>
            <a:r>
              <a:rPr lang="en-US" sz="2400" dirty="0" smtClean="0">
                <a:latin typeface="Times New Roman" pitchFamily="18" charset="0"/>
                <a:cs typeface="Times New Roman" pitchFamily="18" charset="0"/>
              </a:rPr>
              <a:t>Animal placed in box A-test/standard is applied using ultra sound nebulizer LKBNB108-aerosol of 0.2ml solution injection by infusion pump in 1 min</a:t>
            </a:r>
          </a:p>
          <a:p>
            <a:pPr lvl="0" algn="just">
              <a:buFont typeface="Arial" pitchFamily="34" charset="0"/>
              <a:buChar char="•"/>
            </a:pPr>
            <a:r>
              <a:rPr lang="en-US" sz="2400" dirty="0" smtClean="0">
                <a:latin typeface="Times New Roman" pitchFamily="18" charset="0"/>
                <a:cs typeface="Times New Roman" pitchFamily="18" charset="0"/>
              </a:rPr>
              <a:t>Alternatively animal is treated orally or </a:t>
            </a:r>
            <a:r>
              <a:rPr lang="en-US" sz="2400" dirty="0" err="1" smtClean="0">
                <a:latin typeface="Times New Roman" pitchFamily="18" charset="0"/>
                <a:cs typeface="Times New Roman" pitchFamily="18" charset="0"/>
              </a:rPr>
              <a:t>s.c</a:t>
            </a:r>
            <a:r>
              <a:rPr lang="en-US" sz="2400" dirty="0" smtClean="0">
                <a:latin typeface="Times New Roman" pitchFamily="18" charset="0"/>
                <a:cs typeface="Times New Roman" pitchFamily="18" charset="0"/>
              </a:rPr>
              <a:t>. with test or standard. </a:t>
            </a:r>
          </a:p>
          <a:p>
            <a:pPr lvl="0" algn="just">
              <a:buFont typeface="Arial" pitchFamily="34" charset="0"/>
              <a:buChar char="•"/>
            </a:pPr>
            <a:r>
              <a:rPr lang="en-US" sz="2400" dirty="0" smtClean="0">
                <a:latin typeface="Times New Roman" pitchFamily="18" charset="0"/>
                <a:cs typeface="Times New Roman" pitchFamily="18" charset="0"/>
              </a:rPr>
              <a:t>Box B acts as a sluice through which animal passes into box C </a:t>
            </a:r>
          </a:p>
          <a:p>
            <a:pPr lvl="0" algn="just">
              <a:buFont typeface="Arial" pitchFamily="34" charset="0"/>
              <a:buChar char="•"/>
            </a:pPr>
            <a:r>
              <a:rPr lang="en-US" sz="2400" dirty="0" smtClean="0">
                <a:latin typeface="Times New Roman" pitchFamily="18" charset="0"/>
                <a:cs typeface="Times New Roman" pitchFamily="18" charset="0"/>
              </a:rPr>
              <a:t>Here it is exposed to aerosol of 0.1% sol of histamine </a:t>
            </a:r>
            <a:r>
              <a:rPr lang="en-US" sz="2400" dirty="0" err="1" smtClean="0">
                <a:latin typeface="Times New Roman" pitchFamily="18" charset="0"/>
                <a:cs typeface="Times New Roman" pitchFamily="18" charset="0"/>
              </a:rPr>
              <a:t>HCl</a:t>
            </a:r>
            <a:r>
              <a:rPr lang="en-US" sz="2400" dirty="0" smtClean="0">
                <a:latin typeface="Times New Roman" pitchFamily="18" charset="0"/>
                <a:cs typeface="Times New Roman" pitchFamily="18" charset="0"/>
              </a:rPr>
              <a:t> provided by an ultra sound nebulizer. </a:t>
            </a:r>
          </a:p>
          <a:p>
            <a:pPr lvl="0" algn="just">
              <a:buFont typeface="Arial" pitchFamily="34" charset="0"/>
              <a:buChar char="•"/>
            </a:pPr>
            <a:r>
              <a:rPr lang="en-US" sz="2400" dirty="0" smtClean="0">
                <a:latin typeface="Times New Roman" pitchFamily="18" charset="0"/>
                <a:cs typeface="Times New Roman" pitchFamily="18" charset="0"/>
              </a:rPr>
              <a:t>Time until asphyctic convulsions is measured. </a:t>
            </a:r>
          </a:p>
          <a:p>
            <a:pPr lvl="0" algn="just">
              <a:buFont typeface="Arial" pitchFamily="34" charset="0"/>
              <a:buChar char="•"/>
            </a:pPr>
            <a:r>
              <a:rPr lang="en-US" sz="2400" dirty="0" smtClean="0">
                <a:latin typeface="Times New Roman" pitchFamily="18" charset="0"/>
                <a:cs typeface="Times New Roman" pitchFamily="18" charset="0"/>
              </a:rPr>
              <a:t>Then animal is immediately withdrawn. Aerosols are removed by applying pressure. </a:t>
            </a:r>
          </a:p>
          <a:p>
            <a:pPr lvl="0" algn="just">
              <a:buFont typeface="Arial" pitchFamily="34" charset="0"/>
              <a:buChar char="•"/>
            </a:pP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62000"/>
            <a:ext cx="7924800" cy="2831544"/>
          </a:xfrm>
          <a:prstGeom prst="rect">
            <a:avLst/>
          </a:prstGeom>
          <a:noFill/>
        </p:spPr>
        <p:txBody>
          <a:bodyPr wrap="square" rtlCol="0">
            <a:spAutoFit/>
          </a:bodyPr>
          <a:lstStyle/>
          <a:p>
            <a:pPr algn="just"/>
            <a:r>
              <a:rPr lang="en-US" sz="3200" b="1" u="sng" dirty="0" smtClean="0">
                <a:latin typeface="Times New Roman" pitchFamily="18" charset="0"/>
                <a:cs typeface="Times New Roman" pitchFamily="18" charset="0"/>
              </a:rPr>
              <a:t>Evaluation:</a:t>
            </a:r>
            <a:r>
              <a:rPr lang="en-US" sz="3200" dirty="0" smtClean="0">
                <a:latin typeface="Times New Roman" pitchFamily="18" charset="0"/>
                <a:cs typeface="Times New Roman" pitchFamily="18" charset="0"/>
              </a:rPr>
              <a:t>- </a:t>
            </a:r>
          </a:p>
          <a:p>
            <a:pPr algn="just"/>
            <a:r>
              <a:rPr lang="en-US" sz="3200" dirty="0" smtClean="0">
                <a:latin typeface="Times New Roman" pitchFamily="18" charset="0"/>
                <a:cs typeface="Times New Roman" pitchFamily="18" charset="0"/>
              </a:rPr>
              <a:t>Percent of increase of pre-convulsion time is calculated versus controls. </a:t>
            </a:r>
          </a:p>
          <a:p>
            <a:pPr algn="just"/>
            <a:r>
              <a:rPr lang="en-US" sz="3200" dirty="0" smtClean="0">
                <a:latin typeface="Times New Roman" pitchFamily="18" charset="0"/>
                <a:cs typeface="Times New Roman" pitchFamily="18" charset="0"/>
              </a:rPr>
              <a:t>ED50 values can be found, i.e. 50% of increase of pre-convulsion time .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229600" cy="4339650"/>
          </a:xfrm>
          <a:prstGeom prst="rect">
            <a:avLst/>
          </a:prstGeom>
          <a:noFill/>
        </p:spPr>
        <p:txBody>
          <a:bodyPr wrap="square" rtlCol="0">
            <a:spAutoFit/>
          </a:bodyPr>
          <a:lstStyle/>
          <a:p>
            <a:pPr marL="742950" indent="-742950"/>
            <a:r>
              <a:rPr lang="en-US" sz="4000" dirty="0" smtClean="0">
                <a:solidFill>
                  <a:srgbClr val="FF0000"/>
                </a:solidFill>
                <a:latin typeface="Times New Roman" pitchFamily="18" charset="0"/>
                <a:cs typeface="Times New Roman" pitchFamily="18" charset="0"/>
              </a:rPr>
              <a:t>2.  </a:t>
            </a:r>
            <a:r>
              <a:rPr lang="en-US" sz="4000" b="1" u="sng" dirty="0" smtClean="0">
                <a:solidFill>
                  <a:srgbClr val="FF0000"/>
                </a:solidFill>
                <a:latin typeface="Times New Roman" pitchFamily="18" charset="0"/>
                <a:cs typeface="Times New Roman" pitchFamily="18" charset="0"/>
              </a:rPr>
              <a:t>Pneumatography in guinea pig </a:t>
            </a:r>
          </a:p>
          <a:p>
            <a:endParaRPr lang="en-US" sz="28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Animal used – Guinea pig </a:t>
            </a:r>
          </a:p>
          <a:p>
            <a:r>
              <a:rPr lang="en-US" sz="3600" dirty="0" err="1" smtClean="0">
                <a:latin typeface="Times New Roman" pitchFamily="18" charset="0"/>
                <a:cs typeface="Times New Roman" pitchFamily="18" charset="0"/>
              </a:rPr>
              <a:t>Anaesthetic</a:t>
            </a:r>
            <a:r>
              <a:rPr lang="en-US" sz="3600" dirty="0" smtClean="0">
                <a:latin typeface="Times New Roman" pitchFamily="18" charset="0"/>
                <a:cs typeface="Times New Roman" pitchFamily="18" charset="0"/>
              </a:rPr>
              <a:t>  used- Urethane (1.5g/Kg .)</a:t>
            </a:r>
          </a:p>
          <a:p>
            <a:r>
              <a:rPr lang="en-US" sz="3600" dirty="0" smtClean="0">
                <a:latin typeface="Times New Roman" pitchFamily="18" charset="0"/>
                <a:cs typeface="Times New Roman" pitchFamily="18" charset="0"/>
              </a:rPr>
              <a:t>Route of administration – IP. </a:t>
            </a:r>
          </a:p>
          <a:p>
            <a:r>
              <a:rPr lang="en-US" sz="3600" dirty="0" smtClean="0">
                <a:latin typeface="Times New Roman" pitchFamily="18" charset="0"/>
                <a:cs typeface="Times New Roman" pitchFamily="18" charset="0"/>
              </a:rPr>
              <a:t>Aim – to measure respiratory &amp; circulatory parameter. </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382000" cy="5509200"/>
          </a:xfrm>
          <a:prstGeom prst="rect">
            <a:avLst/>
          </a:prstGeom>
          <a:noFill/>
        </p:spPr>
        <p:txBody>
          <a:bodyPr wrap="square" rtlCol="0">
            <a:spAutoFit/>
          </a:bodyPr>
          <a:lstStyle/>
          <a:p>
            <a:r>
              <a:rPr lang="en-US" sz="3200" b="1" u="sng" dirty="0" smtClean="0">
                <a:latin typeface="Times New Roman" pitchFamily="18" charset="0"/>
                <a:cs typeface="Times New Roman" pitchFamily="18" charset="0"/>
              </a:rPr>
              <a:t>Procedure </a:t>
            </a:r>
          </a:p>
          <a:p>
            <a:r>
              <a:rPr lang="en-US" sz="3200" dirty="0" smtClean="0">
                <a:latin typeface="Times New Roman" pitchFamily="18" charset="0"/>
                <a:cs typeface="Times New Roman" pitchFamily="18" charset="0"/>
              </a:rPr>
              <a:t> Trachea is </a:t>
            </a:r>
            <a:r>
              <a:rPr lang="en-US" sz="3200" dirty="0" err="1" smtClean="0">
                <a:latin typeface="Times New Roman" pitchFamily="18" charset="0"/>
                <a:cs typeface="Times New Roman" pitchFamily="18" charset="0"/>
              </a:rPr>
              <a:t>cannulated</a:t>
            </a:r>
            <a:r>
              <a:rPr lang="en-US" sz="3200" dirty="0" smtClean="0">
                <a:latin typeface="Times New Roman" pitchFamily="18" charset="0"/>
                <a:cs typeface="Times New Roman" pitchFamily="18" charset="0"/>
              </a:rPr>
              <a:t> ( connected to </a:t>
            </a:r>
            <a:r>
              <a:rPr lang="en-US" sz="3200" dirty="0" err="1" smtClean="0">
                <a:latin typeface="Times New Roman" pitchFamily="18" charset="0"/>
                <a:cs typeface="Times New Roman" pitchFamily="18" charset="0"/>
              </a:rPr>
              <a:t>pneumatograph</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smtClean="0">
                <a:latin typeface="Times New Roman"/>
                <a:cs typeface="Times New Roman"/>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Catheter placed in </a:t>
            </a:r>
            <a:r>
              <a:rPr lang="en-US" sz="3200" dirty="0" err="1" smtClean="0">
                <a:latin typeface="Times New Roman" pitchFamily="18" charset="0"/>
                <a:cs typeface="Times New Roman" pitchFamily="18" charset="0"/>
              </a:rPr>
              <a:t>oesophagus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oesophageal</a:t>
            </a:r>
            <a:r>
              <a:rPr lang="en-US" sz="3200" dirty="0" smtClean="0">
                <a:latin typeface="Times New Roman" pitchFamily="18" charset="0"/>
                <a:cs typeface="Times New Roman" pitchFamily="18" charset="0"/>
              </a:rPr>
              <a:t> transducer) with the tip inside thorax (register </a:t>
            </a:r>
            <a:r>
              <a:rPr lang="en-US" sz="3200" dirty="0" err="1" smtClean="0">
                <a:latin typeface="Times New Roman" pitchFamily="18" charset="0"/>
                <a:cs typeface="Times New Roman" pitchFamily="18" charset="0"/>
              </a:rPr>
              <a:t>intrathoracic</a:t>
            </a:r>
            <a:r>
              <a:rPr lang="en-US" sz="3200" dirty="0" smtClean="0">
                <a:latin typeface="Times New Roman" pitchFamily="18" charset="0"/>
                <a:cs typeface="Times New Roman" pitchFamily="18" charset="0"/>
              </a:rPr>
              <a:t> pressure) </a:t>
            </a:r>
          </a:p>
          <a:p>
            <a:r>
              <a:rPr lang="en-US" sz="3200" dirty="0" smtClean="0">
                <a:latin typeface="Times New Roman" pitchFamily="18" charset="0"/>
                <a:cs typeface="Times New Roman" pitchFamily="18" charset="0"/>
              </a:rPr>
              <a:t>                        </a:t>
            </a:r>
            <a:r>
              <a:rPr lang="en-US" sz="3200" dirty="0" smtClean="0">
                <a:latin typeface="Times New Roman"/>
                <a:cs typeface="Times New Roman"/>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Cephalic vein &amp; carotid artery </a:t>
            </a:r>
            <a:r>
              <a:rPr lang="en-US" sz="3200" dirty="0" err="1" smtClean="0">
                <a:latin typeface="Times New Roman" pitchFamily="18" charset="0"/>
                <a:cs typeface="Times New Roman" pitchFamily="18" charset="0"/>
              </a:rPr>
              <a:t>cannulated</a:t>
            </a:r>
            <a:r>
              <a:rPr lang="en-US" sz="3200" dirty="0" smtClean="0">
                <a:latin typeface="Times New Roman" pitchFamily="18" charset="0"/>
                <a:cs typeface="Times New Roman" pitchFamily="18" charset="0"/>
              </a:rPr>
              <a:t> </a:t>
            </a:r>
          </a:p>
          <a:p>
            <a:pPr>
              <a:tabLst>
                <a:tab pos="6113463" algn="l"/>
              </a:tabLst>
            </a:pPr>
            <a:r>
              <a:rPr lang="en-US" sz="3200" dirty="0" smtClean="0">
                <a:latin typeface="Times New Roman" pitchFamily="18" charset="0"/>
                <a:cs typeface="Times New Roman" pitchFamily="18" charset="0"/>
              </a:rPr>
              <a:t>                         </a:t>
            </a:r>
            <a:r>
              <a:rPr lang="en-US" sz="3200" dirty="0" smtClean="0">
                <a:latin typeface="Times New Roman"/>
                <a:cs typeface="Times New Roman"/>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Test &amp; control reading recorde</a:t>
            </a:r>
            <a:r>
              <a:rPr lang="en-US" sz="2400" dirty="0" smtClean="0">
                <a:latin typeface="Times New Roman" pitchFamily="18" charset="0"/>
                <a:cs typeface="Times New Roman" pitchFamily="18" charset="0"/>
              </a:rPr>
              <a:t>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Music\Desktop\Downloads\Schematic-drawing-of-the-head-out-body-plethysmograph-The-figure-illustrates-the.png"/>
          <p:cNvPicPr>
            <a:picLocks noChangeAspect="1" noChangeArrowheads="1"/>
          </p:cNvPicPr>
          <p:nvPr/>
        </p:nvPicPr>
        <p:blipFill>
          <a:blip r:embed="rId2"/>
          <a:srcRect/>
          <a:stretch>
            <a:fillRect/>
          </a:stretch>
        </p:blipFill>
        <p:spPr bwMode="auto">
          <a:xfrm>
            <a:off x="457200" y="381000"/>
            <a:ext cx="8077199" cy="6019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2057400"/>
            <a:ext cx="6477000" cy="1446550"/>
          </a:xfrm>
          <a:prstGeom prst="rect">
            <a:avLst/>
          </a:prstGeom>
          <a:noFill/>
        </p:spPr>
        <p:txBody>
          <a:bodyPr wrap="square" rtlCol="0">
            <a:spAutoFit/>
          </a:bodyPr>
          <a:lstStyle/>
          <a:p>
            <a:r>
              <a:rPr lang="en-US" sz="8800" dirty="0" smtClean="0">
                <a:solidFill>
                  <a:srgbClr val="FF0000"/>
                </a:solidFill>
                <a:latin typeface="Algerian" pitchFamily="82" charset="0"/>
              </a:rPr>
              <a:t>THANK YOU </a:t>
            </a:r>
            <a:endParaRPr lang="en-US" sz="88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001000" cy="6801862"/>
          </a:xfrm>
          <a:prstGeom prst="rect">
            <a:avLst/>
          </a:prstGeom>
          <a:noFill/>
        </p:spPr>
        <p:txBody>
          <a:bodyPr wrap="square" rtlCol="0">
            <a:spAutoFit/>
          </a:bodyPr>
          <a:lstStyle/>
          <a:p>
            <a:r>
              <a:rPr lang="en-US" sz="2000" b="1" dirty="0" smtClean="0"/>
              <a:t> </a:t>
            </a:r>
          </a:p>
          <a:p>
            <a:pPr algn="ctr"/>
            <a:r>
              <a:rPr lang="en-US" sz="4000" b="1" dirty="0" smtClean="0">
                <a:latin typeface="Times New Roman" pitchFamily="18" charset="0"/>
                <a:cs typeface="Times New Roman" pitchFamily="18" charset="0"/>
              </a:rPr>
              <a:t>Asthma </a:t>
            </a:r>
          </a:p>
          <a:p>
            <a:pPr algn="just"/>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chronic disease of the airways in which variable periodic symptoms occur, along with airflow obstruction and bronchial hyper-responsiveness is termed as </a:t>
            </a:r>
            <a:r>
              <a:rPr lang="en-US" sz="3200" dirty="0" smtClean="0">
                <a:latin typeface="Times New Roman" pitchFamily="18" charset="0"/>
                <a:cs typeface="Times New Roman" pitchFamily="18" charset="0"/>
              </a:rPr>
              <a:t>asthma .</a:t>
            </a:r>
          </a:p>
          <a:p>
            <a:r>
              <a:rPr lang="en-US" sz="3200" b="1" dirty="0" err="1" smtClean="0">
                <a:latin typeface="Times New Roman" pitchFamily="18" charset="0"/>
                <a:cs typeface="Times New Roman" pitchFamily="18" charset="0"/>
              </a:rPr>
              <a:t>Antiasthmatic</a:t>
            </a:r>
            <a:r>
              <a:rPr lang="en-US" sz="3200" b="1" dirty="0" smtClean="0">
                <a:latin typeface="Times New Roman" pitchFamily="18" charset="0"/>
                <a:cs typeface="Times New Roman" pitchFamily="18" charset="0"/>
              </a:rPr>
              <a:t> Agents </a:t>
            </a:r>
            <a:r>
              <a:rPr lang="en-US" sz="3200" dirty="0" smtClean="0">
                <a:latin typeface="Times New Roman" pitchFamily="18" charset="0"/>
                <a:cs typeface="Times New Roman" pitchFamily="18" charset="0"/>
              </a:rPr>
              <a:t>– The agents which is used to treat asthma. </a:t>
            </a:r>
          </a:p>
          <a:p>
            <a:r>
              <a:rPr lang="en-US" sz="3200" dirty="0" smtClean="0">
                <a:latin typeface="Times New Roman" pitchFamily="18" charset="0"/>
                <a:cs typeface="Times New Roman" pitchFamily="18" charset="0"/>
              </a:rPr>
              <a:t>Examples- Long acting bronchodilators – Beta agonists(</a:t>
            </a:r>
            <a:r>
              <a:rPr lang="en-US" sz="3200" dirty="0" err="1" smtClean="0">
                <a:latin typeface="Times New Roman" pitchFamily="18" charset="0"/>
                <a:cs typeface="Times New Roman" pitchFamily="18" charset="0"/>
              </a:rPr>
              <a:t>Salmeterol</a:t>
            </a:r>
            <a:r>
              <a:rPr lang="en-US" sz="3200" dirty="0" smtClean="0">
                <a:latin typeface="Times New Roman" pitchFamily="18" charset="0"/>
                <a:cs typeface="Times New Roman" pitchFamily="18" charset="0"/>
              </a:rPr>
              <a:t>)</a:t>
            </a:r>
          </a:p>
          <a:p>
            <a:r>
              <a:rPr lang="en-US" sz="3200" dirty="0" err="1" smtClean="0">
                <a:latin typeface="Times New Roman" pitchFamily="18" charset="0"/>
                <a:cs typeface="Times New Roman" pitchFamily="18" charset="0"/>
              </a:rPr>
              <a:t>Anticholinergics</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ipratropium</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Corticosteroid(</a:t>
            </a:r>
            <a:r>
              <a:rPr lang="en-US" sz="3200" dirty="0" err="1" smtClean="0">
                <a:latin typeface="Times New Roman" pitchFamily="18" charset="0"/>
                <a:cs typeface="Times New Roman" pitchFamily="18" charset="0"/>
              </a:rPr>
              <a:t>prednisolone</a:t>
            </a:r>
            <a:r>
              <a:rPr lang="en-US" sz="3200" dirty="0" smtClean="0">
                <a:latin typeface="Times New Roman" pitchFamily="18" charset="0"/>
                <a:cs typeface="Times New Roman" pitchFamily="18" charset="0"/>
              </a:rPr>
              <a:t>)</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696200" cy="6463308"/>
          </a:xfrm>
          <a:prstGeom prst="rect">
            <a:avLst/>
          </a:prstGeom>
          <a:noFill/>
        </p:spPr>
        <p:txBody>
          <a:bodyPr wrap="square" rtlCol="0">
            <a:spAutoFit/>
          </a:bodyPr>
          <a:lstStyle/>
          <a:p>
            <a:r>
              <a:rPr lang="en-US" b="1" u="sng" dirty="0" smtClean="0"/>
              <a:t>TYPES OF MODEL           </a:t>
            </a:r>
            <a:endParaRPr lang="en-US" dirty="0" smtClean="0"/>
          </a:p>
          <a:p>
            <a:r>
              <a:rPr lang="en-US" b="1" i="1" u="sng" dirty="0" smtClean="0"/>
              <a:t>In-Vitro tests-- </a:t>
            </a:r>
            <a:endParaRPr lang="en-US" dirty="0" smtClean="0"/>
          </a:p>
          <a:p>
            <a:pPr marL="342900" lvl="0" indent="-342900">
              <a:buFont typeface="+mj-lt"/>
              <a:buAutoNum type="arabicPeriod"/>
            </a:pPr>
            <a:r>
              <a:rPr lang="en-US" dirty="0" smtClean="0"/>
              <a:t>Histamine receptor binding.</a:t>
            </a:r>
          </a:p>
          <a:p>
            <a:pPr marL="342900" lvl="0" indent="-342900">
              <a:buFont typeface="+mj-lt"/>
              <a:buAutoNum type="arabicPeriod"/>
            </a:pPr>
            <a:r>
              <a:rPr lang="en-US" dirty="0" smtClean="0"/>
              <a:t>Effects on airways— </a:t>
            </a:r>
            <a:r>
              <a:rPr lang="en-US" u="sng" dirty="0" smtClean="0"/>
              <a:t>Tests in isolated organs</a:t>
            </a:r>
            <a:r>
              <a:rPr lang="en-US" dirty="0" smtClean="0"/>
              <a:t> </a:t>
            </a:r>
          </a:p>
          <a:p>
            <a:pPr marL="342900" lvl="0" indent="-342900">
              <a:buFont typeface="+mj-lt"/>
              <a:buAutoNum type="arabicPeriod"/>
            </a:pPr>
            <a:r>
              <a:rPr lang="en-US" dirty="0" err="1" smtClean="0"/>
              <a:t>Spsmolytic</a:t>
            </a:r>
            <a:r>
              <a:rPr lang="en-US" dirty="0" smtClean="0"/>
              <a:t> Activity in isolated guinea pig lung strips.</a:t>
            </a:r>
          </a:p>
          <a:p>
            <a:pPr marL="342900" lvl="0" indent="-342900">
              <a:buFont typeface="+mj-lt"/>
              <a:buAutoNum type="arabicPeriod"/>
            </a:pPr>
            <a:r>
              <a:rPr lang="en-US" dirty="0" err="1" smtClean="0"/>
              <a:t>Spasmolytic</a:t>
            </a:r>
            <a:r>
              <a:rPr lang="en-US" dirty="0" smtClean="0"/>
              <a:t> activity in trachea. </a:t>
            </a:r>
          </a:p>
          <a:p>
            <a:pPr marL="342900" lvl="0" indent="-342900">
              <a:buFont typeface="+mj-lt"/>
              <a:buAutoNum type="arabicPeriod"/>
            </a:pPr>
            <a:r>
              <a:rPr lang="en-US" dirty="0" smtClean="0"/>
              <a:t>Reactivity of isolated </a:t>
            </a:r>
            <a:r>
              <a:rPr lang="en-US" dirty="0" err="1" smtClean="0"/>
              <a:t>perfused</a:t>
            </a:r>
            <a:r>
              <a:rPr lang="en-US" dirty="0" smtClean="0"/>
              <a:t> trachea.</a:t>
            </a:r>
          </a:p>
          <a:p>
            <a:pPr marL="342900" lvl="0" indent="-342900">
              <a:buFont typeface="+mj-lt"/>
              <a:buAutoNum type="arabicPeriod"/>
            </a:pPr>
            <a:r>
              <a:rPr lang="en-US" dirty="0" smtClean="0"/>
              <a:t>Bronchial Perfusion of isolated lung. </a:t>
            </a:r>
          </a:p>
          <a:p>
            <a:pPr marL="342900" lvl="0" indent="-342900">
              <a:buFont typeface="+mj-lt"/>
              <a:buAutoNum type="arabicPeriod"/>
            </a:pPr>
            <a:r>
              <a:rPr lang="en-US" dirty="0" smtClean="0"/>
              <a:t>Vascular and airway responses in the isolated lung.</a:t>
            </a:r>
          </a:p>
          <a:p>
            <a:r>
              <a:rPr lang="en-US" b="1" i="1" u="sng" dirty="0" smtClean="0"/>
              <a:t>In- Vivo tests</a:t>
            </a:r>
            <a:r>
              <a:rPr lang="en-US" dirty="0" smtClean="0"/>
              <a:t> –</a:t>
            </a:r>
          </a:p>
          <a:p>
            <a:pPr marL="342900" lvl="0" indent="-342900">
              <a:buFont typeface="+mj-lt"/>
              <a:buAutoNum type="arabicPeriod"/>
            </a:pPr>
            <a:r>
              <a:rPr lang="en-US" dirty="0" err="1" smtClean="0"/>
              <a:t>Bronchospasmolytic</a:t>
            </a:r>
            <a:r>
              <a:rPr lang="en-US" dirty="0" smtClean="0"/>
              <a:t> activity in anesthetized guinea pig (</a:t>
            </a:r>
            <a:r>
              <a:rPr lang="en-US" dirty="0" err="1" smtClean="0"/>
              <a:t>Konzett</a:t>
            </a:r>
            <a:r>
              <a:rPr lang="en-US" dirty="0" smtClean="0"/>
              <a:t>- </a:t>
            </a:r>
            <a:r>
              <a:rPr lang="en-US" dirty="0" err="1" smtClean="0"/>
              <a:t>Rossler</a:t>
            </a:r>
            <a:r>
              <a:rPr lang="en-US" dirty="0" smtClean="0"/>
              <a:t> method). </a:t>
            </a:r>
          </a:p>
          <a:p>
            <a:pPr marL="342900" lvl="0" indent="-342900">
              <a:buFont typeface="+mj-lt"/>
              <a:buAutoNum type="arabicPeriod"/>
            </a:pPr>
            <a:r>
              <a:rPr lang="en-US" dirty="0" smtClean="0"/>
              <a:t>Effect of </a:t>
            </a:r>
            <a:r>
              <a:rPr lang="en-US" dirty="0" err="1" smtClean="0"/>
              <a:t>arachidonic</a:t>
            </a:r>
            <a:r>
              <a:rPr lang="en-US" dirty="0" smtClean="0"/>
              <a:t> acid or PAF on respiratory function.</a:t>
            </a:r>
          </a:p>
          <a:p>
            <a:pPr marL="342900" lvl="0" indent="-342900">
              <a:buFont typeface="+mj-lt"/>
              <a:buAutoNum type="arabicPeriod"/>
            </a:pPr>
            <a:r>
              <a:rPr lang="en-US" dirty="0" smtClean="0"/>
              <a:t>Bronchial </a:t>
            </a:r>
            <a:r>
              <a:rPr lang="en-US" dirty="0" err="1" smtClean="0"/>
              <a:t>hyperreactivity</a:t>
            </a:r>
            <a:endParaRPr lang="en-US" dirty="0" smtClean="0"/>
          </a:p>
          <a:p>
            <a:pPr marL="342900" lvl="0" indent="-342900">
              <a:buFont typeface="+mj-lt"/>
              <a:buAutoNum type="arabicPeriod"/>
            </a:pPr>
            <a:r>
              <a:rPr lang="en-US" dirty="0" smtClean="0"/>
              <a:t>Body </a:t>
            </a:r>
            <a:r>
              <a:rPr lang="en-US" dirty="0" err="1" smtClean="0"/>
              <a:t>plethysmography</a:t>
            </a:r>
            <a:r>
              <a:rPr lang="en-US" dirty="0" smtClean="0"/>
              <a:t> and respiratory parameters after histamine-induced </a:t>
            </a:r>
            <a:r>
              <a:rPr lang="en-US" dirty="0" err="1" smtClean="0"/>
              <a:t>bronchoconstriction</a:t>
            </a:r>
            <a:r>
              <a:rPr lang="en-US" dirty="0" smtClean="0"/>
              <a:t> in </a:t>
            </a:r>
            <a:r>
              <a:rPr lang="en-US" dirty="0" err="1" smtClean="0"/>
              <a:t>anesthesized</a:t>
            </a:r>
            <a:r>
              <a:rPr lang="en-US" dirty="0" smtClean="0"/>
              <a:t> guinea pigs.</a:t>
            </a:r>
          </a:p>
          <a:p>
            <a:pPr marL="342900" lvl="0" indent="-342900">
              <a:buFont typeface="+mj-lt"/>
              <a:buAutoNum type="arabicPeriod"/>
            </a:pPr>
            <a:r>
              <a:rPr lang="en-US" dirty="0" err="1" smtClean="0"/>
              <a:t>Pneumotachography</a:t>
            </a:r>
            <a:r>
              <a:rPr lang="en-US" dirty="0" smtClean="0"/>
              <a:t> in anesthetized guinea pigs.</a:t>
            </a:r>
          </a:p>
          <a:p>
            <a:pPr marL="342900" lvl="0" indent="-342900">
              <a:buFont typeface="+mj-lt"/>
              <a:buAutoNum type="arabicPeriod"/>
            </a:pPr>
            <a:r>
              <a:rPr lang="en-US" dirty="0" smtClean="0"/>
              <a:t>Airway </a:t>
            </a:r>
            <a:r>
              <a:rPr lang="en-US" dirty="0" err="1" smtClean="0"/>
              <a:t>Microvascular</a:t>
            </a:r>
            <a:r>
              <a:rPr lang="en-US" dirty="0" smtClean="0"/>
              <a:t> leakage.</a:t>
            </a:r>
          </a:p>
          <a:p>
            <a:pPr marL="342900" lvl="0" indent="-342900">
              <a:buFont typeface="+mj-lt"/>
              <a:buAutoNum type="arabicPeriod"/>
            </a:pPr>
            <a:r>
              <a:rPr lang="en-US" dirty="0" smtClean="0"/>
              <a:t>Isolated larynx in situ. </a:t>
            </a:r>
          </a:p>
          <a:p>
            <a:pPr marL="342900" indent="-342900">
              <a:buFont typeface="+mj-lt"/>
              <a:buAutoNum type="arabicPeriod"/>
            </a:pPr>
            <a:r>
              <a:rPr lang="en-US" dirty="0" err="1" smtClean="0">
                <a:latin typeface="Times New Roman" pitchFamily="18" charset="0"/>
                <a:cs typeface="Times New Roman" pitchFamily="18" charset="0"/>
              </a:rPr>
              <a:t>Pneumatography</a:t>
            </a:r>
            <a:r>
              <a:rPr lang="en-US" dirty="0" smtClean="0">
                <a:latin typeface="Times New Roman" pitchFamily="18" charset="0"/>
                <a:cs typeface="Times New Roman" pitchFamily="18" charset="0"/>
              </a:rPr>
              <a:t> in guinea pig </a:t>
            </a:r>
          </a:p>
          <a:p>
            <a:pPr marL="342900" lvl="0" indent="-342900">
              <a:buFont typeface="+mj-lt"/>
              <a:buAutoNum type="arabicPeriod"/>
            </a:pPr>
            <a:endParaRPr lang="en-US" dirty="0" smtClean="0"/>
          </a:p>
          <a:p>
            <a:pPr marL="342900" lvl="0" indent="-342900"/>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04800"/>
          <a:ext cx="8153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970865"/>
          </a:xfrm>
          <a:prstGeom prst="rect">
            <a:avLst/>
          </a:prstGeom>
          <a:noFill/>
        </p:spPr>
        <p:txBody>
          <a:bodyPr wrap="square" rtlCol="0">
            <a:spAutoFit/>
          </a:bodyPr>
          <a:lstStyle/>
          <a:p>
            <a:r>
              <a:rPr lang="en-US" b="1" i="1" dirty="0">
                <a:solidFill>
                  <a:srgbClr val="FF0000"/>
                </a:solidFill>
              </a:rPr>
              <a:t>IN-VITRO TESTS</a:t>
            </a:r>
            <a:r>
              <a:rPr lang="en-US" b="1" i="1" dirty="0"/>
              <a:t>— </a:t>
            </a:r>
          </a:p>
          <a:p>
            <a:r>
              <a:rPr lang="en-US" sz="2800" b="1" dirty="0">
                <a:solidFill>
                  <a:srgbClr val="FF0000"/>
                </a:solidFill>
                <a:latin typeface="Times New Roman" pitchFamily="18" charset="0"/>
                <a:cs typeface="Times New Roman" pitchFamily="18" charset="0"/>
              </a:rPr>
              <a:t>A. </a:t>
            </a:r>
            <a:r>
              <a:rPr lang="en-US" sz="2800" b="1" u="sng" dirty="0">
                <a:solidFill>
                  <a:srgbClr val="FF0000"/>
                </a:solidFill>
                <a:latin typeface="Times New Roman" pitchFamily="18" charset="0"/>
                <a:cs typeface="Times New Roman" pitchFamily="18" charset="0"/>
              </a:rPr>
              <a:t>Histamine receptor binding. </a:t>
            </a:r>
          </a:p>
          <a:p>
            <a:endParaRPr lang="en-US" dirty="0"/>
          </a:p>
          <a:p>
            <a:pPr algn="just"/>
            <a:r>
              <a:rPr lang="en-US" sz="2000" b="1" dirty="0">
                <a:latin typeface="Times New Roman" pitchFamily="18" charset="0"/>
                <a:cs typeface="Times New Roman" pitchFamily="18" charset="0"/>
              </a:rPr>
              <a:t>Purpose &amp; Rationale - </a:t>
            </a:r>
            <a:r>
              <a:rPr lang="en-US" sz="2000" dirty="0">
                <a:latin typeface="Times New Roman" pitchFamily="18" charset="0"/>
                <a:cs typeface="Times New Roman" pitchFamily="18" charset="0"/>
              </a:rPr>
              <a:t>to determine the affinity of test compounds to the histamine H1 receptor by measuring their inhibitory activities on the binding of the H1 antagonist 3H-pyrilamine to a plasma membrane preparation from guinea pig </a:t>
            </a:r>
            <a:r>
              <a:rPr lang="en-US" sz="2000" dirty="0" smtClean="0">
                <a:latin typeface="Times New Roman" pitchFamily="18" charset="0"/>
                <a:cs typeface="Times New Roman" pitchFamily="18" charset="0"/>
              </a:rPr>
              <a:t>rain</a:t>
            </a:r>
            <a:r>
              <a:rPr lang="en-US" sz="2000" dirty="0">
                <a:latin typeface="Times New Roman" pitchFamily="18" charset="0"/>
                <a:cs typeface="Times New Roman" pitchFamily="18" charset="0"/>
              </a:rPr>
              <a:t>. </a:t>
            </a:r>
          </a:p>
          <a:p>
            <a:pPr algn="just"/>
            <a:r>
              <a:rPr lang="en-US" sz="2000" b="1" dirty="0">
                <a:latin typeface="Times New Roman" pitchFamily="18" charset="0"/>
                <a:cs typeface="Times New Roman" pitchFamily="18" charset="0"/>
              </a:rPr>
              <a:t>Procedure : </a:t>
            </a:r>
          </a:p>
          <a:p>
            <a:pPr algn="just"/>
            <a:r>
              <a:rPr lang="en-US" sz="2000" b="1" dirty="0">
                <a:latin typeface="Times New Roman" pitchFamily="18" charset="0"/>
                <a:cs typeface="Times New Roman" pitchFamily="18" charset="0"/>
              </a:rPr>
              <a:t>Animal- Guinea pigs (brain) </a:t>
            </a:r>
          </a:p>
          <a:p>
            <a:pPr algn="just"/>
            <a:r>
              <a:rPr lang="en-US" sz="2000" b="1" dirty="0">
                <a:latin typeface="Times New Roman" pitchFamily="18" charset="0"/>
                <a:cs typeface="Times New Roman" pitchFamily="18" charset="0"/>
              </a:rPr>
              <a:t>Weight- 1g of brain in 30ml buffer. </a:t>
            </a:r>
          </a:p>
          <a:p>
            <a:pPr algn="just"/>
            <a:r>
              <a:rPr lang="en-US" sz="2000" dirty="0">
                <a:latin typeface="Times New Roman" pitchFamily="18" charset="0"/>
                <a:cs typeface="Times New Roman" pitchFamily="18" charset="0"/>
              </a:rPr>
              <a:t>Dose – </a:t>
            </a:r>
            <a:r>
              <a:rPr lang="en-US" sz="2000" u="sng" dirty="0">
                <a:latin typeface="Times New Roman" pitchFamily="18" charset="0"/>
                <a:cs typeface="Times New Roman" pitchFamily="18" charset="0"/>
              </a:rPr>
              <a:t>50 </a:t>
            </a:r>
            <a:r>
              <a:rPr lang="en-US" sz="2000" u="sng" dirty="0" err="1" smtClean="0">
                <a:latin typeface="Times New Roman" pitchFamily="18" charset="0"/>
                <a:cs typeface="Times New Roman" pitchFamily="18" charset="0"/>
              </a:rPr>
              <a:t>microleter</a:t>
            </a:r>
            <a:r>
              <a:rPr lang="en-US" sz="2000" u="sng" dirty="0" smtClean="0">
                <a:latin typeface="Times New Roman" pitchFamily="18" charset="0"/>
                <a:cs typeface="Times New Roman" pitchFamily="18" charset="0"/>
              </a:rPr>
              <a:t> </a:t>
            </a:r>
          </a:p>
          <a:p>
            <a:pPr algn="just"/>
            <a:r>
              <a:rPr lang="en-US" sz="2000" b="1" dirty="0">
                <a:latin typeface="Times New Roman" pitchFamily="18" charset="0"/>
                <a:cs typeface="Times New Roman" pitchFamily="18" charset="0"/>
              </a:rPr>
              <a:t>Method - </a:t>
            </a:r>
            <a:r>
              <a:rPr lang="en-US" sz="2000" dirty="0">
                <a:latin typeface="Times New Roman" pitchFamily="18" charset="0"/>
                <a:cs typeface="Times New Roman" pitchFamily="18" charset="0"/>
              </a:rPr>
              <a:t>Brain is homogenized in ice cold </a:t>
            </a:r>
            <a:r>
              <a:rPr lang="en-US" sz="2000" dirty="0" err="1">
                <a:latin typeface="Times New Roman" pitchFamily="18" charset="0"/>
                <a:cs typeface="Times New Roman" pitchFamily="18" charset="0"/>
              </a:rPr>
              <a:t>Tris</a:t>
            </a:r>
            <a:r>
              <a:rPr lang="en-US" sz="2000" dirty="0">
                <a:latin typeface="Times New Roman" pitchFamily="18" charset="0"/>
                <a:cs typeface="Times New Roman" pitchFamily="18" charset="0"/>
              </a:rPr>
              <a:t> solution </a:t>
            </a:r>
          </a:p>
          <a:p>
            <a:pPr algn="just"/>
            <a:r>
              <a:rPr lang="en-US" sz="2000" dirty="0" smtClean="0">
                <a:latin typeface="Times New Roman" pitchFamily="18" charset="0"/>
                <a:cs typeface="Times New Roman" pitchFamily="18" charset="0"/>
              </a:rPr>
              <a:t>                        ↓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Centrifuge For 10 minutes </a:t>
            </a:r>
          </a:p>
          <a:p>
            <a:pPr algn="just"/>
            <a:r>
              <a:rPr lang="en-US" sz="2000" dirty="0" smtClean="0">
                <a:latin typeface="Times New Roman" pitchFamily="18" charset="0"/>
                <a:cs typeface="Times New Roman" pitchFamily="18" charset="0"/>
              </a:rPr>
              <a:t>                        ↓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Discard the supernatant </a:t>
            </a:r>
          </a:p>
          <a:p>
            <a:pPr algn="just"/>
            <a:r>
              <a:rPr lang="en-US" sz="2000" dirty="0" smtClean="0">
                <a:latin typeface="Times New Roman" pitchFamily="18" charset="0"/>
                <a:cs typeface="Times New Roman" pitchFamily="18" charset="0"/>
              </a:rPr>
              <a:t>                        ↓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Freeze aliquots of 1ml at -</a:t>
            </a:r>
            <a:r>
              <a:rPr lang="en-US" sz="2000" dirty="0" smtClean="0">
                <a:latin typeface="Times New Roman" pitchFamily="18" charset="0"/>
                <a:cs typeface="Times New Roman" pitchFamily="18" charset="0"/>
              </a:rPr>
              <a:t>70</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c </a:t>
            </a:r>
            <a:endParaRPr lang="en-US" sz="2000" dirty="0">
              <a:latin typeface="Times New Roman" pitchFamily="18" charset="0"/>
              <a:cs typeface="Times New Roman" pitchFamily="18" charset="0"/>
            </a:endParaRPr>
          </a:p>
          <a:p>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924800" cy="5324535"/>
          </a:xfrm>
          <a:prstGeom prst="rect">
            <a:avLst/>
          </a:prstGeom>
          <a:noFill/>
        </p:spPr>
        <p:txBody>
          <a:bodyPr wrap="square" rtlCol="0">
            <a:spAutoFit/>
          </a:bodyPr>
          <a:lstStyle/>
          <a:p>
            <a:r>
              <a:rPr lang="en-US" sz="2000" dirty="0" err="1" smtClean="0">
                <a:latin typeface="Times New Roman" pitchFamily="18" charset="0"/>
                <a:cs typeface="Times New Roman" pitchFamily="18" charset="0"/>
              </a:rPr>
              <a:t>Resuspend</a:t>
            </a:r>
            <a:r>
              <a:rPr lang="en-US" sz="2000" dirty="0" smtClean="0">
                <a:latin typeface="Times New Roman" pitchFamily="18" charset="0"/>
                <a:cs typeface="Times New Roman" pitchFamily="18" charset="0"/>
              </a:rPr>
              <a:t> pellet in buffer( 1mg/5ml) </a:t>
            </a:r>
          </a:p>
          <a:p>
            <a:r>
              <a:rPr lang="en-US" sz="2000" dirty="0" smtClean="0">
                <a:latin typeface="Times New Roman" pitchFamily="18" charset="0"/>
                <a:cs typeface="Times New Roman" pitchFamily="18" charset="0"/>
              </a:rPr>
              <a:t>                    ↓ </a:t>
            </a:r>
          </a:p>
          <a:p>
            <a:r>
              <a:rPr lang="en-US" sz="2000" dirty="0" err="1" smtClean="0">
                <a:latin typeface="Times New Roman" pitchFamily="18" charset="0"/>
                <a:cs typeface="Times New Roman" pitchFamily="18" charset="0"/>
              </a:rPr>
              <a:t>Resuspend</a:t>
            </a:r>
            <a:r>
              <a:rPr lang="en-US" sz="2000" dirty="0" smtClean="0">
                <a:latin typeface="Times New Roman" pitchFamily="18" charset="0"/>
                <a:cs typeface="Times New Roman" pitchFamily="18" charset="0"/>
              </a:rPr>
              <a:t> pellet in buffer and centrifuge again </a:t>
            </a:r>
          </a:p>
          <a:p>
            <a:r>
              <a:rPr lang="en-US" sz="2000" dirty="0" smtClean="0">
                <a:latin typeface="Times New Roman" pitchFamily="18" charset="0"/>
                <a:cs typeface="Times New Roman" pitchFamily="18" charset="0"/>
              </a:rPr>
              <a:t>                    ↓ </a:t>
            </a:r>
          </a:p>
          <a:p>
            <a:r>
              <a:rPr lang="en-US" sz="2000" dirty="0" smtClean="0">
                <a:latin typeface="Times New Roman" pitchFamily="18" charset="0"/>
                <a:cs typeface="Times New Roman" pitchFamily="18" charset="0"/>
              </a:rPr>
              <a:t>Take 50micro </a:t>
            </a:r>
            <a:r>
              <a:rPr lang="en-US" sz="2000" dirty="0" err="1" smtClean="0">
                <a:latin typeface="Times New Roman" pitchFamily="18" charset="0"/>
                <a:cs typeface="Times New Roman" pitchFamily="18" charset="0"/>
              </a:rPr>
              <a:t>leter</a:t>
            </a:r>
            <a:r>
              <a:rPr lang="en-US" sz="2000" dirty="0" smtClean="0">
                <a:latin typeface="Times New Roman" pitchFamily="18" charset="0"/>
                <a:cs typeface="Times New Roman" pitchFamily="18" charset="0"/>
              </a:rPr>
              <a:t> test drug , 100microleter membrane suspension in shaking bath (25</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C) </a:t>
            </a:r>
          </a:p>
          <a:p>
            <a:r>
              <a:rPr lang="en-US" sz="2000" dirty="0" smtClean="0">
                <a:latin typeface="Times New Roman" pitchFamily="18" charset="0"/>
                <a:cs typeface="Times New Roman" pitchFamily="18" charset="0"/>
              </a:rPr>
              <a:t>                     ↓</a:t>
            </a:r>
          </a:p>
          <a:p>
            <a:r>
              <a:rPr lang="en-US" sz="2000" dirty="0">
                <a:latin typeface="Times New Roman" pitchFamily="18" charset="0"/>
                <a:cs typeface="Times New Roman" pitchFamily="18" charset="0"/>
              </a:rPr>
              <a:t>Incubate for 30minutes in </a:t>
            </a:r>
            <a:r>
              <a:rPr lang="en-US" sz="2000" dirty="0" err="1">
                <a:latin typeface="Times New Roman" pitchFamily="18" charset="0"/>
                <a:cs typeface="Times New Roman" pitchFamily="18" charset="0"/>
              </a:rPr>
              <a:t>Tris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HCl</a:t>
            </a:r>
            <a:r>
              <a:rPr lang="en-US" sz="2000" dirty="0">
                <a:latin typeface="Times New Roman" pitchFamily="18" charset="0"/>
                <a:cs typeface="Times New Roman" pitchFamily="18" charset="0"/>
              </a:rPr>
              <a:t> buffer </a:t>
            </a:r>
          </a:p>
          <a:p>
            <a:r>
              <a:rPr lang="en-US" sz="2000" dirty="0" smtClean="0">
                <a:latin typeface="Times New Roman" pitchFamily="18" charset="0"/>
                <a:cs typeface="Times New Roman" pitchFamily="18" charset="0"/>
              </a:rPr>
              <a:t>                     ↓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11 concentrations of 3H </a:t>
            </a:r>
            <a:r>
              <a:rPr lang="en-US" sz="2000" dirty="0" err="1">
                <a:latin typeface="Times New Roman" pitchFamily="18" charset="0"/>
                <a:cs typeface="Times New Roman" pitchFamily="18" charset="0"/>
              </a:rPr>
              <a:t>Pyrilamine</a:t>
            </a:r>
            <a:r>
              <a:rPr lang="en-US" sz="2000" dirty="0">
                <a:latin typeface="Times New Roman" pitchFamily="18" charset="0"/>
                <a:cs typeface="Times New Roman" pitchFamily="18" charset="0"/>
              </a:rPr>
              <a:t> saturation. </a:t>
            </a:r>
          </a:p>
          <a:p>
            <a:r>
              <a:rPr lang="en-US" sz="2000" b="1" dirty="0">
                <a:latin typeface="Times New Roman" pitchFamily="18" charset="0"/>
                <a:cs typeface="Times New Roman" pitchFamily="18" charset="0"/>
              </a:rPr>
              <a:t>EVALUATION OF RESULTS </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following parameters are calculated: </a:t>
            </a:r>
          </a:p>
          <a:p>
            <a:r>
              <a:rPr lang="en-US" sz="2000" dirty="0">
                <a:latin typeface="Times New Roman" pitchFamily="18" charset="0"/>
                <a:cs typeface="Times New Roman" pitchFamily="18" charset="0"/>
              </a:rPr>
              <a:t>• Total binding of 3H-pyrilamine </a:t>
            </a:r>
          </a:p>
          <a:p>
            <a:r>
              <a:rPr lang="en-US" sz="2000" dirty="0">
                <a:latin typeface="Times New Roman" pitchFamily="18" charset="0"/>
                <a:cs typeface="Times New Roman" pitchFamily="18" charset="0"/>
              </a:rPr>
              <a:t>• Non-specific binding: binding of 3H-pyrilamine in the presence of </a:t>
            </a:r>
            <a:r>
              <a:rPr lang="en-US" sz="2000" dirty="0" err="1">
                <a:latin typeface="Times New Roman" pitchFamily="18" charset="0"/>
                <a:cs typeface="Times New Roman" pitchFamily="18" charset="0"/>
              </a:rPr>
              <a:t>mepyramine</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doxepin</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Specific binding = total binding – non-specific binding </a:t>
            </a:r>
          </a:p>
          <a:p>
            <a:r>
              <a:rPr lang="en-US" sz="2000" dirty="0">
                <a:latin typeface="Times New Roman" pitchFamily="18" charset="0"/>
                <a:cs typeface="Times New Roman" pitchFamily="18" charset="0"/>
              </a:rPr>
              <a:t>• % inhibition of 3H-pyrilamine binding: 100 – specific binding as percentage of control value.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05800" cy="4585871"/>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Effects on airways— Tests in isolated organs </a:t>
            </a:r>
            <a:r>
              <a:rPr lang="en-US" b="1" u="sng"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marL="342900" lvl="0" indent="-342900">
              <a:buFont typeface="+mj-lt"/>
              <a:buAutoNum type="arabicPeriod"/>
            </a:pPr>
            <a:r>
              <a:rPr lang="en-US" sz="2400" b="1" u="sng" dirty="0" smtClean="0">
                <a:solidFill>
                  <a:srgbClr val="FF0000"/>
                </a:solidFill>
                <a:latin typeface="Times New Roman" pitchFamily="18" charset="0"/>
                <a:cs typeface="Times New Roman" pitchFamily="18" charset="0"/>
              </a:rPr>
              <a:t>Spasmolytic activity in isolated guinea pig lung strips</a:t>
            </a:r>
            <a:r>
              <a:rPr lang="en-US" sz="2400" u="sng" dirty="0" smtClean="0">
                <a:solidFill>
                  <a:srgbClr val="FF0000"/>
                </a:solidFill>
                <a:latin typeface="Times New Roman" pitchFamily="18" charset="0"/>
                <a:cs typeface="Times New Roman" pitchFamily="18" charset="0"/>
              </a:rPr>
              <a:t> </a:t>
            </a:r>
            <a:r>
              <a:rPr lang="en-US" u="sng" dirty="0" smtClean="0">
                <a:latin typeface="Times New Roman" pitchFamily="18" charset="0"/>
                <a:cs typeface="Times New Roman" pitchFamily="18" charset="0"/>
              </a:rPr>
              <a:t>➢</a:t>
            </a:r>
          </a:p>
          <a:p>
            <a:r>
              <a:rPr lang="en-US" b="1" u="sng" dirty="0" smtClean="0">
                <a:latin typeface="Times New Roman" pitchFamily="18" charset="0"/>
                <a:cs typeface="Times New Roman" pitchFamily="18" charset="0"/>
              </a:rPr>
              <a:t> </a:t>
            </a:r>
          </a:p>
          <a:p>
            <a:endParaRPr lang="en-US" b="1" u="sng" dirty="0" smtClean="0">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Purpose and rationale</a:t>
            </a:r>
            <a:r>
              <a:rPr lang="en-US" sz="2800" dirty="0" smtClean="0">
                <a:latin typeface="Times New Roman" pitchFamily="18" charset="0"/>
                <a:cs typeface="Times New Roman" pitchFamily="18" charset="0"/>
              </a:rPr>
              <a:t>:- to check the </a:t>
            </a:r>
            <a:r>
              <a:rPr lang="en-US" sz="2800" dirty="0" err="1" smtClean="0">
                <a:latin typeface="Times New Roman" pitchFamily="18" charset="0"/>
                <a:cs typeface="Times New Roman" pitchFamily="18" charset="0"/>
              </a:rPr>
              <a:t>spasmolytic</a:t>
            </a:r>
            <a:r>
              <a:rPr lang="en-US" sz="2800" dirty="0" smtClean="0">
                <a:latin typeface="Times New Roman" pitchFamily="18" charset="0"/>
                <a:cs typeface="Times New Roman" pitchFamily="18" charset="0"/>
              </a:rPr>
              <a:t> activity induced by histamine and calcium </a:t>
            </a:r>
            <a:r>
              <a:rPr lang="en-US" sz="2800" dirty="0" err="1" smtClean="0">
                <a:latin typeface="Times New Roman" pitchFamily="18" charset="0"/>
                <a:cs typeface="Times New Roman" pitchFamily="18" charset="0"/>
              </a:rPr>
              <a:t>ionophores</a:t>
            </a:r>
            <a:r>
              <a:rPr lang="en-US" sz="2800" dirty="0" smtClean="0">
                <a:latin typeface="Times New Roman" pitchFamily="18" charset="0"/>
                <a:cs typeface="Times New Roman" pitchFamily="18" charset="0"/>
              </a:rPr>
              <a:t>. </a:t>
            </a:r>
          </a:p>
          <a:p>
            <a:r>
              <a:rPr lang="en-US" sz="2800" b="1" dirty="0" smtClean="0">
                <a:latin typeface="Times New Roman" pitchFamily="18" charset="0"/>
                <a:cs typeface="Times New Roman" pitchFamily="18" charset="0"/>
              </a:rPr>
              <a:t> Procedure: ➢ </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Animal</a:t>
            </a:r>
            <a:r>
              <a:rPr lang="en-US" sz="2800" dirty="0" smtClean="0">
                <a:latin typeface="Times New Roman" pitchFamily="18" charset="0"/>
                <a:cs typeface="Times New Roman" pitchFamily="18" charset="0"/>
              </a:rPr>
              <a:t>: albino guinea pigs </a:t>
            </a:r>
          </a:p>
          <a:p>
            <a:r>
              <a:rPr lang="en-US" sz="2800" b="1" dirty="0" smtClean="0">
                <a:latin typeface="Times New Roman" pitchFamily="18" charset="0"/>
                <a:cs typeface="Times New Roman" pitchFamily="18" charset="0"/>
              </a:rPr>
              <a:t> Sex:</a:t>
            </a:r>
            <a:r>
              <a:rPr lang="en-US" sz="2800" dirty="0" smtClean="0">
                <a:latin typeface="Times New Roman" pitchFamily="18" charset="0"/>
                <a:cs typeface="Times New Roman" pitchFamily="18" charset="0"/>
              </a:rPr>
              <a:t> m/f </a:t>
            </a:r>
          </a:p>
          <a:p>
            <a:r>
              <a:rPr lang="en-US" sz="2800" b="1" dirty="0" smtClean="0">
                <a:latin typeface="Times New Roman" pitchFamily="18" charset="0"/>
                <a:cs typeface="Times New Roman" pitchFamily="18" charset="0"/>
              </a:rPr>
              <a:t> Weight</a:t>
            </a:r>
            <a:r>
              <a:rPr lang="en-US" sz="2800" dirty="0" smtClean="0">
                <a:latin typeface="Times New Roman" pitchFamily="18" charset="0"/>
                <a:cs typeface="Times New Roman" pitchFamily="18" charset="0"/>
              </a:rPr>
              <a:t>: 300-450g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432530"/>
          </a:xfrm>
          <a:prstGeom prst="rect">
            <a:avLst/>
          </a:prstGeom>
          <a:noFill/>
        </p:spPr>
        <p:txBody>
          <a:bodyPr wrap="square" rtlCol="0">
            <a:spAutoFit/>
          </a:bodyPr>
          <a:lstStyle/>
          <a:p>
            <a:r>
              <a:rPr lang="en-US" sz="2800" b="1" dirty="0" smtClean="0"/>
              <a:t> </a:t>
            </a:r>
            <a:r>
              <a:rPr lang="en-US" sz="2400" b="1" dirty="0" smtClean="0">
                <a:latin typeface="Times New Roman" pitchFamily="18" charset="0"/>
                <a:cs typeface="Times New Roman" pitchFamily="18" charset="0"/>
              </a:rPr>
              <a:t>Method</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Sacrificed by ether overdose. The chest cavity is opened and the lungs are removed Cut into strips of 5cm in PSS. Mounted in organ bath. Bubbled with </a:t>
            </a:r>
            <a:r>
              <a:rPr lang="en-US" sz="2400" dirty="0" err="1" smtClean="0">
                <a:latin typeface="Times New Roman" pitchFamily="18" charset="0"/>
                <a:cs typeface="Times New Roman" pitchFamily="18" charset="0"/>
              </a:rPr>
              <a:t>carbogen</a:t>
            </a:r>
            <a:r>
              <a:rPr lang="en-US" sz="2400" dirty="0" smtClean="0">
                <a:latin typeface="Times New Roman" pitchFamily="18" charset="0"/>
                <a:cs typeface="Times New Roman" pitchFamily="18" charset="0"/>
              </a:rPr>
              <a:t>, temp maintained at 37</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C. Tissue left to equilibrate for 30-60 </a:t>
            </a:r>
            <a:r>
              <a:rPr lang="en-US" sz="2400" dirty="0" err="1" smtClean="0">
                <a:latin typeface="Times New Roman" pitchFamily="18" charset="0"/>
                <a:cs typeface="Times New Roman" pitchFamily="18" charset="0"/>
              </a:rPr>
              <a:t>mins</a:t>
            </a:r>
            <a:r>
              <a:rPr lang="en-US" sz="2400"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Prior to testing </a:t>
            </a:r>
            <a:r>
              <a:rPr lang="en-US" sz="2400" dirty="0" err="1" smtClean="0">
                <a:latin typeface="Times New Roman" pitchFamily="18" charset="0"/>
                <a:cs typeface="Times New Roman" pitchFamily="18" charset="0"/>
              </a:rPr>
              <a:t>carbachol</a:t>
            </a:r>
            <a:r>
              <a:rPr lang="en-US" sz="2400" dirty="0" smtClean="0">
                <a:latin typeface="Times New Roman" pitchFamily="18" charset="0"/>
                <a:cs typeface="Times New Roman" pitchFamily="18" charset="0"/>
              </a:rPr>
              <a:t> added to check their ability to contract. </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After 20 </a:t>
            </a:r>
            <a:r>
              <a:rPr lang="en-US" sz="2400" dirty="0" err="1" smtClean="0">
                <a:latin typeface="Times New Roman" pitchFamily="18" charset="0"/>
                <a:cs typeface="Times New Roman" pitchFamily="18" charset="0"/>
              </a:rPr>
              <a:t>mins</a:t>
            </a:r>
            <a:r>
              <a:rPr lang="en-US" sz="2400" dirty="0" smtClean="0">
                <a:latin typeface="Times New Roman" pitchFamily="18" charset="0"/>
                <a:cs typeface="Times New Roman" pitchFamily="18" charset="0"/>
              </a:rPr>
              <a:t> , two </a:t>
            </a:r>
            <a:r>
              <a:rPr lang="en-US" sz="2400" dirty="0" err="1" smtClean="0">
                <a:latin typeface="Times New Roman" pitchFamily="18" charset="0"/>
                <a:cs typeface="Times New Roman" pitchFamily="18" charset="0"/>
              </a:rPr>
              <a:t>prevalues</a:t>
            </a:r>
            <a:r>
              <a:rPr lang="en-US" sz="2400" dirty="0" smtClean="0">
                <a:latin typeface="Times New Roman" pitchFamily="18" charset="0"/>
                <a:cs typeface="Times New Roman" pitchFamily="18" charset="0"/>
              </a:rPr>
              <a:t> are obtained by adding the spasmogen &amp; record contractile force at maximum level.  </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20 </a:t>
            </a:r>
            <a:r>
              <a:rPr lang="en-US" sz="2400" dirty="0" err="1" smtClean="0">
                <a:latin typeface="Times New Roman" pitchFamily="18" charset="0"/>
                <a:cs typeface="Times New Roman" pitchFamily="18" charset="0"/>
              </a:rPr>
              <a:t>mins</a:t>
            </a:r>
            <a:r>
              <a:rPr lang="en-US" sz="2400" dirty="0" smtClean="0">
                <a:latin typeface="Times New Roman" pitchFamily="18" charset="0"/>
                <a:cs typeface="Times New Roman" pitchFamily="18" charset="0"/>
              </a:rPr>
              <a:t> eq. period- spasmogen again given. 5 </a:t>
            </a:r>
            <a:r>
              <a:rPr lang="en-US" sz="2400" dirty="0" err="1" smtClean="0">
                <a:latin typeface="Times New Roman" pitchFamily="18" charset="0"/>
                <a:cs typeface="Times New Roman" pitchFamily="18" charset="0"/>
              </a:rPr>
              <a:t>mins</a:t>
            </a:r>
            <a:r>
              <a:rPr lang="en-US" sz="2400" dirty="0" smtClean="0">
                <a:latin typeface="Times New Roman" pitchFamily="18" charset="0"/>
                <a:cs typeface="Times New Roman" pitchFamily="18" charset="0"/>
              </a:rPr>
              <a:t> later- test compound added in cumulative doses at 5-10 </a:t>
            </a:r>
            <a:r>
              <a:rPr lang="en-US" sz="2400" dirty="0" err="1" smtClean="0">
                <a:latin typeface="Times New Roman" pitchFamily="18" charset="0"/>
                <a:cs typeface="Times New Roman" pitchFamily="18" charset="0"/>
              </a:rPr>
              <a:t>mins</a:t>
            </a:r>
            <a:r>
              <a:rPr lang="en-US" sz="2400" dirty="0" smtClean="0">
                <a:latin typeface="Times New Roman" pitchFamily="18" charset="0"/>
                <a:cs typeface="Times New Roman" pitchFamily="18" charset="0"/>
              </a:rPr>
              <a:t> interval.</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Contractile response determined. </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6494085"/>
          </a:xfrm>
          <a:prstGeom prst="rect">
            <a:avLst/>
          </a:prstGeom>
          <a:noFill/>
        </p:spPr>
        <p:txBody>
          <a:bodyPr wrap="square" rtlCol="0">
            <a:spAutoFit/>
          </a:bodyPr>
          <a:lstStyle/>
          <a:p>
            <a:pPr lvl="1"/>
            <a:r>
              <a:rPr lang="en-US" sz="2400" dirty="0" smtClean="0">
                <a:latin typeface="Times New Roman" pitchFamily="18" charset="0"/>
                <a:cs typeface="Times New Roman" pitchFamily="18" charset="0"/>
              </a:rPr>
              <a:t>histamine </a:t>
            </a:r>
            <a:r>
              <a:rPr lang="en-US" sz="2400" dirty="0" err="1" smtClean="0">
                <a:latin typeface="Times New Roman" pitchFamily="18" charset="0"/>
                <a:cs typeface="Times New Roman" pitchFamily="18" charset="0"/>
              </a:rPr>
              <a:t>dihydrochloride</a:t>
            </a:r>
            <a:r>
              <a:rPr lang="en-US" sz="2400" dirty="0" smtClean="0">
                <a:latin typeface="Times New Roman" pitchFamily="18" charset="0"/>
                <a:cs typeface="Times New Roman" pitchFamily="18" charset="0"/>
              </a:rPr>
              <a:t> 10</a:t>
            </a:r>
            <a:r>
              <a:rPr lang="en-US" sz="2400" baseline="30000"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g/ml for 5 min, or </a:t>
            </a:r>
          </a:p>
          <a:p>
            <a:pPr lvl="1"/>
            <a:r>
              <a:rPr lang="en-US" sz="2400" dirty="0" smtClean="0">
                <a:latin typeface="Times New Roman" pitchFamily="18" charset="0"/>
                <a:cs typeface="Times New Roman" pitchFamily="18" charset="0"/>
              </a:rPr>
              <a:t>Ca – </a:t>
            </a:r>
            <a:r>
              <a:rPr lang="en-US" sz="2400" dirty="0" err="1" smtClean="0">
                <a:latin typeface="Times New Roman" pitchFamily="18" charset="0"/>
                <a:cs typeface="Times New Roman" pitchFamily="18" charset="0"/>
              </a:rPr>
              <a:t>ionophore</a:t>
            </a:r>
            <a:r>
              <a:rPr lang="en-US" sz="2400" dirty="0" smtClean="0">
                <a:latin typeface="Times New Roman" pitchFamily="18" charset="0"/>
                <a:cs typeface="Times New Roman" pitchFamily="18" charset="0"/>
              </a:rPr>
              <a:t> 5 × 10</a:t>
            </a:r>
            <a:r>
              <a:rPr lang="en-US" sz="2400" baseline="30000"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g/ml for 5 min, or </a:t>
            </a:r>
          </a:p>
          <a:p>
            <a:pPr lvl="1"/>
            <a:r>
              <a:rPr lang="en-US" sz="2400" dirty="0" err="1" smtClean="0">
                <a:latin typeface="Times New Roman" pitchFamily="18" charset="0"/>
                <a:cs typeface="Times New Roman" pitchFamily="18" charset="0"/>
              </a:rPr>
              <a:t>Leukotriene</a:t>
            </a:r>
            <a:r>
              <a:rPr lang="en-US" sz="2400" dirty="0" smtClean="0">
                <a:latin typeface="Times New Roman" pitchFamily="18" charset="0"/>
                <a:cs typeface="Times New Roman" pitchFamily="18" charset="0"/>
              </a:rPr>
              <a:t> LTC4 10</a:t>
            </a:r>
            <a:r>
              <a:rPr lang="en-US" sz="2400" baseline="30000" dirty="0" smtClean="0">
                <a:latin typeface="Times New Roman" pitchFamily="18" charset="0"/>
                <a:cs typeface="Times New Roman" pitchFamily="18" charset="0"/>
              </a:rPr>
              <a:t>–9</a:t>
            </a:r>
            <a:r>
              <a:rPr lang="en-US" sz="2400" dirty="0" smtClean="0">
                <a:latin typeface="Times New Roman" pitchFamily="18" charset="0"/>
                <a:cs typeface="Times New Roman" pitchFamily="18" charset="0"/>
              </a:rPr>
              <a:t>–10</a:t>
            </a:r>
            <a:r>
              <a:rPr lang="en-US" sz="2400" baseline="300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g/ml for 10 min, or </a:t>
            </a:r>
            <a:endParaRPr lang="en-US" sz="1600" dirty="0" smtClean="0"/>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to the bath and recording the contractile force at its maximal level. </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Following a 20 min equilibration period, the spasmogen is administered again. Five minutes thereafter, the test compound is added in cumulative doses from 10</a:t>
            </a:r>
            <a:r>
              <a:rPr lang="en-US" sz="2400" baseline="300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to 10</a:t>
            </a:r>
            <a:r>
              <a:rPr lang="en-US" sz="2400" baseline="30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g/ml at 5 or 10 min intervals. </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The contractile response is determined </a:t>
            </a:r>
            <a:r>
              <a:rPr lang="en-US" sz="2400" dirty="0" err="1" smtClean="0">
                <a:latin typeface="Times New Roman" pitchFamily="18" charset="0"/>
                <a:cs typeface="Times New Roman" pitchFamily="18" charset="0"/>
              </a:rPr>
              <a:t>isometrically</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p>
          <a:p>
            <a:r>
              <a:rPr lang="en-US" sz="2400" b="1" u="sng" dirty="0" smtClean="0">
                <a:latin typeface="Times New Roman" pitchFamily="18" charset="0"/>
                <a:cs typeface="Times New Roman" pitchFamily="18" charset="0"/>
              </a:rPr>
              <a:t>Evaluation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%inhibition of spasmogen induced contraction is calculated.</a:t>
            </a:r>
          </a:p>
          <a:p>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616</TotalTime>
  <Words>884</Words>
  <Application>Microsoft Office PowerPoint</Application>
  <PresentationFormat>On-screen Show (4:3)</PresentationFormat>
  <Paragraphs>141</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Algerian</vt:lpstr>
      <vt:lpstr>Arial</vt:lpstr>
      <vt:lpstr>Calibri</vt:lpstr>
      <vt:lpstr>Century Schoolbook</vt:lpstr>
      <vt:lpstr>Symbol</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Mamta Tiwari</cp:lastModifiedBy>
  <cp:revision>50</cp:revision>
  <dcterms:created xsi:type="dcterms:W3CDTF">2022-11-13T14:21:05Z</dcterms:created>
  <dcterms:modified xsi:type="dcterms:W3CDTF">2023-07-13T10:20:08Z</dcterms:modified>
</cp:coreProperties>
</file>