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9728D-186C-4ADB-9888-67572A62A1B5}" type="datetimeFigureOut">
              <a:rPr lang="en-IN" smtClean="0"/>
              <a:t>06-12-2021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A92C9-A093-49A1-8255-ECB035E526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3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E9D24A-0E35-4F3F-92F7-F726FFAF8C19}" type="slidenum">
              <a:rPr lang="en-IN">
                <a:latin typeface="Calibri" pitchFamily="34" charset="0"/>
              </a:rPr>
              <a:pPr eaLnBrk="1" hangingPunct="1"/>
              <a:t>13</a:t>
            </a:fld>
            <a:endParaRPr lang="en-I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9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8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11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0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9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13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0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6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84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77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7C18-FFDE-4BC6-853F-16E6ADC744EE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9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501" y="-122830"/>
            <a:ext cx="10575499" cy="60664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Rectifier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(ESC-S101)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(Atul Kr. Agnihotri 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2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711267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Full wave rectification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31800" y="1557338"/>
            <a:ext cx="11040533" cy="4824412"/>
          </a:xfrm>
        </p:spPr>
        <p:txBody>
          <a:bodyPr/>
          <a:lstStyle/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smtClean="0"/>
              <a:t>In a circuit with a non - center tapped transformer, </a:t>
            </a:r>
            <a:r>
              <a:rPr lang="en-IN" sz="2400" smtClean="0">
                <a:solidFill>
                  <a:srgbClr val="00B050"/>
                </a:solidFill>
              </a:rPr>
              <a:t>four diodes </a:t>
            </a:r>
            <a:r>
              <a:rPr lang="en-IN" sz="2400" smtClean="0"/>
              <a:t>are required instead of the one needed for </a:t>
            </a:r>
            <a:r>
              <a:rPr lang="en-IN" sz="2400" smtClean="0">
                <a:solidFill>
                  <a:srgbClr val="00B050"/>
                </a:solidFill>
              </a:rPr>
              <a:t>half-wave rectification</a:t>
            </a:r>
            <a:r>
              <a:rPr lang="en-IN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4142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27051" y="152400"/>
            <a:ext cx="11582400" cy="1371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Full wave rectifier working animation</a:t>
            </a:r>
            <a:endParaRPr lang="en-IN" sz="2800" b="1" smtClean="0">
              <a:solidFill>
                <a:srgbClr val="0000CC"/>
              </a:solidFill>
            </a:endParaRPr>
          </a:p>
        </p:txBody>
      </p:sp>
      <p:pic>
        <p:nvPicPr>
          <p:cNvPr id="11267" name="Picture 2" descr="\\SREE\Users\Thenmurugeshwari\My Documents\Work\27.1.11\full wave rectifica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0151" y="2492376"/>
            <a:ext cx="8540749" cy="3457575"/>
          </a:xfrm>
        </p:spPr>
      </p:pic>
    </p:spTree>
    <p:extLst>
      <p:ext uri="{BB962C8B-B14F-4D97-AF65-F5344CB8AC3E}">
        <p14:creationId xmlns:p14="http://schemas.microsoft.com/office/powerpoint/2010/main" val="1504272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423400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formula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41351" y="1844675"/>
            <a:ext cx="10160000" cy="2376488"/>
          </a:xfrm>
        </p:spPr>
        <p:txBody>
          <a:bodyPr/>
          <a:lstStyle/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smtClean="0"/>
              <a:t>The </a:t>
            </a:r>
            <a:r>
              <a:rPr lang="en-IN" sz="2400" smtClean="0">
                <a:solidFill>
                  <a:srgbClr val="00B050"/>
                </a:solidFill>
              </a:rPr>
              <a:t>average and root-mean-square output voltages </a:t>
            </a:r>
            <a:r>
              <a:rPr lang="en-IN" sz="2400" smtClean="0"/>
              <a:t>of an ideal single phase full wave rectifier can be calculated as:</a:t>
            </a:r>
          </a:p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smtClean="0"/>
          </a:p>
        </p:txBody>
      </p:sp>
      <p:pic>
        <p:nvPicPr>
          <p:cNvPr id="8194" name="Picture 2" descr="\\SREE\Users\Thenmurugeshwari\My Documents\Work\27.1.11\a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1" y="3998914"/>
            <a:ext cx="4224867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\\SREE\Users\Thenmurugeshwari\My Documents\Work\27.1.11\root 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1" y="5300664"/>
            <a:ext cx="288078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0145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31800" y="328613"/>
            <a:ext cx="11150600" cy="1371600"/>
          </a:xfrm>
        </p:spPr>
        <p:txBody>
          <a:bodyPr/>
          <a:lstStyle/>
          <a:p>
            <a:pPr eaLnBrk="1" hangingPunct="1"/>
            <a:r>
              <a:rPr lang="en-US" sz="2500" b="1" smtClean="0">
                <a:solidFill>
                  <a:srgbClr val="0000CC"/>
                </a:solidFill>
              </a:rPr>
              <a:t>Output voltage of the full wave rectifier Animation</a:t>
            </a:r>
            <a:endParaRPr lang="en-IN" sz="2500" b="1" smtClean="0">
              <a:solidFill>
                <a:srgbClr val="0000CC"/>
              </a:solidFill>
            </a:endParaRPr>
          </a:p>
        </p:txBody>
      </p:sp>
      <p:pic>
        <p:nvPicPr>
          <p:cNvPr id="13315" name="Picture 2" descr="\\SREE\Users\Thenmurugeshwari\My Documents\Work\27.1.11\outpu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6185" y="2997200"/>
            <a:ext cx="3194049" cy="1524000"/>
          </a:xfrm>
        </p:spPr>
      </p:pic>
    </p:spTree>
    <p:extLst>
      <p:ext uri="{BB962C8B-B14F-4D97-AF65-F5344CB8AC3E}">
        <p14:creationId xmlns:p14="http://schemas.microsoft.com/office/powerpoint/2010/main" val="4001584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806517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Bridge rectifier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1800" y="2349500"/>
            <a:ext cx="10160000" cy="2808288"/>
          </a:xfrm>
        </p:spPr>
        <p:txBody>
          <a:bodyPr/>
          <a:lstStyle/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smtClean="0"/>
              <a:t>A bridge rectifier makes </a:t>
            </a:r>
            <a:r>
              <a:rPr lang="en-IN" sz="2400" smtClean="0">
                <a:solidFill>
                  <a:srgbClr val="00B050"/>
                </a:solidFill>
              </a:rPr>
              <a:t>use of four diodes in a bridge arrangement to achieve full-wave rectification</a:t>
            </a:r>
            <a:r>
              <a:rPr lang="en-IN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0427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1" y="152400"/>
            <a:ext cx="9038167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Bridge rectifier circuit</a:t>
            </a:r>
            <a:endParaRPr lang="en-IN" b="1" smtClean="0">
              <a:solidFill>
                <a:srgbClr val="0000CC"/>
              </a:solidFill>
            </a:endParaRPr>
          </a:p>
        </p:txBody>
      </p:sp>
      <p:pic>
        <p:nvPicPr>
          <p:cNvPr id="15363" name="Picture 2" descr="\\SREE\Users\Thenmurugeshwari\My Documents\Work\27.1.11\bridge rectifier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3267" y="2997201"/>
            <a:ext cx="8072967" cy="2443163"/>
          </a:xfrm>
        </p:spPr>
      </p:pic>
    </p:spTree>
    <p:extLst>
      <p:ext uri="{BB962C8B-B14F-4D97-AF65-F5344CB8AC3E}">
        <p14:creationId xmlns:p14="http://schemas.microsoft.com/office/powerpoint/2010/main" val="276397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19667" y="257175"/>
            <a:ext cx="10767484" cy="1371600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0000CC"/>
                </a:solidFill>
              </a:rPr>
              <a:t>Bridge rectifier working animation</a:t>
            </a:r>
            <a:endParaRPr lang="en-IN" sz="3000" b="1" smtClean="0">
              <a:solidFill>
                <a:srgbClr val="0000CC"/>
              </a:solidFill>
            </a:endParaRPr>
          </a:p>
        </p:txBody>
      </p:sp>
      <p:pic>
        <p:nvPicPr>
          <p:cNvPr id="16387" name="Picture 2" descr="\\SREE\Users\Thenmurugeshwari\My Documents\Work\27.1.11\bridg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618" y="3068638"/>
            <a:ext cx="6201833" cy="2686050"/>
          </a:xfrm>
        </p:spPr>
      </p:pic>
    </p:spTree>
    <p:extLst>
      <p:ext uri="{BB962C8B-B14F-4D97-AF65-F5344CB8AC3E}">
        <p14:creationId xmlns:p14="http://schemas.microsoft.com/office/powerpoint/2010/main" val="3571231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57984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introduction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831851" y="2079626"/>
            <a:ext cx="10160000" cy="4373563"/>
          </a:xfrm>
        </p:spPr>
        <p:txBody>
          <a:bodyPr/>
          <a:lstStyle/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200" smtClean="0"/>
              <a:t>A </a:t>
            </a:r>
            <a:r>
              <a:rPr lang="en-IN" sz="2200" smtClean="0">
                <a:solidFill>
                  <a:srgbClr val="00B050"/>
                </a:solidFill>
              </a:rPr>
              <a:t>rectifier</a:t>
            </a:r>
            <a:r>
              <a:rPr lang="en-IN" sz="2200" smtClean="0"/>
              <a:t> is an electrical device that </a:t>
            </a:r>
            <a:r>
              <a:rPr lang="en-IN" sz="2200" smtClean="0">
                <a:solidFill>
                  <a:srgbClr val="00B050"/>
                </a:solidFill>
              </a:rPr>
              <a:t>converts</a:t>
            </a:r>
            <a:r>
              <a:rPr lang="en-IN" sz="2200" smtClean="0"/>
              <a:t> </a:t>
            </a:r>
            <a:r>
              <a:rPr lang="en-IN" sz="2200" smtClean="0">
                <a:solidFill>
                  <a:srgbClr val="00B050"/>
                </a:solidFill>
              </a:rPr>
              <a:t>alternating current (AC)</a:t>
            </a:r>
            <a:r>
              <a:rPr lang="en-IN" sz="2200" smtClean="0"/>
              <a:t>, which periodically reverses direction, </a:t>
            </a:r>
            <a:r>
              <a:rPr lang="en-IN" sz="2200" smtClean="0">
                <a:solidFill>
                  <a:srgbClr val="00B050"/>
                </a:solidFill>
              </a:rPr>
              <a:t>to direct current (DC)</a:t>
            </a:r>
            <a:r>
              <a:rPr lang="en-IN" sz="2200" smtClean="0"/>
              <a:t>, which is in only one direction, a process known as </a:t>
            </a:r>
            <a:r>
              <a:rPr lang="en-IN" sz="2200" smtClean="0">
                <a:solidFill>
                  <a:srgbClr val="00B050"/>
                </a:solidFill>
              </a:rPr>
              <a:t>rectification</a:t>
            </a:r>
            <a:r>
              <a:rPr lang="en-IN" sz="22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038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2400"/>
            <a:ext cx="10191751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Types of Rectifiers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884" y="2276475"/>
            <a:ext cx="4047067" cy="865188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300" smtClean="0"/>
              <a:t>Half wave Rectifier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endParaRPr lang="en-IN" sz="2300" smtClean="0"/>
          </a:p>
        </p:txBody>
      </p:sp>
      <p:pic>
        <p:nvPicPr>
          <p:cNvPr id="1026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628901"/>
            <a:ext cx="48048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3421064"/>
            <a:ext cx="48048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680884" y="2997201"/>
            <a:ext cx="4815416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>
                <a:latin typeface="Constantia" pitchFamily="18" charset="0"/>
              </a:rPr>
              <a:t>Full wave Rectifier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endParaRPr lang="en-IN" sz="2300">
              <a:latin typeface="Constantia" pitchFamily="18" charset="0"/>
            </a:endParaRPr>
          </a:p>
        </p:txBody>
      </p:sp>
      <p:pic>
        <p:nvPicPr>
          <p:cNvPr id="13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4314826"/>
            <a:ext cx="48048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600451" y="3890964"/>
            <a:ext cx="48133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>
                <a:latin typeface="Constantia" pitchFamily="18" charset="0"/>
              </a:rPr>
              <a:t>Bridge Rectifier</a:t>
            </a:r>
          </a:p>
        </p:txBody>
      </p:sp>
    </p:spTree>
    <p:extLst>
      <p:ext uri="{BB962C8B-B14F-4D97-AF65-F5344CB8AC3E}">
        <p14:creationId xmlns:p14="http://schemas.microsoft.com/office/powerpoint/2010/main" val="230868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allAtOnce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094384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Half wave rectifier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4417" y="1916114"/>
            <a:ext cx="10160000" cy="4465637"/>
          </a:xfrm>
        </p:spPr>
        <p:txBody>
          <a:bodyPr rtlCol="0">
            <a:normAutofit/>
          </a:bodyPr>
          <a:lstStyle/>
          <a:p>
            <a:pPr marL="720725" indent="-538163" algn="just" eaLnBrk="1" fontAlgn="auto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dirty="0" smtClean="0"/>
              <a:t>In </a:t>
            </a:r>
            <a:r>
              <a:rPr lang="en-IN" sz="2400" dirty="0"/>
              <a:t>half wave rectification, either the </a:t>
            </a:r>
            <a:r>
              <a:rPr lang="en-IN" sz="2400" dirty="0">
                <a:solidFill>
                  <a:srgbClr val="00B050"/>
                </a:solidFill>
              </a:rPr>
              <a:t>positive or negative half of the AC wave is passed</a:t>
            </a:r>
            <a:r>
              <a:rPr lang="en-IN" sz="2400" dirty="0"/>
              <a:t>, while the other half is blocked. </a:t>
            </a:r>
            <a:endParaRPr lang="en-IN" sz="2400" dirty="0" smtClean="0"/>
          </a:p>
          <a:p>
            <a:pPr marL="720725" indent="-538163" algn="just" eaLnBrk="1" fontAlgn="auto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US" sz="2400" dirty="0"/>
              <a:t>B</a:t>
            </a:r>
            <a:r>
              <a:rPr lang="en-IN" sz="2400" dirty="0"/>
              <a:t>ecause only </a:t>
            </a:r>
            <a:r>
              <a:rPr lang="en-IN" sz="2400" dirty="0">
                <a:solidFill>
                  <a:srgbClr val="00B050"/>
                </a:solidFill>
              </a:rPr>
              <a:t>one half of the input waveform reaches the output</a:t>
            </a:r>
            <a:r>
              <a:rPr lang="en-IN" sz="2400" dirty="0"/>
              <a:t>, it is very inefficient if used for </a:t>
            </a:r>
            <a:r>
              <a:rPr lang="en-IN" sz="2400" dirty="0">
                <a:solidFill>
                  <a:srgbClr val="00B050"/>
                </a:solidFill>
              </a:rPr>
              <a:t>power transfer</a:t>
            </a:r>
            <a:r>
              <a:rPr lang="en-IN" sz="2400" dirty="0"/>
              <a:t>. 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590154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185738"/>
            <a:ext cx="10957984" cy="1371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Half wave rectifier working animation</a:t>
            </a:r>
            <a:endParaRPr lang="en-IN" sz="2800" b="1" smtClean="0">
              <a:solidFill>
                <a:srgbClr val="0000CC"/>
              </a:solidFill>
            </a:endParaRPr>
          </a:p>
        </p:txBody>
      </p:sp>
      <p:pic>
        <p:nvPicPr>
          <p:cNvPr id="5123" name="Picture 2" descr="\\SREE\Users\Thenmurugeshwari\My Documents\Work\27.1.11\Half wav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" y="2728913"/>
            <a:ext cx="9931400" cy="2419350"/>
          </a:xfrm>
        </p:spPr>
      </p:pic>
    </p:spTree>
    <p:extLst>
      <p:ext uri="{BB962C8B-B14F-4D97-AF65-F5344CB8AC3E}">
        <p14:creationId xmlns:p14="http://schemas.microsoft.com/office/powerpoint/2010/main" val="2250535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1" y="152400"/>
            <a:ext cx="9326033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Half wave rectification</a:t>
            </a:r>
            <a:endParaRPr lang="en-IN" b="1" smtClean="0">
              <a:solidFill>
                <a:srgbClr val="0000CC"/>
              </a:solidFill>
            </a:endParaRPr>
          </a:p>
        </p:txBody>
      </p:sp>
      <p:pic>
        <p:nvPicPr>
          <p:cNvPr id="6147" name="Picture 2" descr="\\SREE\Users\Thenmurugeshwari\My Documents\Work\27.1.11\half wave rectifi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417" y="2852739"/>
            <a:ext cx="10160000" cy="1692275"/>
          </a:xfrm>
        </p:spPr>
      </p:pic>
    </p:spTree>
    <p:extLst>
      <p:ext uri="{BB962C8B-B14F-4D97-AF65-F5344CB8AC3E}">
        <p14:creationId xmlns:p14="http://schemas.microsoft.com/office/powerpoint/2010/main" val="2574607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806517" cy="1371600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0000CC"/>
                </a:solidFill>
              </a:rPr>
              <a:t>Output dc voltage calculation</a:t>
            </a:r>
            <a:endParaRPr lang="en-IN" sz="3000" b="1" smtClean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1800" y="1916114"/>
            <a:ext cx="10160000" cy="1728787"/>
          </a:xfrm>
        </p:spPr>
        <p:txBody>
          <a:bodyPr rtlCol="0">
            <a:normAutofit/>
          </a:bodyPr>
          <a:lstStyle/>
          <a:p>
            <a:pPr marL="720725" indent="-538163" algn="just" eaLnBrk="1" fontAlgn="auto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dirty="0"/>
              <a:t>The </a:t>
            </a:r>
            <a:r>
              <a:rPr lang="en-IN" sz="2400" dirty="0">
                <a:solidFill>
                  <a:srgbClr val="00B050"/>
                </a:solidFill>
              </a:rPr>
              <a:t>output DC voltage</a:t>
            </a:r>
            <a:r>
              <a:rPr lang="en-IN" sz="2400" dirty="0"/>
              <a:t> of a half wave rectifier can be calculated with the following two ideal </a:t>
            </a:r>
            <a:r>
              <a:rPr lang="en-IN" sz="2400" dirty="0" smtClean="0"/>
              <a:t>equations</a:t>
            </a:r>
          </a:p>
          <a:p>
            <a:pPr marL="720725" indent="-538163" algn="just" eaLnBrk="1" fontAlgn="auto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endParaRPr lang="en-IN" sz="2400" dirty="0" smtClean="0"/>
          </a:p>
        </p:txBody>
      </p:sp>
      <p:pic>
        <p:nvPicPr>
          <p:cNvPr id="4098" name="Picture 2" descr="\\SREE\Users\Thenmurugeshwari\My Documents\Work\27.1.11\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484" y="3581401"/>
            <a:ext cx="36830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\\SREE\Users\Thenmurugeshwari\My Documents\Work\27.1.11\formul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33" y="5084764"/>
            <a:ext cx="330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8396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711267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Full wave rectification</a:t>
            </a:r>
            <a:endParaRPr lang="en-IN" b="1" smtClean="0">
              <a:solidFill>
                <a:srgbClr val="0000CC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1800" y="1557338"/>
            <a:ext cx="11040533" cy="4824412"/>
          </a:xfrm>
        </p:spPr>
        <p:txBody>
          <a:bodyPr/>
          <a:lstStyle/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smtClean="0"/>
              <a:t>For single-phase AC, if the transformer is center-tapped, then </a:t>
            </a:r>
            <a:r>
              <a:rPr lang="en-IN" sz="2400" smtClean="0">
                <a:solidFill>
                  <a:srgbClr val="00B050"/>
                </a:solidFill>
              </a:rPr>
              <a:t>two diodes back-to-back </a:t>
            </a:r>
            <a:r>
              <a:rPr lang="en-IN" sz="2400" smtClean="0"/>
              <a:t>(i.e. anodes-to-anode or cathode-to-cathode) can form a </a:t>
            </a:r>
            <a:r>
              <a:rPr lang="en-IN" sz="2400" smtClean="0">
                <a:solidFill>
                  <a:srgbClr val="00B050"/>
                </a:solidFill>
              </a:rPr>
              <a:t>full-wave rectifier</a:t>
            </a:r>
            <a:r>
              <a:rPr lang="en-IN" sz="2400" smtClean="0"/>
              <a:t>. </a:t>
            </a:r>
          </a:p>
          <a:p>
            <a:pPr marL="720725" indent="-538163" algn="just" eaLnBrk="1" hangingPunct="1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smtClean="0"/>
          </a:p>
        </p:txBody>
      </p:sp>
    </p:spTree>
    <p:extLst>
      <p:ext uri="{BB962C8B-B14F-4D97-AF65-F5344CB8AC3E}">
        <p14:creationId xmlns:p14="http://schemas.microsoft.com/office/powerpoint/2010/main" val="2917772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401638"/>
            <a:ext cx="11438467" cy="13716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CC"/>
                </a:solidFill>
              </a:rPr>
              <a:t>Full wave rectifier using transformer and 2 diodes</a:t>
            </a:r>
            <a:endParaRPr lang="en-IN" sz="2400" b="1" smtClean="0">
              <a:solidFill>
                <a:srgbClr val="0000CC"/>
              </a:solidFill>
            </a:endParaRPr>
          </a:p>
        </p:txBody>
      </p:sp>
      <p:pic>
        <p:nvPicPr>
          <p:cNvPr id="9219" name="Picture 2" descr="\\SREE\Users\Thenmurugeshwari\My Documents\Work\27.1.11\2di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2511425"/>
            <a:ext cx="1128183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5828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Custom</PresentationFormat>
  <Paragraphs>28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 Rectifier  (ESC-S101)  (Atul Kr. Agnihotri )  </vt:lpstr>
      <vt:lpstr>introduction</vt:lpstr>
      <vt:lpstr>Types of Rectifiers</vt:lpstr>
      <vt:lpstr>Half wave rectifier</vt:lpstr>
      <vt:lpstr>Half wave rectifier working animation</vt:lpstr>
      <vt:lpstr>Half wave rectification</vt:lpstr>
      <vt:lpstr>Output dc voltage calculation</vt:lpstr>
      <vt:lpstr>Full wave rectification</vt:lpstr>
      <vt:lpstr>Full wave rectifier using transformer and 2 diodes</vt:lpstr>
      <vt:lpstr>Full wave rectification</vt:lpstr>
      <vt:lpstr>Full wave rectifier working animation</vt:lpstr>
      <vt:lpstr>formula</vt:lpstr>
      <vt:lpstr>Output voltage of the full wave rectifier Animation</vt:lpstr>
      <vt:lpstr>Bridge rectifier</vt:lpstr>
      <vt:lpstr>Bridge rectifier circuit</vt:lpstr>
      <vt:lpstr>Bridge rectifier working animation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This Pc</dc:creator>
  <cp:lastModifiedBy>This Pc</cp:lastModifiedBy>
  <cp:revision>2</cp:revision>
  <dcterms:created xsi:type="dcterms:W3CDTF">2021-12-06T08:55:02Z</dcterms:created>
  <dcterms:modified xsi:type="dcterms:W3CDTF">2021-12-06T08:55:59Z</dcterms:modified>
</cp:coreProperties>
</file>