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3" autoAdjust="0"/>
    <p:restoredTop sz="94660"/>
  </p:normalViewPr>
  <p:slideViewPr>
    <p:cSldViewPr snapToGrid="0">
      <p:cViewPr varScale="1">
        <p:scale>
          <a:sx n="53" d="100"/>
          <a:sy n="53" d="100"/>
        </p:scale>
        <p:origin x="35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370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971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453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80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186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139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461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8650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514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43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390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616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696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693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204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343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1152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433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961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D375A-FFCD-4508-BD09-E1B57F9D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9C5F6-16D7-47E3-9F6E-44482003D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A35EE-2F95-488E-A9B4-9AE90A89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3F540-0286-4D94-A7D0-C9F9EC1F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CDE73-1A68-4A99-9154-39F10911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56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87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5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53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214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296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51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5080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A3DC2E6-0D99-4167-BFE1-DAD0C0E084D2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F08972-D7D4-4AF8-859D-276A880FF4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1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4C7B-EC2C-4F71-8A45-369F3E910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975" y="1160441"/>
            <a:ext cx="7319788" cy="2268559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Supply- Meaning &amp; Determinants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10B37-2DDC-4639-A4FF-B47FD1196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975" y="4103704"/>
            <a:ext cx="6301074" cy="2754296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Economics,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</a:t>
            </a:r>
            <a:r>
              <a:rPr lang="en-I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Arts ,Humanities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Social Sciences, </a:t>
            </a:r>
            <a:b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IN" sz="2000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A5347666-B676-4C75-BC30-931BB692A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91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EE4C-6CDD-4A19-B001-451C8B1D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046" y="650534"/>
            <a:ext cx="4080030" cy="66468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Supply- Meaning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4DA5-E10E-407E-88B0-7F6CAF962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785"/>
            <a:ext cx="10515600" cy="435133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refers to amount of goods and services that the procedure are wiling to be sold in market at various price under certain market conditions during a period of time.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points are applicable to supply-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refer to what firm offer for sale not necessarily to what they succeed in selling.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is a flow process.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B5F3A9E-CCF7-4C49-9A84-80EAFE69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4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2E2A0D-7C75-47CB-BDA1-1F1BF0403911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Supply- Meaning &amp; Determinants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3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667C-B20C-4D7A-A444-DD1CFE7D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466" y="560434"/>
            <a:ext cx="5527089" cy="673562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Determinants to supply-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5F5C11-50F8-442D-9F6C-2CC2AABC0C6A}"/>
              </a:ext>
            </a:extLst>
          </p:cNvPr>
          <p:cNvSpPr/>
          <p:nvPr/>
        </p:nvSpPr>
        <p:spPr>
          <a:xfrm>
            <a:off x="3341703" y="1630550"/>
            <a:ext cx="4843509" cy="8433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of commodity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BAD3CA-6620-410A-A212-164EA192BC25}"/>
              </a:ext>
            </a:extLst>
          </p:cNvPr>
          <p:cNvSpPr/>
          <p:nvPr/>
        </p:nvSpPr>
        <p:spPr>
          <a:xfrm>
            <a:off x="3341701" y="3007310"/>
            <a:ext cx="4843509" cy="84337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of related goods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7F57B5-7E2A-470C-AB6C-803AC4A2793C}"/>
              </a:ext>
            </a:extLst>
          </p:cNvPr>
          <p:cNvSpPr/>
          <p:nvPr/>
        </p:nvSpPr>
        <p:spPr>
          <a:xfrm>
            <a:off x="3341702" y="4384071"/>
            <a:ext cx="4843509" cy="8433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of the factor of production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C454123-BB33-423D-8F98-4A80C889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4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B398F1-A1B0-4FC0-9DE7-05A10B603106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Supply- Meaning &amp; Determinants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4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5EAAEB-574A-48D1-A083-D4B28E53DBA0}"/>
              </a:ext>
            </a:extLst>
          </p:cNvPr>
          <p:cNvSpPr/>
          <p:nvPr/>
        </p:nvSpPr>
        <p:spPr>
          <a:xfrm>
            <a:off x="3581026" y="4647446"/>
            <a:ext cx="4843509" cy="84337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factors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9BF46E-E0A7-4B92-9B52-8EB27F6997A1}"/>
              </a:ext>
            </a:extLst>
          </p:cNvPr>
          <p:cNvSpPr/>
          <p:nvPr/>
        </p:nvSpPr>
        <p:spPr>
          <a:xfrm>
            <a:off x="3581027" y="3007310"/>
            <a:ext cx="4843509" cy="8433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policy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69106C3-7541-42E5-BF05-DF785DB32FE1}"/>
              </a:ext>
            </a:extLst>
          </p:cNvPr>
          <p:cNvSpPr/>
          <p:nvPr/>
        </p:nvSpPr>
        <p:spPr>
          <a:xfrm>
            <a:off x="3581026" y="1367175"/>
            <a:ext cx="4843509" cy="8433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of technology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3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15A7-945E-4591-AABF-CAA1C5EAE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2EA53-266B-4A06-BD04-A9CDB9C0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Ltd, 2006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FBBD371-3BD8-4648-8F53-63C327B1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A26B82-1992-457B-BFB8-7B444128AC2E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Supply- Meaning &amp; Determinants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35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MS Shell Dlg 2</vt:lpstr>
      <vt:lpstr>Times New Roman</vt:lpstr>
      <vt:lpstr>Tw Cen MT</vt:lpstr>
      <vt:lpstr>Wingdings</vt:lpstr>
      <vt:lpstr>Wingdings 3</vt:lpstr>
      <vt:lpstr>Madison</vt:lpstr>
      <vt:lpstr>Droplet</vt:lpstr>
      <vt:lpstr>Supply- Meaning &amp; Determinants</vt:lpstr>
      <vt:lpstr>Supply- Meaning</vt:lpstr>
      <vt:lpstr>Determinants to supply-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9</cp:revision>
  <dcterms:created xsi:type="dcterms:W3CDTF">2021-12-05T13:15:43Z</dcterms:created>
  <dcterms:modified xsi:type="dcterms:W3CDTF">2021-12-16T17:56:39Z</dcterms:modified>
</cp:coreProperties>
</file>