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D9163-FB98-4534-B15B-2C1943CCF93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8803E-1BEE-4080-B80C-14EEC95D54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9DF1-4313-44BF-81AA-6753DED02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F1141-5F0F-457E-A6AA-FBE1E97C340E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F055E-D616-4E50-A4D8-5295A0566D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  (UNIT -2)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3200400" cy="1752600"/>
          </a:xfr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(Assistant Professor)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U.I.O.P, CSJMU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Kanpur-208019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l\Desktop\csj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662" y="2885661"/>
            <a:ext cx="15906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2133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 -V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39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Process Problems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6458" cy="6248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Capping is the partial or complete separation of the top or bottom crowns of a tablet from the main body of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tablet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Capping due to granulation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promlems</a:t>
            </a:r>
            <a:endParaRPr lang="en-US" sz="3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Causes: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Large amount of fines in the granulation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Too dry or very low moisture content (leading to loss of proper binding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action.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Not thoroughly dried granules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Insufficient amount of binder or improper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binder.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Insufficient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or improper lubricant.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Increase.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Granular mass too cold to compress firm.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33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Remedies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Remove some or all fines through 100 to 200 mesh screen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Add hygroscopic substance e.g.: sorbitol, methyl- cellulose or PEG-4000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Dry the granules properly.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amount of binder OR Adding dry binder such as pre-gelatinized starch, gum acacia, powdered sorbitol, PVP, hydrophilic silica or powdered sugar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amount of lubricant or change the type of lubricant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Compress at room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3966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5500" b="1" u="sng" dirty="0">
                <a:latin typeface="Times New Roman" pitchFamily="18" charset="0"/>
                <a:cs typeface="Times New Roman" pitchFamily="18" charset="0"/>
              </a:rPr>
              <a:t>Capping </a:t>
            </a:r>
            <a:r>
              <a:rPr lang="en-US" sz="5500" b="1" u="sng" dirty="0" smtClean="0">
                <a:latin typeface="Times New Roman" pitchFamily="18" charset="0"/>
                <a:cs typeface="Times New Roman" pitchFamily="18" charset="0"/>
              </a:rPr>
              <a:t>due to Dies, Punches and Tablet Press</a:t>
            </a:r>
          </a:p>
          <a:p>
            <a:pPr algn="just"/>
            <a:r>
              <a:rPr lang="en-US" sz="5500" b="1" u="sng" dirty="0" smtClean="0">
                <a:latin typeface="Times New Roman" pitchFamily="18" charset="0"/>
                <a:cs typeface="Times New Roman" pitchFamily="18" charset="0"/>
              </a:rPr>
              <a:t>Causes</a:t>
            </a:r>
            <a:endParaRPr lang="en-US" sz="55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Poorly finished dies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Deep concave punches or beveled-edge faces of punches.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Lower punch remains below the face of die during ejection.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High turret speed. </a:t>
            </a:r>
            <a:endParaRPr lang="en-US" sz="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5500" b="1" u="sng" dirty="0" smtClean="0">
                <a:latin typeface="Times New Roman" pitchFamily="18" charset="0"/>
                <a:cs typeface="Times New Roman" pitchFamily="18" charset="0"/>
              </a:rPr>
              <a:t>Remedies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Polish dies properly.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Use flat punches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Make proper setting of lower punch during ejection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Adjust sweep-off blade correctly to facilitate proper ejection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Reduce speed of turret (Increase dwell time).</a:t>
            </a:r>
          </a:p>
          <a:p>
            <a:pPr>
              <a:buFont typeface="Wingdings" pitchFamily="2" charset="2"/>
              <a:buChar char="ü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40846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Lamination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Lamination is separation of a tablet into two or more distinct layers. Both of these problems usually result from air entrapment during processing.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Causes 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Rapid relaxation of the peripheral regions of a tablet, on ejection from a die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Causes </a:t>
            </a:r>
          </a:p>
          <a:p>
            <a:pPr marL="0" indent="0"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Rapid decompression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Use pre-compression step. 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turret speed and reduce the final compression pressure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4922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 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Mottling</a:t>
            </a:r>
          </a:p>
          <a:p>
            <a:pPr mar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is an unequal color distribution on a tablet, with light or dark areas standing on otherwise uniform surface. This results from use of a drug with a color different from that of the tablet excipients or from a drug with colored degradation products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drug used along with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or white-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excipient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 dye migrates to the surface of granulation while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drying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Improper mixing of a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binder solution</a:t>
            </a:r>
          </a:p>
        </p:txBody>
      </p:sp>
    </p:spTree>
    <p:extLst>
      <p:ext uri="{BB962C8B-B14F-4D97-AF65-F5344CB8AC3E}">
        <p14:creationId xmlns:p14="http://schemas.microsoft.com/office/powerpoint/2010/main" xmlns="" val="154705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Remedies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appropriate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colourants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Change the solvent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Change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binder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Reduce drying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temperature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Use a smaller particle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size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Incorporate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dry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additive during powder blending step, then add fine powdered adhesives such as acacia and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tragacanth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and mix well and finally add granulating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liquid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726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100" b="1" u="sng" dirty="0" smtClean="0">
                <a:latin typeface="Times New Roman" pitchFamily="18" charset="0"/>
                <a:cs typeface="Times New Roman" pitchFamily="18" charset="0"/>
              </a:rPr>
              <a:t>Picking and sticking</a:t>
            </a:r>
            <a:endParaRPr lang="en-US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Picking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is removal of a tablet’s surface material by a punch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sticking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is adhesion of tablet material to a die wall. These two problems result from excessive moisture or substances with low melting temperatures in the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formulation</a:t>
            </a:r>
          </a:p>
          <a:p>
            <a:pPr marL="0" indent="0">
              <a:buNone/>
            </a:pPr>
            <a:r>
              <a:rPr lang="en-US" sz="3800" b="1" u="sng" dirty="0" smtClean="0">
                <a:latin typeface="Times New Roman" pitchFamily="18" charset="0"/>
                <a:cs typeface="Times New Roman" pitchFamily="18" charset="0"/>
              </a:rPr>
              <a:t>Causes: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Concavity too deep for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granulation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Too little pressure. Increase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pressure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Too little or improper lubrication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Compressing too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fast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Low melting point substances, may soften from the heat of compression and lead to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picking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Too warm granules when compressing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.Too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much amount of binder. Reduce the amount of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binder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Embossing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or engraving letters on punch faces such as B, A, O, R, P, Q,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Pressure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applied is not enough; too soft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tablet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Granular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material very abrasive and cutting into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dies.</a:t>
            </a:r>
          </a:p>
          <a:p>
            <a:pPr>
              <a:buFont typeface="Wingdings" pitchFamily="2" charset="2"/>
              <a:buChar char="ü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Granular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material too warm, sticks to the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die</a:t>
            </a:r>
          </a:p>
        </p:txBody>
      </p:sp>
    </p:spTree>
    <p:extLst>
      <p:ext uri="{BB962C8B-B14F-4D97-AF65-F5344CB8AC3E}">
        <p14:creationId xmlns:p14="http://schemas.microsoft.com/office/powerpoint/2010/main" xmlns="" val="160152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10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Remedies: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concavity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optimum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pressure.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lubrication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colloidal silica as a ‘polishing agent’, so that material does not cling to punch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Reduce speed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melting-point materials. Use high meting point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lubricants.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melting point medicament in high concentration. Refrigerate granules and the entire tablet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Compress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room temperature. Cool sufficiently before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compression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type or use dry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binders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Polish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faces to high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luster.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lettering as large as possible. Plate the punch faces with chromium to produce a smooth and non-adherent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face.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pressure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optimum, 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wear-resistant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dies, reduce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temperature.</a:t>
            </a:r>
          </a:p>
        </p:txBody>
      </p:sp>
    </p:spTree>
    <p:extLst>
      <p:ext uri="{BB962C8B-B14F-4D97-AF65-F5344CB8AC3E}">
        <p14:creationId xmlns:p14="http://schemas.microsoft.com/office/powerpoint/2010/main" xmlns="" val="160152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On-screen Show (4:3)</PresentationFormat>
  <Paragraphs>85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TABLET  (UNIT -2)</vt:lpstr>
      <vt:lpstr>In Process Problems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 (UNIT -2)</dc:title>
  <dc:creator>user</dc:creator>
  <cp:lastModifiedBy>user</cp:lastModifiedBy>
  <cp:revision>1</cp:revision>
  <dcterms:created xsi:type="dcterms:W3CDTF">2022-10-08T08:57:02Z</dcterms:created>
  <dcterms:modified xsi:type="dcterms:W3CDTF">2022-10-08T08:57:25Z</dcterms:modified>
</cp:coreProperties>
</file>