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F176A-0D61-4649-90A4-BD45E4140EFD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D25F5-3E8E-4A9F-B97E-A31AA247D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42A3-973B-4766-B1B7-1D7A0032CC4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7ED3-1E0D-49BD-A025-F21ADA134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39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8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 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Flavoring agents: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chewable tablet-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Sweetening agents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chewable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tablets: Sugar,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Saccharine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(artificial): 500 time’s sweeter than sucrose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Disadvantage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Bitter aftertaste and carcinogenic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Aspartame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(artificial)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Disadvantage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Lack of stability in presence of moisture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919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tablet other than active ingredients it  also contains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number of inert materials known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excipients or additives. Different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excipients are: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Diluent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Binder or adhesive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Disintegrents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Main components of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Tablet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Lubricants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glidants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Coloring agents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Flavoring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agents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Sweetening agents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419600" y="2133600"/>
            <a:ext cx="685800" cy="28956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64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7239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Diluents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drug dosage itself is inadequate to produce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bulk than Diluents or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fillers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are used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make required bulk of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Diluents also provide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better tablet properties such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permit the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of direct compression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manufacturing process ,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improve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cohesion and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promote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flow.</a:t>
            </a:r>
          </a:p>
          <a:p>
            <a:pPr algn="just"/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diluents should have following properties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must be non toxic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must be commercially available in acceptable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grade.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cost must be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low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12488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They must be physiologically inert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They must be physically &amp; chemically stable by themselves &amp; with the drugs.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They must be free from all microbial contamination.. They do not alter the bioavailability of drug. 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must be color compatible. 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100" b="1" u="sng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: Commonly </a:t>
            </a:r>
            <a:r>
              <a:rPr lang="en-US" sz="3100" b="1" u="sng" dirty="0">
                <a:latin typeface="Times New Roman" pitchFamily="18" charset="0"/>
                <a:cs typeface="Times New Roman" pitchFamily="18" charset="0"/>
              </a:rPr>
              <a:t>used tablet diluents 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Lactose-anhydrous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Spray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dried lactose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compressed starch-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Sta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Rx 1500 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Hydrolyzed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starch-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Emdex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Celutab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Microcrystalline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cellulose-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Avicel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(PH 101and PH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102)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Dibasic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calcium phosphate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dehydrate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dihydrate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Sorbitol 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Sucrose-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Sugartab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DiPac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Nutab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10. Dextrose</a:t>
            </a:r>
          </a:p>
        </p:txBody>
      </p:sp>
    </p:spTree>
    <p:extLst>
      <p:ext uri="{BB962C8B-B14F-4D97-AF65-F5344CB8AC3E}">
        <p14:creationId xmlns:p14="http://schemas.microsoft.com/office/powerpoint/2010/main" xmlns="" val="124824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Binders and Adhesives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materials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either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dry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wet-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 to form granules or to form cohesive compacts for directly compressed tablet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 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Acacia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tragacanth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Solution for 10-25%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Cellulose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derivatives- Methyl cellulose, HPC,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HPMC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Gelatin-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10-20%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Glucose-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50% solution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Polyvinylpyrrolidone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(PVP)- 2% conc.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paste-10-20%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Sodium alginate </a:t>
            </a:r>
          </a:p>
        </p:txBody>
      </p:sp>
    </p:spTree>
    <p:extLst>
      <p:ext uri="{BB962C8B-B14F-4D97-AF65-F5344CB8AC3E}">
        <p14:creationId xmlns:p14="http://schemas.microsoft.com/office/powerpoint/2010/main" xmlns="" val="146688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838200"/>
          </a:xfrm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Disintegrants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Disintegrants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are added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a tablet formulation to facilitate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breaking or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disintegration of tablet or granules,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when it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comes in contact with water  of GIT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Starch-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5-20% of tablet weight.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Starch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derivative –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Primogel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Explotab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(1-8%)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Clays-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Veegum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HV,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bentonite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10% level in colored tablet only 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Cellulose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derivatives- Ac- Di-Sol (sodium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carboxy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methyl cellulose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Alginate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PVP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Polyvinylpyrrolidone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cross-linked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11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Superdisintegrants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Superdisintegrants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tablet swells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up to ten fold within 30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seconds as comes in  contact of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water.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Crosscarmellose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cross-linked cellulose,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Crosspovidone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cross-linked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povidone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			Sodium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starch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glycolate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cross-linked starch.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cross-linked products swell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fold with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	30 seconds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comes in  contact of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stages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ddition :A part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disintegrant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added before granulation and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before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compression, which serve 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glidants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lubricant.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carbon dioxide in effervescent tablets is also one way of disintegration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2743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Lubricant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Glidants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prevent adhesion of the tablet materials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surface of dies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punches lubricant is used.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Glidants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promote flow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powder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material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reducing the friction between the particles.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Lubricants-,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Stearic acid salt - Stearic acid, Stearic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Talc, Magnesium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stearate,PEG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(Polyethylene glycols), Surfactants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Glidants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-Silica derivative - Colloidal silica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Corn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Starch – 5-10% conc., Talc-5% conc.,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506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Coloring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use of colors and dyes in a tablet has three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purposes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Product Identification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Masking of off color drugs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more elegant product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coloring agents must be approved and certified by FDA. Two forms of colors are used in tablet preparation – FD &amp;C and D &amp; C dyes. These dyes are applied as solution in the granulating agent or Lake form of these dyes. Lakes are dyes absorbed on hydrous oxide and employed as dry powder coloring</a:t>
            </a:r>
            <a:r>
              <a:rPr lang="en-US" sz="2800" dirty="0"/>
              <a:t>. </a:t>
            </a:r>
          </a:p>
          <a:p>
            <a:pPr algn="just"/>
            <a:r>
              <a:rPr lang="en-US" sz="2800" b="1" dirty="0" smtClean="0"/>
              <a:t>Example</a:t>
            </a:r>
            <a:r>
              <a:rPr lang="en-US" sz="2000" b="1" dirty="0"/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FD &amp; C yellow 6-sunset yellow 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C yellow 5-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Tartrazine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C green 3- Fast Green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,FD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C blue 1- Brilliant Blue 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C blue 2 - Indigo carmine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C red 3-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Erythrosine., 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C red 22 – Eosin Y </a:t>
            </a:r>
          </a:p>
        </p:txBody>
      </p:sp>
    </p:spTree>
    <p:extLst>
      <p:ext uri="{BB962C8B-B14F-4D97-AF65-F5344CB8AC3E}">
        <p14:creationId xmlns:p14="http://schemas.microsoft.com/office/powerpoint/2010/main" xmlns="" val="372214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TABLET  (UNIT -2)</vt:lpstr>
      <vt:lpstr>Tablet Additives</vt:lpstr>
      <vt:lpstr>Diluents</vt:lpstr>
      <vt:lpstr>Slide 4</vt:lpstr>
      <vt:lpstr>Binders and Adhesives</vt:lpstr>
      <vt:lpstr>Disintegrants </vt:lpstr>
      <vt:lpstr>Superdisintegrants</vt:lpstr>
      <vt:lpstr>Lubricant and Glidants</vt:lpstr>
      <vt:lpstr>Coloring agent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2022-10-08T08:52:09Z</dcterms:created>
  <dcterms:modified xsi:type="dcterms:W3CDTF">2022-10-08T08:52:30Z</dcterms:modified>
</cp:coreProperties>
</file>