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CDB17-600B-4EF7-8E3A-671964B5480E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8FD37-7577-4D77-95A1-36E0AA97DC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59DF1-4313-44BF-81AA-6753DED0224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112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498B-B1B9-4DA5-823F-E64B833709FF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5976-83AF-45F6-AC30-0FB3D2DA5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498B-B1B9-4DA5-823F-E64B833709FF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5976-83AF-45F6-AC30-0FB3D2DA5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498B-B1B9-4DA5-823F-E64B833709FF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5976-83AF-45F6-AC30-0FB3D2DA5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498B-B1B9-4DA5-823F-E64B833709FF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5976-83AF-45F6-AC30-0FB3D2DA5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498B-B1B9-4DA5-823F-E64B833709FF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5976-83AF-45F6-AC30-0FB3D2DA5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498B-B1B9-4DA5-823F-E64B833709FF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5976-83AF-45F6-AC30-0FB3D2DA5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498B-B1B9-4DA5-823F-E64B833709FF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5976-83AF-45F6-AC30-0FB3D2DA5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498B-B1B9-4DA5-823F-E64B833709FF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5976-83AF-45F6-AC30-0FB3D2DA5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498B-B1B9-4DA5-823F-E64B833709FF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5976-83AF-45F6-AC30-0FB3D2DA5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498B-B1B9-4DA5-823F-E64B833709FF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5976-83AF-45F6-AC30-0FB3D2DA5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498B-B1B9-4DA5-823F-E64B833709FF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5976-83AF-45F6-AC30-0FB3D2DA5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D498B-B1B9-4DA5-823F-E64B833709FF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05976-83AF-45F6-AC30-0FB3D2DA55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TABLET  (UNIT -2)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53000"/>
            <a:ext cx="3200400" cy="1752600"/>
          </a:xfr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Mrs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Kalpana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(Assistant Professor)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U.I.O.P, CSJMU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Kanpur-208019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Dell\Desktop\csjm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6662" y="2885661"/>
            <a:ext cx="15906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86200" y="2133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PART -I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405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TABLETS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Tablet is compressed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solid dosage form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which contains medicaments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or without excipients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the Indian Pharmacopoeia Pharmaceutical tablets are solid, flat or biconvex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dosage form, prepared by compressing a drug or a mixture of drugs, with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without excipients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3906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Ideal Properties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Tablet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Tablet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should have elegant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look and should be free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of defects like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chipping, cracking,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discoloration,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contamination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Tablet should have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sufficient strength to withstand mechanical shock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during packaging, production,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dispensing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,transportation 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Tablet should have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 chemical and physical stability to maintain its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integrity through its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shelflife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ablet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must be able to release the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active constituent in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 predictable and reproducible manner.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Tablet must have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 chemical stability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throughout its shelf self so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as not to follow alteration of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active ingredient.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5142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32"/>
            <a:ext cx="9144000" cy="904568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dvantages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various advantages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Tablet dosage form are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Tablets are unit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dosage form and offer the greatest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greatest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dose precision and the least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content variability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variability.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lowest of all oral dosage form.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Tablets are Lighter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compact.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Easiest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cheapest to package and strip.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Easy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swallow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least tendency for hang-up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Sustained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release product is possible by enteric coating.</a:t>
            </a:r>
          </a:p>
        </p:txBody>
      </p:sp>
    </p:spTree>
    <p:extLst>
      <p:ext uri="{BB962C8B-B14F-4D97-AF65-F5344CB8AC3E}">
        <p14:creationId xmlns:p14="http://schemas.microsoft.com/office/powerpoint/2010/main" xmlns="" val="420546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Coating technique masks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bjectionable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odour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bitter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taste of tablet.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Suitable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large scale production.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Greatest chemical and microbial stability over all oral dosage form.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Product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identification is easy and rapid requiring no additional steps when employing an embossed and/or monogrammed punch face.</a:t>
            </a:r>
          </a:p>
        </p:txBody>
      </p:sp>
    </p:spTree>
    <p:extLst>
      <p:ext uri="{BB962C8B-B14F-4D97-AF65-F5344CB8AC3E}">
        <p14:creationId xmlns:p14="http://schemas.microsoft.com/office/powerpoint/2010/main" xmlns="" val="237006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Disadvantages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Difficult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to swallow in case of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unconscious patients and children.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Some drugs resist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to compression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into dense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compacts due to low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density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character, amorphous nature.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Drugs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with poor wetting, slow dissolution properties, optimum absorption high in GIT may be difficult to formulate or manufacture as a tablet that will still provide adequate or full drug bioavailability.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Bitter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testing drugs,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drugs that are sensitive to oxygen or drugs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with an objectionable odor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require encapsulation or coating.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625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-152400"/>
            <a:ext cx="9144000" cy="9906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Different types of Tablets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38200"/>
            <a:ext cx="92202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lphaUcParenBoth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Tablets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ingested orally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Compressed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tablet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Paracetamol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tablet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Multiple compressed tablet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Repeat action tablet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Delayed release tablet, e.g. Enteric coated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Bisacodyl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Sugar coated tablet, e.g. Multivitamin tablet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Film coated tablet, e.g. Metronidazole tablet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Chewable tablet, e.g. Antacid tablet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B) Tablets used in oral cavity: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Buccal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tablet, e.g. Vitamin-c tablet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Sublingual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tablet, e.g. Vicks Menthol tablet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Troches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or lozenges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Dental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cone</a:t>
            </a:r>
          </a:p>
        </p:txBody>
      </p:sp>
    </p:spTree>
    <p:extLst>
      <p:ext uri="{BB962C8B-B14F-4D97-AF65-F5344CB8AC3E}">
        <p14:creationId xmlns:p14="http://schemas.microsoft.com/office/powerpoint/2010/main" xmlns="" val="2902446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448800" cy="6858000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(c) Tablets administered by other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route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Implantation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tablet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Vaginal tablet, e.g.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Clotrimazole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tablet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D) Tablets used to prepare solution: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Effervescent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tablet, e.g.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Disprin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tablet (Aspirin)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Dispensing tablet, e.g. Enzyme tablet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Digiplex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Hypodermic tablet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Tablet triturates e.g. Enzyme tablet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Digiplex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700302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533</Words>
  <Application>Microsoft Office PowerPoint</Application>
  <PresentationFormat>On-screen Show (4:3)</PresentationFormat>
  <Paragraphs>57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TABLET  (UNIT -2)</vt:lpstr>
      <vt:lpstr>INTRODUCTION TABLETS</vt:lpstr>
      <vt:lpstr>Ideal Properties of Tablet</vt:lpstr>
      <vt:lpstr>Advantages</vt:lpstr>
      <vt:lpstr>Slide 5</vt:lpstr>
      <vt:lpstr>Disadvantages</vt:lpstr>
      <vt:lpstr>Different types of Tablets</vt:lpstr>
      <vt:lpstr>Slide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TABLET  (UNIT -2)</dc:title>
  <dc:creator>user</dc:creator>
  <cp:lastModifiedBy>user</cp:lastModifiedBy>
  <cp:revision>1</cp:revision>
  <dcterms:created xsi:type="dcterms:W3CDTF">2022-10-08T08:49:26Z</dcterms:created>
  <dcterms:modified xsi:type="dcterms:W3CDTF">2022-10-08T08:50:07Z</dcterms:modified>
</cp:coreProperties>
</file>