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FDF8C-0680-4D5E-ABA1-64E6DD5333C2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D7266-AC37-46F5-B089-94CF86B766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59DF1-4313-44BF-81AA-6753DED022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1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6438-25D4-4B8E-BC68-DA8867D54A7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188C-DB5E-47D4-9862-24A06796F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6438-25D4-4B8E-BC68-DA8867D54A7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188C-DB5E-47D4-9862-24A06796F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6438-25D4-4B8E-BC68-DA8867D54A7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188C-DB5E-47D4-9862-24A06796F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6438-25D4-4B8E-BC68-DA8867D54A7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188C-DB5E-47D4-9862-24A06796F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6438-25D4-4B8E-BC68-DA8867D54A7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188C-DB5E-47D4-9862-24A06796F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6438-25D4-4B8E-BC68-DA8867D54A7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188C-DB5E-47D4-9862-24A06796F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6438-25D4-4B8E-BC68-DA8867D54A7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188C-DB5E-47D4-9862-24A06796F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6438-25D4-4B8E-BC68-DA8867D54A7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188C-DB5E-47D4-9862-24A06796F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6438-25D4-4B8E-BC68-DA8867D54A7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188C-DB5E-47D4-9862-24A06796F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6438-25D4-4B8E-BC68-DA8867D54A7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188C-DB5E-47D4-9862-24A06796F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6438-25D4-4B8E-BC68-DA8867D54A7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188C-DB5E-47D4-9862-24A06796F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36438-25D4-4B8E-BC68-DA8867D54A75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0188C-DB5E-47D4-9862-24A06796F2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TABLET  (UNIT -2)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3000"/>
            <a:ext cx="3200400" cy="1752600"/>
          </a:xfr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Mrs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Kalpana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(Assistant Professor)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U.I.O.P, CSJMU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Kanpur-208019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Dell\Desktop\csjm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6662" y="2885661"/>
            <a:ext cx="15906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76662" y="2133600"/>
            <a:ext cx="1557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PART -VIII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052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ACRYLATE POLMERS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Two forms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of commercially available Enteric acrylic resins are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Eudragit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L and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Eudragit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S. 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Eudragit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l is available as an organic Solution, solid or aqueous dispersion. 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Eudragit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s is available only as an organic solution and solid. 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Eudragit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l &amp; s are soluble in intestinal Fluid at pH 6&amp;7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HPMCP </a:t>
            </a:r>
            <a:endParaRPr lang="en-US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It is derived from HPMC by esterification with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phthallic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anhydride.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are stable than cap and dissolve At lower pH compared to cap and acrylate polymers.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solubility characteristic may result in Higher bioavailability of some specific drugs. 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It is available in various grades- HP55,HP50 etc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PVAP </a:t>
            </a:r>
            <a:endParaRPr lang="en-US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is manufactured by the esterification of partially hydrolyzed Polyvinyl alcohol with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phthallic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Anhydride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3613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FILM FORMING AGENTS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film forming agents tablet coating are classified into: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1.Non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enteric film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formers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2.Enteric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film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formers.</a:t>
            </a:r>
          </a:p>
          <a:p>
            <a:pPr algn="just"/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NON-ENTERIC FILM FORMERS 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/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They are incorporated to give uniform film with desired mechanical strength which are 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follows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HPMC(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Hydroxy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propyl methyl cellulose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MHEC(Methyl hydroxyl ethyl cellulose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EC(Ethyl cellulose)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HPC(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Hydroxy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propyl cellulose)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POVIDONE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SCMC (Sodium carboxyl methyl cellulose)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PG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ACRYLATE POLYMERS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775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340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HPMC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prepared by reacting alkali treated cellulose with methyl chloride with propylene oxide.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it forms bridging &amp; rough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tablet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surface, it has to be mixed with other polymers or plasticizers.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MHEC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prepared by reacting alkali treated cellulose with methyl chloride &amp; then with ethylene oxide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has similar properties as that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HPMC.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But it is soluble in fewer organic solvents, it is not used as frequently 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HPMC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601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EC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(Ethyl Cellulose)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manufactured by the reaction of ethyl chloride with cellulose dissolved 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available in different viscosity grades.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Unplasticized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EC forms brittle films &amp; requires film modifiers to obtain acceptable film.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water insoluble &amp; thus Cannot be used alone for tablet coating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usually combined with water Soluble additives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HPMC to prepare film with reduced water soluble Properties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this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combinations are widely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sustained release coating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448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32"/>
            <a:ext cx="9144000" cy="6126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HPC(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Hydroxy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propyl cellulose)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is manufactured by the treatment of cellulose with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followed by the reaction with propylene oxide at Elevated temperature and pressure.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It forms tacky films.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combinations with other polymers to improve film characteristics. 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is soluble in water (below 40 ͦc &amp; insoluble above 45°𝒄) , GI fluids &amp; in many polar Organic solvents.</a:t>
            </a:r>
          </a:p>
          <a:p>
            <a:pPr marL="0" indent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POVIDONE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It is synthetic polymer consisting of linear 1-vinyl-2-pyrrolidinone groups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It gives clear, glossy, hard films when dry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It give tacky films which can be overcome by plasticizer or other polymer. </a:t>
            </a:r>
          </a:p>
        </p:txBody>
      </p:sp>
    </p:spTree>
    <p:extLst>
      <p:ext uri="{BB962C8B-B14F-4D97-AF65-F5344CB8AC3E}">
        <p14:creationId xmlns:p14="http://schemas.microsoft.com/office/powerpoint/2010/main" xmlns="" val="3392319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ACRYLATE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POLMERS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marketed under the trade Name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Eudragit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Eudragit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RL &amp; RS are copolymers of Acrylic and meth acrylic acid esters.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films produce pH independent, delayed actions.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Preparation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similar to that of EC formulations.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3735731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ENTERIC FILM FORMERS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Purpose: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protect acid-labile drugs from gastric fluid e.g. Enzymes &amp; certain Antibiotics.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prevent gastric distress or nausea due to irritation from the drug . e.g., Sodium salicylate.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deliver drugs intended for local Action in the intestines, e.g. Intestinal antiseptics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deliver drugs that are optimally Absorbed in the small intestine to their primary absorption site.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provide a delayed-release component for repeat-action tablets.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6516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PROPERTIES OF AN IDEAL ENTERIC COATING MATERIAL 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Resistance to gastric fluids.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Susceptibility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permeability to intestinal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fluids.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Compatibility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most coating solution components &amp; the drug substrates.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Stability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alone and in coating solution. The film should not change on aging.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Formation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a continuous film, nontoxicity, with low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cost.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application without Specialized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equipment.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Ability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be readily printed and allow film to be applied to debussed tablets.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1381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ENTERIC FILM FORMERS 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CAP(Cellulose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acetate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phthalate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Acrylate polymers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HPMCP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Hydroxypropyl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methyl cellulose phthalate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PVAP(Polyvinyl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acetate phthalate)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widely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used.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hygroscopic and relatively permeable to moisture and gastric Fluids, film formed are brittle and hence formulated with hydrophobic- Film forming materials to achieve better enteric films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Aquateric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coating is a reconstituted colloidal dispersion of latex particles. It is Composed of solid or semisolid polymer spheres of cap ranging in size from 0.05-3 Microns with an a average particle size of 0.2 microns.</a:t>
            </a:r>
          </a:p>
        </p:txBody>
      </p:sp>
    </p:spTree>
    <p:extLst>
      <p:ext uri="{BB962C8B-B14F-4D97-AF65-F5344CB8AC3E}">
        <p14:creationId xmlns:p14="http://schemas.microsoft.com/office/powerpoint/2010/main" xmlns="" val="1234479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799</Words>
  <Application>Microsoft Office PowerPoint</Application>
  <PresentationFormat>On-screen Show 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TABLET  (UNIT -2)</vt:lpstr>
      <vt:lpstr>Slide 2</vt:lpstr>
      <vt:lpstr>Slide 3</vt:lpstr>
      <vt:lpstr>Slide 4</vt:lpstr>
      <vt:lpstr>Slide 5</vt:lpstr>
      <vt:lpstr>Slide 6</vt:lpstr>
      <vt:lpstr>ENTERIC FILM FORMERS</vt:lpstr>
      <vt:lpstr>Slide 8</vt:lpstr>
      <vt:lpstr>Slide 9</vt:lpstr>
      <vt:lpstr>Slide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  (UNIT -2)</dc:title>
  <dc:creator>user</dc:creator>
  <cp:lastModifiedBy>user</cp:lastModifiedBy>
  <cp:revision>1</cp:revision>
  <dcterms:created xsi:type="dcterms:W3CDTF">2022-10-08T09:00:54Z</dcterms:created>
  <dcterms:modified xsi:type="dcterms:W3CDTF">2022-10-08T09:01:14Z</dcterms:modified>
</cp:coreProperties>
</file>