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diagrams/colors1.xml" ContentType="application/vnd.openxmlformats-officedocument.drawingml.diagramColors+xml"/>
  <Override PartName="/ppt/diagrams/colors2.xml" ContentType="application/vnd.openxmlformats-officedocument.drawingml.diagramColors+xml"/>
  <Override PartName="/ppt/diagrams/colors3.xml" ContentType="application/vnd.openxmlformats-officedocument.drawingml.diagramColors+xml"/>
  <Override PartName="/ppt/diagrams/colors4.xml" ContentType="application/vnd.openxmlformats-officedocument.drawingml.diagramColors+xml"/>
  <Override PartName="/ppt/diagrams/data1.xml" ContentType="application/vnd.openxmlformats-officedocument.drawingml.diagramData+xml"/>
  <Override PartName="/ppt/diagrams/data2.xml" ContentType="application/vnd.openxmlformats-officedocument.drawingml.diagramData+xml"/>
  <Override PartName="/ppt/diagrams/data3.xml" ContentType="application/vnd.openxmlformats-officedocument.drawingml.diagramData+xml"/>
  <Override PartName="/ppt/diagrams/data4.xml" ContentType="application/vnd.openxmlformats-officedocument.drawingml.diagramData+xml"/>
  <Override PartName="/ppt/diagrams/drawing1.xml" ContentType="application/vnd.ms-office.drawingml.diagramDrawing+xml"/>
  <Override PartName="/ppt/diagrams/drawing2.xml" ContentType="application/vnd.ms-office.drawingml.diagramDrawing+xml"/>
  <Override PartName="/ppt/diagrams/drawing3.xml" ContentType="application/vnd.ms-office.drawingml.diagramDrawing+xml"/>
  <Override PartName="/ppt/diagrams/drawing4.xml" ContentType="application/vnd.ms-office.drawingml.diagramDrawing+xml"/>
  <Override PartName="/ppt/diagrams/layout1.xml" ContentType="application/vnd.openxmlformats-officedocument.drawingml.diagram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4.xml" ContentType="application/vnd.openxmlformats-officedocument.drawingml.diagramLayout+xml"/>
  <Override PartName="/ppt/diagrams/quickStyle1.xml" ContentType="application/vnd.openxmlformats-officedocument.drawingml.diagramStyle+xml"/>
  <Override PartName="/ppt/diagrams/quickStyle2.xml" ContentType="application/vnd.openxmlformats-officedocument.drawingml.diagramStyle+xml"/>
  <Override PartName="/ppt/diagrams/quickStyle3.xml" ContentType="application/vnd.openxmlformats-officedocument.drawingml.diagramStyle+xml"/>
  <Override PartName="/ppt/diagrams/quickStyle4.xml" ContentType="application/vnd.openxmlformats-officedocument.drawingml.diagramStyl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76" r:id="rId3"/>
    <p:sldId id="257" r:id="rId4"/>
    <p:sldId id="258" r:id="rId5"/>
    <p:sldId id="259" r:id="rId6"/>
    <p:sldId id="260" r:id="rId7"/>
    <p:sldId id="261" r:id="rId8"/>
    <p:sldId id="262" r:id="rId9"/>
    <p:sldId id="263" r:id="rId10"/>
    <p:sldId id="264" r:id="rId11"/>
    <p:sldId id="265" r:id="rId12"/>
    <p:sldId id="266" r:id="rId13"/>
    <p:sldId id="269" r:id="rId14"/>
    <p:sldId id="270" r:id="rId15"/>
    <p:sldId id="271" r:id="rId16"/>
    <p:sldId id="272" r:id="rId17"/>
    <p:sldId id="273" r:id="rId18"/>
    <p:sldId id="274" r:id="rId19"/>
    <p:sldId id="27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3" Type="http://schemas.openxmlformats.org/officeDocument/2006/relationships/tableStyles" Target="tableStyles.xml"/><Relationship Id="rId22" Type="http://schemas.openxmlformats.org/officeDocument/2006/relationships/viewProps" Target="viewProps.xml"/><Relationship Id="rId21" Type="http://schemas.openxmlformats.org/officeDocument/2006/relationships/presProps" Target="presProps.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95793927-7155-4D4C-BE73-C4655BD08339}" type="doc">
      <dgm:prSet loTypeId="urn:microsoft.com/office/officeart/2005/8/layout/hProcess9" loCatId="process" qsTypeId="urn:microsoft.com/office/officeart/2005/8/quickstyle/simple1" qsCatId="simple" csTypeId="urn:microsoft.com/office/officeart/2005/8/colors/accent1_2" csCatId="accent1" phldr="1"/>
      <dgm:spPr/>
    </dgm:pt>
    <dgm:pt modelId="{E77B57D9-5A48-453A-8C30-3A478411BBB2}">
      <dgm:prSet phldrT="[Text]"/>
      <dgm:spPr/>
      <dgm:t>
        <a:bodyPr/>
        <a:lstStyle/>
        <a:p>
          <a:r>
            <a:rPr lang="en-IN" dirty="0"/>
            <a:t>Spraying</a:t>
          </a:r>
          <a:endParaRPr lang="en-GB" dirty="0"/>
        </a:p>
      </dgm:t>
    </dgm:pt>
    <dgm:pt modelId="{7CF657F5-C9E6-4FAF-96DC-F38A79ECE556}" cxnId="{E7692017-1596-4483-8889-9E1E7649B6D9}" type="parTrans">
      <dgm:prSet/>
      <dgm:spPr/>
      <dgm:t>
        <a:bodyPr/>
        <a:lstStyle/>
        <a:p>
          <a:endParaRPr lang="en-GB"/>
        </a:p>
      </dgm:t>
    </dgm:pt>
    <dgm:pt modelId="{D7E28D79-5723-4357-8BA0-7AB0DBB8E432}" cxnId="{E7692017-1596-4483-8889-9E1E7649B6D9}" type="sibTrans">
      <dgm:prSet/>
      <dgm:spPr/>
      <dgm:t>
        <a:bodyPr/>
        <a:lstStyle/>
        <a:p>
          <a:endParaRPr lang="en-GB"/>
        </a:p>
      </dgm:t>
    </dgm:pt>
    <dgm:pt modelId="{4EF38862-6A05-42CA-B032-EB4F6283ED92}">
      <dgm:prSet phldrT="[Text]"/>
      <dgm:spPr/>
      <dgm:t>
        <a:bodyPr/>
        <a:lstStyle/>
        <a:p>
          <a:r>
            <a:rPr lang="en-IN" dirty="0"/>
            <a:t>Wetting</a:t>
          </a:r>
          <a:endParaRPr lang="en-GB" dirty="0"/>
        </a:p>
      </dgm:t>
    </dgm:pt>
    <dgm:pt modelId="{A05F81F4-AFB3-4409-A5C1-68EC192ECF57}" cxnId="{AF7206D2-55AE-4F79-AA65-719CD08D6B59}" type="parTrans">
      <dgm:prSet/>
      <dgm:spPr/>
      <dgm:t>
        <a:bodyPr/>
        <a:lstStyle/>
        <a:p>
          <a:endParaRPr lang="en-GB"/>
        </a:p>
      </dgm:t>
    </dgm:pt>
    <dgm:pt modelId="{EEA743CB-7692-4954-A5C4-DA7864668038}" cxnId="{AF7206D2-55AE-4F79-AA65-719CD08D6B59}" type="sibTrans">
      <dgm:prSet/>
      <dgm:spPr/>
      <dgm:t>
        <a:bodyPr/>
        <a:lstStyle/>
        <a:p>
          <a:endParaRPr lang="en-GB"/>
        </a:p>
      </dgm:t>
    </dgm:pt>
    <dgm:pt modelId="{F9BB7A7F-1B06-4C1B-B7A4-313626389413}">
      <dgm:prSet phldrT="[Text]"/>
      <dgm:spPr/>
      <dgm:t>
        <a:bodyPr/>
        <a:lstStyle/>
        <a:p>
          <a:r>
            <a:rPr lang="en-IN" dirty="0"/>
            <a:t>Recrystallisation</a:t>
          </a:r>
          <a:endParaRPr lang="en-GB" dirty="0"/>
        </a:p>
      </dgm:t>
    </dgm:pt>
    <dgm:pt modelId="{6398D2D9-D6A7-4D11-8702-547D53E45E0B}" cxnId="{D0A0EA6E-CA72-43AF-86DC-7A6B03DBB3F8}" type="parTrans">
      <dgm:prSet/>
      <dgm:spPr/>
      <dgm:t>
        <a:bodyPr/>
        <a:lstStyle/>
        <a:p>
          <a:endParaRPr lang="en-GB"/>
        </a:p>
      </dgm:t>
    </dgm:pt>
    <dgm:pt modelId="{B9A4B7EF-1DAC-4CFC-9CBA-9828E10E8232}" cxnId="{D0A0EA6E-CA72-43AF-86DC-7A6B03DBB3F8}" type="sibTrans">
      <dgm:prSet/>
      <dgm:spPr/>
      <dgm:t>
        <a:bodyPr/>
        <a:lstStyle/>
        <a:p>
          <a:endParaRPr lang="en-GB"/>
        </a:p>
      </dgm:t>
    </dgm:pt>
    <dgm:pt modelId="{386B02FD-D4C2-49D5-8274-081219C5917F}">
      <dgm:prSet phldrT="[Text]"/>
      <dgm:spPr/>
      <dgm:t>
        <a:bodyPr/>
        <a:lstStyle/>
        <a:p>
          <a:r>
            <a:rPr lang="en-IN" dirty="0"/>
            <a:t>Coated Particle</a:t>
          </a:r>
          <a:endParaRPr lang="en-GB" dirty="0"/>
        </a:p>
      </dgm:t>
    </dgm:pt>
    <dgm:pt modelId="{A62584C4-FBA1-41EC-8FB9-6BE67825B81E}" cxnId="{E5F33E73-5334-4A59-A0D7-CE8722C6A7D1}" type="parTrans">
      <dgm:prSet/>
      <dgm:spPr/>
      <dgm:t>
        <a:bodyPr/>
        <a:lstStyle/>
        <a:p>
          <a:endParaRPr lang="en-GB"/>
        </a:p>
      </dgm:t>
    </dgm:pt>
    <dgm:pt modelId="{2435A179-65D2-41C9-A9E2-C7ED9232D0AB}" cxnId="{E5F33E73-5334-4A59-A0D7-CE8722C6A7D1}" type="sibTrans">
      <dgm:prSet/>
      <dgm:spPr/>
      <dgm:t>
        <a:bodyPr/>
        <a:lstStyle/>
        <a:p>
          <a:endParaRPr lang="en-GB"/>
        </a:p>
      </dgm:t>
    </dgm:pt>
    <dgm:pt modelId="{2A3C40CD-BFA0-42B8-9ABE-A447EF8EDAFE}" type="pres">
      <dgm:prSet presAssocID="{95793927-7155-4D4C-BE73-C4655BD08339}" presName="CompostProcess" presStyleCnt="0">
        <dgm:presLayoutVars>
          <dgm:dir/>
          <dgm:resizeHandles val="exact"/>
        </dgm:presLayoutVars>
      </dgm:prSet>
      <dgm:spPr/>
    </dgm:pt>
    <dgm:pt modelId="{1912994C-998E-438C-9A93-CCFEA5428859}" type="pres">
      <dgm:prSet presAssocID="{95793927-7155-4D4C-BE73-C4655BD08339}" presName="arrow" presStyleLbl="bgShp" presStyleIdx="0" presStyleCnt="1"/>
      <dgm:spPr/>
    </dgm:pt>
    <dgm:pt modelId="{F0EBC6C7-52EF-4C3B-9F0A-54D12676CEE8}" type="pres">
      <dgm:prSet presAssocID="{95793927-7155-4D4C-BE73-C4655BD08339}" presName="linearProcess" presStyleCnt="0"/>
      <dgm:spPr/>
    </dgm:pt>
    <dgm:pt modelId="{DA1F89A3-E6C1-4A08-B7A8-6AF807858272}" type="pres">
      <dgm:prSet presAssocID="{E77B57D9-5A48-453A-8C30-3A478411BBB2}" presName="textNode" presStyleLbl="node1" presStyleIdx="0" presStyleCnt="4">
        <dgm:presLayoutVars>
          <dgm:bulletEnabled val="1"/>
        </dgm:presLayoutVars>
      </dgm:prSet>
      <dgm:spPr/>
    </dgm:pt>
    <dgm:pt modelId="{2493B21A-946B-44B9-B625-0ADF924A309B}" type="pres">
      <dgm:prSet presAssocID="{D7E28D79-5723-4357-8BA0-7AB0DBB8E432}" presName="sibTrans" presStyleCnt="0"/>
      <dgm:spPr/>
    </dgm:pt>
    <dgm:pt modelId="{082C7D1E-A276-4D68-9465-69125FFC63D2}" type="pres">
      <dgm:prSet presAssocID="{4EF38862-6A05-42CA-B032-EB4F6283ED92}" presName="textNode" presStyleLbl="node1" presStyleIdx="1" presStyleCnt="4">
        <dgm:presLayoutVars>
          <dgm:bulletEnabled val="1"/>
        </dgm:presLayoutVars>
      </dgm:prSet>
      <dgm:spPr/>
    </dgm:pt>
    <dgm:pt modelId="{C630A651-FF26-40A6-BBCF-E6D808DB4AF8}" type="pres">
      <dgm:prSet presAssocID="{EEA743CB-7692-4954-A5C4-DA7864668038}" presName="sibTrans" presStyleCnt="0"/>
      <dgm:spPr/>
    </dgm:pt>
    <dgm:pt modelId="{7A14B7F7-851E-422F-8750-B1C5B10286F2}" type="pres">
      <dgm:prSet presAssocID="{F9BB7A7F-1B06-4C1B-B7A4-313626389413}" presName="textNode" presStyleLbl="node1" presStyleIdx="2" presStyleCnt="4">
        <dgm:presLayoutVars>
          <dgm:bulletEnabled val="1"/>
        </dgm:presLayoutVars>
      </dgm:prSet>
      <dgm:spPr/>
    </dgm:pt>
    <dgm:pt modelId="{730D5345-9DB3-45A4-B1C5-B17AEC1AA355}" type="pres">
      <dgm:prSet presAssocID="{B9A4B7EF-1DAC-4CFC-9CBA-9828E10E8232}" presName="sibTrans" presStyleCnt="0"/>
      <dgm:spPr/>
    </dgm:pt>
    <dgm:pt modelId="{18EED7CD-D3A4-4D3D-81D0-8CCC230CC4E5}" type="pres">
      <dgm:prSet presAssocID="{386B02FD-D4C2-49D5-8274-081219C5917F}" presName="textNode" presStyleLbl="node1" presStyleIdx="3" presStyleCnt="4">
        <dgm:presLayoutVars>
          <dgm:bulletEnabled val="1"/>
        </dgm:presLayoutVars>
      </dgm:prSet>
      <dgm:spPr/>
    </dgm:pt>
  </dgm:ptLst>
  <dgm:cxnLst>
    <dgm:cxn modelId="{19377907-B33B-4E03-B455-FB3736B9A8A5}" type="presOf" srcId="{386B02FD-D4C2-49D5-8274-081219C5917F}" destId="{18EED7CD-D3A4-4D3D-81D0-8CCC230CC4E5}" srcOrd="0" destOrd="0" presId="urn:microsoft.com/office/officeart/2005/8/layout/hProcess9"/>
    <dgm:cxn modelId="{E7692017-1596-4483-8889-9E1E7649B6D9}" srcId="{95793927-7155-4D4C-BE73-C4655BD08339}" destId="{E77B57D9-5A48-453A-8C30-3A478411BBB2}" srcOrd="0" destOrd="0" parTransId="{7CF657F5-C9E6-4FAF-96DC-F38A79ECE556}" sibTransId="{D7E28D79-5723-4357-8BA0-7AB0DBB8E432}"/>
    <dgm:cxn modelId="{DA997869-331A-4B31-BC81-7D4C6EC6BED6}" type="presOf" srcId="{F9BB7A7F-1B06-4C1B-B7A4-313626389413}" destId="{7A14B7F7-851E-422F-8750-B1C5B10286F2}" srcOrd="0" destOrd="0" presId="urn:microsoft.com/office/officeart/2005/8/layout/hProcess9"/>
    <dgm:cxn modelId="{D0A0EA6E-CA72-43AF-86DC-7A6B03DBB3F8}" srcId="{95793927-7155-4D4C-BE73-C4655BD08339}" destId="{F9BB7A7F-1B06-4C1B-B7A4-313626389413}" srcOrd="2" destOrd="0" parTransId="{6398D2D9-D6A7-4D11-8702-547D53E45E0B}" sibTransId="{B9A4B7EF-1DAC-4CFC-9CBA-9828E10E8232}"/>
    <dgm:cxn modelId="{E5F33E73-5334-4A59-A0D7-CE8722C6A7D1}" srcId="{95793927-7155-4D4C-BE73-C4655BD08339}" destId="{386B02FD-D4C2-49D5-8274-081219C5917F}" srcOrd="3" destOrd="0" parTransId="{A62584C4-FBA1-41EC-8FB9-6BE67825B81E}" sibTransId="{2435A179-65D2-41C9-A9E2-C7ED9232D0AB}"/>
    <dgm:cxn modelId="{B0ED77D1-FB86-4876-A11E-25FBE1468A9B}" type="presOf" srcId="{E77B57D9-5A48-453A-8C30-3A478411BBB2}" destId="{DA1F89A3-E6C1-4A08-B7A8-6AF807858272}" srcOrd="0" destOrd="0" presId="urn:microsoft.com/office/officeart/2005/8/layout/hProcess9"/>
    <dgm:cxn modelId="{AF7206D2-55AE-4F79-AA65-719CD08D6B59}" srcId="{95793927-7155-4D4C-BE73-C4655BD08339}" destId="{4EF38862-6A05-42CA-B032-EB4F6283ED92}" srcOrd="1" destOrd="0" parTransId="{A05F81F4-AFB3-4409-A5C1-68EC192ECF57}" sibTransId="{EEA743CB-7692-4954-A5C4-DA7864668038}"/>
    <dgm:cxn modelId="{80F36BE3-BAAC-44D2-A1EC-51773DA5524C}" type="presOf" srcId="{4EF38862-6A05-42CA-B032-EB4F6283ED92}" destId="{082C7D1E-A276-4D68-9465-69125FFC63D2}" srcOrd="0" destOrd="0" presId="urn:microsoft.com/office/officeart/2005/8/layout/hProcess9"/>
    <dgm:cxn modelId="{91A651E9-C58A-44F6-B185-E734D1F834BB}" type="presOf" srcId="{95793927-7155-4D4C-BE73-C4655BD08339}" destId="{2A3C40CD-BFA0-42B8-9ABE-A447EF8EDAFE}" srcOrd="0" destOrd="0" presId="urn:microsoft.com/office/officeart/2005/8/layout/hProcess9"/>
    <dgm:cxn modelId="{674B843D-94DB-4FF4-B718-1722A87C3907}" type="presParOf" srcId="{2A3C40CD-BFA0-42B8-9ABE-A447EF8EDAFE}" destId="{1912994C-998E-438C-9A93-CCFEA5428859}" srcOrd="0" destOrd="0" presId="urn:microsoft.com/office/officeart/2005/8/layout/hProcess9"/>
    <dgm:cxn modelId="{80174169-432C-468C-8F19-8FCFBD96668C}" type="presParOf" srcId="{2A3C40CD-BFA0-42B8-9ABE-A447EF8EDAFE}" destId="{F0EBC6C7-52EF-4C3B-9F0A-54D12676CEE8}" srcOrd="1" destOrd="0" presId="urn:microsoft.com/office/officeart/2005/8/layout/hProcess9"/>
    <dgm:cxn modelId="{5A2E2E33-9C4B-4B9D-9543-34789EA504AB}" type="presParOf" srcId="{F0EBC6C7-52EF-4C3B-9F0A-54D12676CEE8}" destId="{DA1F89A3-E6C1-4A08-B7A8-6AF807858272}" srcOrd="0" destOrd="0" presId="urn:microsoft.com/office/officeart/2005/8/layout/hProcess9"/>
    <dgm:cxn modelId="{97A01058-3295-4205-820C-64347B1650CE}" type="presParOf" srcId="{F0EBC6C7-52EF-4C3B-9F0A-54D12676CEE8}" destId="{2493B21A-946B-44B9-B625-0ADF924A309B}" srcOrd="1" destOrd="0" presId="urn:microsoft.com/office/officeart/2005/8/layout/hProcess9"/>
    <dgm:cxn modelId="{13BCF781-639A-4621-82B0-BA4BCF9D6E56}" type="presParOf" srcId="{F0EBC6C7-52EF-4C3B-9F0A-54D12676CEE8}" destId="{082C7D1E-A276-4D68-9465-69125FFC63D2}" srcOrd="2" destOrd="0" presId="urn:microsoft.com/office/officeart/2005/8/layout/hProcess9"/>
    <dgm:cxn modelId="{C2B504C6-BEB1-4D16-8487-52334294CFA4}" type="presParOf" srcId="{F0EBC6C7-52EF-4C3B-9F0A-54D12676CEE8}" destId="{C630A651-FF26-40A6-BBCF-E6D808DB4AF8}" srcOrd="3" destOrd="0" presId="urn:microsoft.com/office/officeart/2005/8/layout/hProcess9"/>
    <dgm:cxn modelId="{EDDF0539-ACAF-46AF-B4E0-73F4B3E00BCD}" type="presParOf" srcId="{F0EBC6C7-52EF-4C3B-9F0A-54D12676CEE8}" destId="{7A14B7F7-851E-422F-8750-B1C5B10286F2}" srcOrd="4" destOrd="0" presId="urn:microsoft.com/office/officeart/2005/8/layout/hProcess9"/>
    <dgm:cxn modelId="{BAEAE8D1-1450-4004-A4C1-BE01CAE1A9FF}" type="presParOf" srcId="{F0EBC6C7-52EF-4C3B-9F0A-54D12676CEE8}" destId="{730D5345-9DB3-45A4-B1C5-B17AEC1AA355}" srcOrd="5" destOrd="0" presId="urn:microsoft.com/office/officeart/2005/8/layout/hProcess9"/>
    <dgm:cxn modelId="{1D8DE854-4DFF-4130-99C3-0C8477ED5B46}" type="presParOf" srcId="{F0EBC6C7-52EF-4C3B-9F0A-54D12676CEE8}" destId="{18EED7CD-D3A4-4D3D-81D0-8CCC230CC4E5}" srcOrd="6" destOrd="0" presId="urn:microsoft.com/office/officeart/2005/8/layout/hProcess9"/>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E63BA17-9BD6-4F1E-BA8B-6D93068F0E46}" type="doc">
      <dgm:prSet loTypeId="urn:microsoft.com/office/officeart/2005/8/layout/hProcess9" loCatId="process" qsTypeId="urn:microsoft.com/office/officeart/2005/8/quickstyle/3d1" qsCatId="3D" csTypeId="urn:microsoft.com/office/officeart/2005/8/colors/accent1_2" csCatId="accent1" phldr="1"/>
      <dgm:spPr/>
      <dgm:t>
        <a:bodyPr/>
        <a:lstStyle/>
        <a:p>
          <a:endParaRPr lang="en-GB"/>
        </a:p>
      </dgm:t>
    </dgm:pt>
    <dgm:pt modelId="{60550A9D-DE46-4DBF-AE92-C18F6A0AFB02}">
      <dgm:prSet custT="1"/>
      <dgm:spPr/>
      <dgm:t>
        <a:bodyPr/>
        <a:lstStyle/>
        <a:p>
          <a:r>
            <a:rPr lang="en-GB" sz="1800" b="0" i="0" dirty="0"/>
            <a:t>Sealing/</a:t>
          </a:r>
        </a:p>
        <a:p>
          <a:r>
            <a:rPr lang="en-GB" sz="1800" b="0" i="0" dirty="0"/>
            <a:t>Seal coating</a:t>
          </a:r>
          <a:endParaRPr lang="en-GB" sz="1800" dirty="0"/>
        </a:p>
      </dgm:t>
    </dgm:pt>
    <dgm:pt modelId="{2AFFBD99-361D-468D-811A-682E2821607D}" cxnId="{E77F5F8A-9854-4FCB-8753-BE98A3570CD9}" type="parTrans">
      <dgm:prSet/>
      <dgm:spPr/>
      <dgm:t>
        <a:bodyPr/>
        <a:lstStyle/>
        <a:p>
          <a:endParaRPr lang="en-GB"/>
        </a:p>
      </dgm:t>
    </dgm:pt>
    <dgm:pt modelId="{A7A3D7C2-C3C8-4432-A9A2-61FE7879C44B}" cxnId="{E77F5F8A-9854-4FCB-8753-BE98A3570CD9}" type="sibTrans">
      <dgm:prSet/>
      <dgm:spPr/>
      <dgm:t>
        <a:bodyPr/>
        <a:lstStyle/>
        <a:p>
          <a:endParaRPr lang="en-GB"/>
        </a:p>
      </dgm:t>
    </dgm:pt>
    <dgm:pt modelId="{31A0E0AF-97FE-4855-8143-7263A6F226D1}">
      <dgm:prSet custT="1"/>
      <dgm:spPr/>
      <dgm:t>
        <a:bodyPr/>
        <a:lstStyle/>
        <a:p>
          <a:r>
            <a:rPr lang="en-GB" sz="1800" b="0" i="0" dirty="0"/>
            <a:t>Sub-coating</a:t>
          </a:r>
          <a:endParaRPr lang="en-GB" sz="1800" dirty="0"/>
        </a:p>
      </dgm:t>
    </dgm:pt>
    <dgm:pt modelId="{9ADF09BF-29A5-4B85-A151-DE0244337F9A}" cxnId="{A25D8732-942E-4F2B-B4B7-27B67537C290}" type="parTrans">
      <dgm:prSet/>
      <dgm:spPr/>
      <dgm:t>
        <a:bodyPr/>
        <a:lstStyle/>
        <a:p>
          <a:endParaRPr lang="en-GB"/>
        </a:p>
      </dgm:t>
    </dgm:pt>
    <dgm:pt modelId="{F3650A31-F09F-4DC5-B312-D5AF874956E7}" cxnId="{A25D8732-942E-4F2B-B4B7-27B67537C290}" type="sibTrans">
      <dgm:prSet/>
      <dgm:spPr/>
      <dgm:t>
        <a:bodyPr/>
        <a:lstStyle/>
        <a:p>
          <a:endParaRPr lang="en-GB"/>
        </a:p>
      </dgm:t>
    </dgm:pt>
    <dgm:pt modelId="{1AF32438-1EEA-41DE-AC90-E2E982BAEC9F}">
      <dgm:prSet custT="1"/>
      <dgm:spPr/>
      <dgm:t>
        <a:bodyPr/>
        <a:lstStyle/>
        <a:p>
          <a:r>
            <a:rPr lang="en-GB" sz="1800" b="0" i="0" dirty="0"/>
            <a:t>Grossing/</a:t>
          </a:r>
        </a:p>
        <a:p>
          <a:r>
            <a:rPr lang="en-GB" sz="1800" b="0" i="0" dirty="0"/>
            <a:t>Smoothing</a:t>
          </a:r>
          <a:endParaRPr lang="en-GB" sz="1800" dirty="0"/>
        </a:p>
      </dgm:t>
    </dgm:pt>
    <dgm:pt modelId="{0047756A-6F57-4749-A8DF-B449C8FCE012}" cxnId="{A88AD4DA-4ECE-46D9-9981-5EBEB096B1DB}" type="parTrans">
      <dgm:prSet/>
      <dgm:spPr/>
      <dgm:t>
        <a:bodyPr/>
        <a:lstStyle/>
        <a:p>
          <a:endParaRPr lang="en-GB"/>
        </a:p>
      </dgm:t>
    </dgm:pt>
    <dgm:pt modelId="{03FC1481-9E1A-4611-95C0-DAACFA9B83A3}" cxnId="{A88AD4DA-4ECE-46D9-9981-5EBEB096B1DB}" type="sibTrans">
      <dgm:prSet/>
      <dgm:spPr/>
      <dgm:t>
        <a:bodyPr/>
        <a:lstStyle/>
        <a:p>
          <a:endParaRPr lang="en-GB"/>
        </a:p>
      </dgm:t>
    </dgm:pt>
    <dgm:pt modelId="{AA7EF852-8ABD-4D46-92F8-DA6D48314B58}">
      <dgm:prSet custT="1"/>
      <dgm:spPr/>
      <dgm:t>
        <a:bodyPr/>
        <a:lstStyle/>
        <a:p>
          <a:r>
            <a:rPr lang="en-GB" sz="1800" b="0" i="0"/>
            <a:t>Coloring</a:t>
          </a:r>
          <a:endParaRPr lang="en-GB" sz="1800"/>
        </a:p>
      </dgm:t>
    </dgm:pt>
    <dgm:pt modelId="{0754D931-7572-4D39-A0F0-CCA93B724434}" cxnId="{785B5D5F-EAAE-4E68-B59E-3E06619491B7}" type="parTrans">
      <dgm:prSet/>
      <dgm:spPr/>
      <dgm:t>
        <a:bodyPr/>
        <a:lstStyle/>
        <a:p>
          <a:endParaRPr lang="en-GB"/>
        </a:p>
      </dgm:t>
    </dgm:pt>
    <dgm:pt modelId="{A2F1A795-04BD-479B-8B76-F3871CF21A82}" cxnId="{785B5D5F-EAAE-4E68-B59E-3E06619491B7}" type="sibTrans">
      <dgm:prSet/>
      <dgm:spPr/>
      <dgm:t>
        <a:bodyPr/>
        <a:lstStyle/>
        <a:p>
          <a:endParaRPr lang="en-GB"/>
        </a:p>
      </dgm:t>
    </dgm:pt>
    <dgm:pt modelId="{C6A38CE1-5342-40FF-82BF-A0502DBA7AA1}">
      <dgm:prSet custT="1"/>
      <dgm:spPr/>
      <dgm:t>
        <a:bodyPr/>
        <a:lstStyle/>
        <a:p>
          <a:r>
            <a:rPr lang="en-GB" sz="1800" b="0" i="0" dirty="0"/>
            <a:t>Polishing/</a:t>
          </a:r>
        </a:p>
        <a:p>
          <a:r>
            <a:rPr lang="en-GB" sz="1800" b="0" i="0" dirty="0"/>
            <a:t>Finishing</a:t>
          </a:r>
          <a:endParaRPr lang="en-GB" sz="1800" dirty="0"/>
        </a:p>
      </dgm:t>
    </dgm:pt>
    <dgm:pt modelId="{92475FF2-02DD-4687-A86A-B0B756996C30}" cxnId="{BD4812C4-7439-491D-999B-A533D1DC99E3}" type="parTrans">
      <dgm:prSet/>
      <dgm:spPr/>
      <dgm:t>
        <a:bodyPr/>
        <a:lstStyle/>
        <a:p>
          <a:endParaRPr lang="en-GB"/>
        </a:p>
      </dgm:t>
    </dgm:pt>
    <dgm:pt modelId="{C4D1AFEB-2174-487D-92C6-4B9A40CBEEAF}" cxnId="{BD4812C4-7439-491D-999B-A533D1DC99E3}" type="sibTrans">
      <dgm:prSet/>
      <dgm:spPr/>
      <dgm:t>
        <a:bodyPr/>
        <a:lstStyle/>
        <a:p>
          <a:endParaRPr lang="en-GB"/>
        </a:p>
      </dgm:t>
    </dgm:pt>
    <dgm:pt modelId="{F2F4F443-1D27-4856-A3EE-E6FBF25BC67B}">
      <dgm:prSet custT="1"/>
      <dgm:spPr/>
      <dgm:t>
        <a:bodyPr/>
        <a:lstStyle/>
        <a:p>
          <a:r>
            <a:rPr lang="en-GB" sz="1800" b="0" i="0" dirty="0"/>
            <a:t>Printing</a:t>
          </a:r>
          <a:endParaRPr lang="en-GB" sz="1800" dirty="0"/>
        </a:p>
      </dgm:t>
    </dgm:pt>
    <dgm:pt modelId="{2937FBCE-548B-4BDC-A669-229285AC5FF1}" cxnId="{E2C5634D-9ABB-46A2-90FA-86A3EB4E139B}" type="parTrans">
      <dgm:prSet/>
      <dgm:spPr/>
      <dgm:t>
        <a:bodyPr/>
        <a:lstStyle/>
        <a:p>
          <a:endParaRPr lang="en-GB"/>
        </a:p>
      </dgm:t>
    </dgm:pt>
    <dgm:pt modelId="{51C23502-8699-4EB9-9F1A-3F73A3F57ACF}" cxnId="{E2C5634D-9ABB-46A2-90FA-86A3EB4E139B}" type="sibTrans">
      <dgm:prSet/>
      <dgm:spPr/>
      <dgm:t>
        <a:bodyPr/>
        <a:lstStyle/>
        <a:p>
          <a:endParaRPr lang="en-GB"/>
        </a:p>
      </dgm:t>
    </dgm:pt>
    <dgm:pt modelId="{EF75C2C6-D416-4B02-8F85-355D1DB9E890}" type="pres">
      <dgm:prSet presAssocID="{5E63BA17-9BD6-4F1E-BA8B-6D93068F0E46}" presName="CompostProcess" presStyleCnt="0">
        <dgm:presLayoutVars>
          <dgm:dir/>
          <dgm:resizeHandles val="exact"/>
        </dgm:presLayoutVars>
      </dgm:prSet>
      <dgm:spPr/>
    </dgm:pt>
    <dgm:pt modelId="{C7CA9774-95DE-46BD-8BBD-C58CB03BF54B}" type="pres">
      <dgm:prSet presAssocID="{5E63BA17-9BD6-4F1E-BA8B-6D93068F0E46}" presName="arrow" presStyleLbl="bgShp" presStyleIdx="0" presStyleCnt="1"/>
      <dgm:spPr/>
    </dgm:pt>
    <dgm:pt modelId="{793C7515-CEB0-4533-AA63-CB0796100938}" type="pres">
      <dgm:prSet presAssocID="{5E63BA17-9BD6-4F1E-BA8B-6D93068F0E46}" presName="linearProcess" presStyleCnt="0"/>
      <dgm:spPr/>
    </dgm:pt>
    <dgm:pt modelId="{F37AAABD-D3C1-48B0-8577-28389EB74DFB}" type="pres">
      <dgm:prSet presAssocID="{60550A9D-DE46-4DBF-AE92-C18F6A0AFB02}" presName="textNode" presStyleLbl="node1" presStyleIdx="0" presStyleCnt="6">
        <dgm:presLayoutVars>
          <dgm:bulletEnabled val="1"/>
        </dgm:presLayoutVars>
      </dgm:prSet>
      <dgm:spPr/>
    </dgm:pt>
    <dgm:pt modelId="{5C4F7644-F3A5-4358-8676-46BCABC5638C}" type="pres">
      <dgm:prSet presAssocID="{A7A3D7C2-C3C8-4432-A9A2-61FE7879C44B}" presName="sibTrans" presStyleCnt="0"/>
      <dgm:spPr/>
    </dgm:pt>
    <dgm:pt modelId="{8D3419DB-18CB-4F59-ACF5-EB6B562B1195}" type="pres">
      <dgm:prSet presAssocID="{31A0E0AF-97FE-4855-8143-7263A6F226D1}" presName="textNode" presStyleLbl="node1" presStyleIdx="1" presStyleCnt="6">
        <dgm:presLayoutVars>
          <dgm:bulletEnabled val="1"/>
        </dgm:presLayoutVars>
      </dgm:prSet>
      <dgm:spPr/>
    </dgm:pt>
    <dgm:pt modelId="{0E84B087-AFBB-48FB-8EED-C461F9445E2C}" type="pres">
      <dgm:prSet presAssocID="{F3650A31-F09F-4DC5-B312-D5AF874956E7}" presName="sibTrans" presStyleCnt="0"/>
      <dgm:spPr/>
    </dgm:pt>
    <dgm:pt modelId="{02599054-47A8-4A28-AD18-1EF93520F844}" type="pres">
      <dgm:prSet presAssocID="{1AF32438-1EEA-41DE-AC90-E2E982BAEC9F}" presName="textNode" presStyleLbl="node1" presStyleIdx="2" presStyleCnt="6">
        <dgm:presLayoutVars>
          <dgm:bulletEnabled val="1"/>
        </dgm:presLayoutVars>
      </dgm:prSet>
      <dgm:spPr/>
    </dgm:pt>
    <dgm:pt modelId="{42E3CDC7-C645-4D53-90E4-D00DE442F3DE}" type="pres">
      <dgm:prSet presAssocID="{03FC1481-9E1A-4611-95C0-DAACFA9B83A3}" presName="sibTrans" presStyleCnt="0"/>
      <dgm:spPr/>
    </dgm:pt>
    <dgm:pt modelId="{4C399B9A-3EE9-4361-B4F3-89D3C0459842}" type="pres">
      <dgm:prSet presAssocID="{AA7EF852-8ABD-4D46-92F8-DA6D48314B58}" presName="textNode" presStyleLbl="node1" presStyleIdx="3" presStyleCnt="6">
        <dgm:presLayoutVars>
          <dgm:bulletEnabled val="1"/>
        </dgm:presLayoutVars>
      </dgm:prSet>
      <dgm:spPr/>
    </dgm:pt>
    <dgm:pt modelId="{65FCB4EA-CF1D-46FE-93E9-06C3B8C5206B}" type="pres">
      <dgm:prSet presAssocID="{A2F1A795-04BD-479B-8B76-F3871CF21A82}" presName="sibTrans" presStyleCnt="0"/>
      <dgm:spPr/>
    </dgm:pt>
    <dgm:pt modelId="{06E81945-72A1-4F49-BD0B-CDD8299417B3}" type="pres">
      <dgm:prSet presAssocID="{C6A38CE1-5342-40FF-82BF-A0502DBA7AA1}" presName="textNode" presStyleLbl="node1" presStyleIdx="4" presStyleCnt="6">
        <dgm:presLayoutVars>
          <dgm:bulletEnabled val="1"/>
        </dgm:presLayoutVars>
      </dgm:prSet>
      <dgm:spPr/>
    </dgm:pt>
    <dgm:pt modelId="{C6101271-2C68-462C-9447-0C96C030A258}" type="pres">
      <dgm:prSet presAssocID="{C4D1AFEB-2174-487D-92C6-4B9A40CBEEAF}" presName="sibTrans" presStyleCnt="0"/>
      <dgm:spPr/>
    </dgm:pt>
    <dgm:pt modelId="{A354CA25-B225-4888-9307-6F6320BE2B33}" type="pres">
      <dgm:prSet presAssocID="{F2F4F443-1D27-4856-A3EE-E6FBF25BC67B}" presName="textNode" presStyleLbl="node1" presStyleIdx="5" presStyleCnt="6">
        <dgm:presLayoutVars>
          <dgm:bulletEnabled val="1"/>
        </dgm:presLayoutVars>
      </dgm:prSet>
      <dgm:spPr/>
    </dgm:pt>
  </dgm:ptLst>
  <dgm:cxnLst>
    <dgm:cxn modelId="{A25D8732-942E-4F2B-B4B7-27B67537C290}" srcId="{5E63BA17-9BD6-4F1E-BA8B-6D93068F0E46}" destId="{31A0E0AF-97FE-4855-8143-7263A6F226D1}" srcOrd="1" destOrd="0" parTransId="{9ADF09BF-29A5-4B85-A151-DE0244337F9A}" sibTransId="{F3650A31-F09F-4DC5-B312-D5AF874956E7}"/>
    <dgm:cxn modelId="{6F1C1F3D-D69A-4DCB-B1A6-3F988EA9C8EE}" type="presOf" srcId="{5E63BA17-9BD6-4F1E-BA8B-6D93068F0E46}" destId="{EF75C2C6-D416-4B02-8F85-355D1DB9E890}" srcOrd="0" destOrd="0" presId="urn:microsoft.com/office/officeart/2005/8/layout/hProcess9"/>
    <dgm:cxn modelId="{785B5D5F-EAAE-4E68-B59E-3E06619491B7}" srcId="{5E63BA17-9BD6-4F1E-BA8B-6D93068F0E46}" destId="{AA7EF852-8ABD-4D46-92F8-DA6D48314B58}" srcOrd="3" destOrd="0" parTransId="{0754D931-7572-4D39-A0F0-CCA93B724434}" sibTransId="{A2F1A795-04BD-479B-8B76-F3871CF21A82}"/>
    <dgm:cxn modelId="{E2C5634D-9ABB-46A2-90FA-86A3EB4E139B}" srcId="{5E63BA17-9BD6-4F1E-BA8B-6D93068F0E46}" destId="{F2F4F443-1D27-4856-A3EE-E6FBF25BC67B}" srcOrd="5" destOrd="0" parTransId="{2937FBCE-548B-4BDC-A669-229285AC5FF1}" sibTransId="{51C23502-8699-4EB9-9F1A-3F73A3F57ACF}"/>
    <dgm:cxn modelId="{A3DC9B58-1FAF-42F0-A76F-9F857EB8AA08}" type="presOf" srcId="{60550A9D-DE46-4DBF-AE92-C18F6A0AFB02}" destId="{F37AAABD-D3C1-48B0-8577-28389EB74DFB}" srcOrd="0" destOrd="0" presId="urn:microsoft.com/office/officeart/2005/8/layout/hProcess9"/>
    <dgm:cxn modelId="{E77F5F8A-9854-4FCB-8753-BE98A3570CD9}" srcId="{5E63BA17-9BD6-4F1E-BA8B-6D93068F0E46}" destId="{60550A9D-DE46-4DBF-AE92-C18F6A0AFB02}" srcOrd="0" destOrd="0" parTransId="{2AFFBD99-361D-468D-811A-682E2821607D}" sibTransId="{A7A3D7C2-C3C8-4432-A9A2-61FE7879C44B}"/>
    <dgm:cxn modelId="{7AD1D6A1-E8BA-48DA-A535-78765B066737}" type="presOf" srcId="{31A0E0AF-97FE-4855-8143-7263A6F226D1}" destId="{8D3419DB-18CB-4F59-ACF5-EB6B562B1195}" srcOrd="0" destOrd="0" presId="urn:microsoft.com/office/officeart/2005/8/layout/hProcess9"/>
    <dgm:cxn modelId="{5CB27ABF-47BA-4C11-97BD-69D0000FACF6}" type="presOf" srcId="{F2F4F443-1D27-4856-A3EE-E6FBF25BC67B}" destId="{A354CA25-B225-4888-9307-6F6320BE2B33}" srcOrd="0" destOrd="0" presId="urn:microsoft.com/office/officeart/2005/8/layout/hProcess9"/>
    <dgm:cxn modelId="{D91495C3-2327-4A9A-8E47-A60DF171D91C}" type="presOf" srcId="{C6A38CE1-5342-40FF-82BF-A0502DBA7AA1}" destId="{06E81945-72A1-4F49-BD0B-CDD8299417B3}" srcOrd="0" destOrd="0" presId="urn:microsoft.com/office/officeart/2005/8/layout/hProcess9"/>
    <dgm:cxn modelId="{BD4812C4-7439-491D-999B-A533D1DC99E3}" srcId="{5E63BA17-9BD6-4F1E-BA8B-6D93068F0E46}" destId="{C6A38CE1-5342-40FF-82BF-A0502DBA7AA1}" srcOrd="4" destOrd="0" parTransId="{92475FF2-02DD-4687-A86A-B0B756996C30}" sibTransId="{C4D1AFEB-2174-487D-92C6-4B9A40CBEEAF}"/>
    <dgm:cxn modelId="{F61616CF-FB6A-4C8A-80A6-7D5E3165C9CC}" type="presOf" srcId="{1AF32438-1EEA-41DE-AC90-E2E982BAEC9F}" destId="{02599054-47A8-4A28-AD18-1EF93520F844}" srcOrd="0" destOrd="0" presId="urn:microsoft.com/office/officeart/2005/8/layout/hProcess9"/>
    <dgm:cxn modelId="{A88AD4DA-4ECE-46D9-9981-5EBEB096B1DB}" srcId="{5E63BA17-9BD6-4F1E-BA8B-6D93068F0E46}" destId="{1AF32438-1EEA-41DE-AC90-E2E982BAEC9F}" srcOrd="2" destOrd="0" parTransId="{0047756A-6F57-4749-A8DF-B449C8FCE012}" sibTransId="{03FC1481-9E1A-4611-95C0-DAACFA9B83A3}"/>
    <dgm:cxn modelId="{FEC55AFF-F67B-4779-B32C-3C81FF263BE8}" type="presOf" srcId="{AA7EF852-8ABD-4D46-92F8-DA6D48314B58}" destId="{4C399B9A-3EE9-4361-B4F3-89D3C0459842}" srcOrd="0" destOrd="0" presId="urn:microsoft.com/office/officeart/2005/8/layout/hProcess9"/>
    <dgm:cxn modelId="{0867CE7E-7F3A-4A4C-92D6-A24D952172FF}" type="presParOf" srcId="{EF75C2C6-D416-4B02-8F85-355D1DB9E890}" destId="{C7CA9774-95DE-46BD-8BBD-C58CB03BF54B}" srcOrd="0" destOrd="0" presId="urn:microsoft.com/office/officeart/2005/8/layout/hProcess9"/>
    <dgm:cxn modelId="{B2BB542E-F3FA-4117-B05C-C5BDD08D585A}" type="presParOf" srcId="{EF75C2C6-D416-4B02-8F85-355D1DB9E890}" destId="{793C7515-CEB0-4533-AA63-CB0796100938}" srcOrd="1" destOrd="0" presId="urn:microsoft.com/office/officeart/2005/8/layout/hProcess9"/>
    <dgm:cxn modelId="{52386D20-1290-49E2-8F5E-B79E898DBF40}" type="presParOf" srcId="{793C7515-CEB0-4533-AA63-CB0796100938}" destId="{F37AAABD-D3C1-48B0-8577-28389EB74DFB}" srcOrd="0" destOrd="0" presId="urn:microsoft.com/office/officeart/2005/8/layout/hProcess9"/>
    <dgm:cxn modelId="{FA50E559-3745-4BEF-A946-F8B04515E3A9}" type="presParOf" srcId="{793C7515-CEB0-4533-AA63-CB0796100938}" destId="{5C4F7644-F3A5-4358-8676-46BCABC5638C}" srcOrd="1" destOrd="0" presId="urn:microsoft.com/office/officeart/2005/8/layout/hProcess9"/>
    <dgm:cxn modelId="{607EAEEF-AE24-48A8-8151-53EBBE661CFD}" type="presParOf" srcId="{793C7515-CEB0-4533-AA63-CB0796100938}" destId="{8D3419DB-18CB-4F59-ACF5-EB6B562B1195}" srcOrd="2" destOrd="0" presId="urn:microsoft.com/office/officeart/2005/8/layout/hProcess9"/>
    <dgm:cxn modelId="{52562F90-B73D-4F97-9E44-7FA56F88577E}" type="presParOf" srcId="{793C7515-CEB0-4533-AA63-CB0796100938}" destId="{0E84B087-AFBB-48FB-8EED-C461F9445E2C}" srcOrd="3" destOrd="0" presId="urn:microsoft.com/office/officeart/2005/8/layout/hProcess9"/>
    <dgm:cxn modelId="{2C907F52-5C24-4FD6-9F59-F67C7E234559}" type="presParOf" srcId="{793C7515-CEB0-4533-AA63-CB0796100938}" destId="{02599054-47A8-4A28-AD18-1EF93520F844}" srcOrd="4" destOrd="0" presId="urn:microsoft.com/office/officeart/2005/8/layout/hProcess9"/>
    <dgm:cxn modelId="{843821AF-3C22-4549-80AB-28A96F422333}" type="presParOf" srcId="{793C7515-CEB0-4533-AA63-CB0796100938}" destId="{42E3CDC7-C645-4D53-90E4-D00DE442F3DE}" srcOrd="5" destOrd="0" presId="urn:microsoft.com/office/officeart/2005/8/layout/hProcess9"/>
    <dgm:cxn modelId="{0856C981-E850-4A9B-BC63-F16CC7D0B648}" type="presParOf" srcId="{793C7515-CEB0-4533-AA63-CB0796100938}" destId="{4C399B9A-3EE9-4361-B4F3-89D3C0459842}" srcOrd="6" destOrd="0" presId="urn:microsoft.com/office/officeart/2005/8/layout/hProcess9"/>
    <dgm:cxn modelId="{3514F836-FFBA-4629-992F-0CB091D43990}" type="presParOf" srcId="{793C7515-CEB0-4533-AA63-CB0796100938}" destId="{65FCB4EA-CF1D-46FE-93E9-06C3B8C5206B}" srcOrd="7" destOrd="0" presId="urn:microsoft.com/office/officeart/2005/8/layout/hProcess9"/>
    <dgm:cxn modelId="{0E0E74FF-5668-4319-A88F-BFEADE6CD2BC}" type="presParOf" srcId="{793C7515-CEB0-4533-AA63-CB0796100938}" destId="{06E81945-72A1-4F49-BD0B-CDD8299417B3}" srcOrd="8" destOrd="0" presId="urn:microsoft.com/office/officeart/2005/8/layout/hProcess9"/>
    <dgm:cxn modelId="{D425494B-BF38-4B1C-96E9-9510CB95B181}" type="presParOf" srcId="{793C7515-CEB0-4533-AA63-CB0796100938}" destId="{C6101271-2C68-462C-9447-0C96C030A258}" srcOrd="9" destOrd="0" presId="urn:microsoft.com/office/officeart/2005/8/layout/hProcess9"/>
    <dgm:cxn modelId="{988DC396-786B-466D-8A09-785509885896}" type="presParOf" srcId="{793C7515-CEB0-4533-AA63-CB0796100938}" destId="{A354CA25-B225-4888-9307-6F6320BE2B33}" srcOrd="10" destOrd="0" presId="urn:microsoft.com/office/officeart/2005/8/layout/hProcess9"/>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1BAE54D-5340-416B-9E27-CA4755000B07}" type="doc">
      <dgm:prSet loTypeId="urn:microsoft.com/office/officeart/2005/8/layout/default" loCatId="list" qsTypeId="urn:microsoft.com/office/officeart/2005/8/quickstyle/simple1" qsCatId="simple" csTypeId="urn:microsoft.com/office/officeart/2005/8/colors/accent1_2" csCatId="accent1"/>
      <dgm:spPr/>
      <dgm:t>
        <a:bodyPr/>
        <a:lstStyle/>
        <a:p>
          <a:endParaRPr lang="en-GB"/>
        </a:p>
      </dgm:t>
    </dgm:pt>
    <dgm:pt modelId="{9664B29F-B511-4E8D-B192-9D93FF5DD15C}">
      <dgm:prSet/>
      <dgm:spPr/>
      <dgm:t>
        <a:bodyPr/>
        <a:lstStyle/>
        <a:p>
          <a:r>
            <a:rPr lang="en-GB" b="0" i="0"/>
            <a:t>SEAL COATING</a:t>
          </a:r>
          <a:endParaRPr lang="en-GB"/>
        </a:p>
      </dgm:t>
    </dgm:pt>
    <dgm:pt modelId="{D9D38135-D479-4B69-BE9E-D2C728800D39}" cxnId="{2E7F90DE-CB31-4899-987A-E33B5CD32EB6}" type="parTrans">
      <dgm:prSet/>
      <dgm:spPr/>
      <dgm:t>
        <a:bodyPr/>
        <a:lstStyle/>
        <a:p>
          <a:endParaRPr lang="en-GB"/>
        </a:p>
      </dgm:t>
    </dgm:pt>
    <dgm:pt modelId="{5F5DA08C-E731-4984-BEB9-BBC1967CDD5E}" cxnId="{2E7F90DE-CB31-4899-987A-E33B5CD32EB6}" type="sibTrans">
      <dgm:prSet/>
      <dgm:spPr/>
      <dgm:t>
        <a:bodyPr/>
        <a:lstStyle/>
        <a:p>
          <a:endParaRPr lang="en-GB"/>
        </a:p>
      </dgm:t>
    </dgm:pt>
    <dgm:pt modelId="{3166937A-EBCA-4B9F-80A5-D39776D454EC}">
      <dgm:prSet/>
      <dgm:spPr/>
      <dgm:t>
        <a:bodyPr/>
        <a:lstStyle/>
        <a:p>
          <a:r>
            <a:rPr lang="en-GB" b="0" i="0"/>
            <a:t>to prevent water from coating solution</a:t>
          </a:r>
          <a:endParaRPr lang="en-GB"/>
        </a:p>
      </dgm:t>
    </dgm:pt>
    <dgm:pt modelId="{D8E963D5-A8CD-4AF0-B004-D25D24557571}" cxnId="{A1C1D006-EBF6-49FD-917A-E75E2D4F977C}" type="parTrans">
      <dgm:prSet/>
      <dgm:spPr/>
      <dgm:t>
        <a:bodyPr/>
        <a:lstStyle/>
        <a:p>
          <a:endParaRPr lang="en-GB"/>
        </a:p>
      </dgm:t>
    </dgm:pt>
    <dgm:pt modelId="{5D9752CD-C1CE-4E70-A6C3-2452DC25CD17}" cxnId="{A1C1D006-EBF6-49FD-917A-E75E2D4F977C}" type="sibTrans">
      <dgm:prSet/>
      <dgm:spPr/>
      <dgm:t>
        <a:bodyPr/>
        <a:lstStyle/>
        <a:p>
          <a:endParaRPr lang="en-GB"/>
        </a:p>
      </dgm:t>
    </dgm:pt>
    <dgm:pt modelId="{6037CFAD-21F6-419D-AA12-01D72F501C58}">
      <dgm:prSet/>
      <dgm:spPr/>
      <dgm:t>
        <a:bodyPr/>
        <a:lstStyle/>
        <a:p>
          <a:r>
            <a:rPr lang="en-GB" b="0" i="0"/>
            <a:t>to prevent migration from core </a:t>
          </a:r>
          <a:endParaRPr lang="en-GB"/>
        </a:p>
      </dgm:t>
    </dgm:pt>
    <dgm:pt modelId="{509DF977-6C56-4877-8C54-A17217FCE155}" cxnId="{073BAE6D-DA85-4F83-93C6-C743336F02FB}" type="parTrans">
      <dgm:prSet/>
      <dgm:spPr/>
      <dgm:t>
        <a:bodyPr/>
        <a:lstStyle/>
        <a:p>
          <a:endParaRPr lang="en-GB"/>
        </a:p>
      </dgm:t>
    </dgm:pt>
    <dgm:pt modelId="{BABF5AD8-7921-425B-93F2-211CA65AD77F}" cxnId="{073BAE6D-DA85-4F83-93C6-C743336F02FB}" type="sibTrans">
      <dgm:prSet/>
      <dgm:spPr/>
      <dgm:t>
        <a:bodyPr/>
        <a:lstStyle/>
        <a:p>
          <a:endParaRPr lang="en-GB"/>
        </a:p>
      </dgm:t>
    </dgm:pt>
    <dgm:pt modelId="{7D8E5CD1-7C5C-40B8-BDC9-76D6BF778E51}">
      <dgm:prSet/>
      <dgm:spPr/>
      <dgm:t>
        <a:bodyPr/>
        <a:lstStyle/>
        <a:p>
          <a:r>
            <a:rPr lang="en-GB" b="0" i="0"/>
            <a:t>to produce enteric coating (some cases) </a:t>
          </a:r>
          <a:endParaRPr lang="en-GB"/>
        </a:p>
      </dgm:t>
    </dgm:pt>
    <dgm:pt modelId="{046C0A04-8B1C-4F8C-B8B8-0374DFD014E7}" cxnId="{FF0E5329-F020-4F53-B79D-EB83642843D9}" type="parTrans">
      <dgm:prSet/>
      <dgm:spPr/>
      <dgm:t>
        <a:bodyPr/>
        <a:lstStyle/>
        <a:p>
          <a:endParaRPr lang="en-GB"/>
        </a:p>
      </dgm:t>
    </dgm:pt>
    <dgm:pt modelId="{521108FA-6A2F-4078-AC73-F26ADE700F2D}" cxnId="{FF0E5329-F020-4F53-B79D-EB83642843D9}" type="sibTrans">
      <dgm:prSet/>
      <dgm:spPr/>
      <dgm:t>
        <a:bodyPr/>
        <a:lstStyle/>
        <a:p>
          <a:endParaRPr lang="en-GB"/>
        </a:p>
      </dgm:t>
    </dgm:pt>
    <dgm:pt modelId="{632DF357-324E-44FD-A863-DE47A2C7E42A}">
      <dgm:prSet/>
      <dgm:spPr/>
      <dgm:t>
        <a:bodyPr/>
        <a:lstStyle/>
        <a:p>
          <a:r>
            <a:rPr lang="en-GB" b="0" i="0"/>
            <a:t>to reduce core abrasion </a:t>
          </a:r>
          <a:endParaRPr lang="en-GB"/>
        </a:p>
      </dgm:t>
    </dgm:pt>
    <dgm:pt modelId="{6CA9754E-ADFE-4738-981F-C6BDFF6AEC88}" cxnId="{8C178719-78B2-4101-BE51-81EA9E6A120C}" type="parTrans">
      <dgm:prSet/>
      <dgm:spPr/>
      <dgm:t>
        <a:bodyPr/>
        <a:lstStyle/>
        <a:p>
          <a:endParaRPr lang="en-GB"/>
        </a:p>
      </dgm:t>
    </dgm:pt>
    <dgm:pt modelId="{331381B4-DF73-4C02-A415-49369A9048F3}" cxnId="{8C178719-78B2-4101-BE51-81EA9E6A120C}" type="sibTrans">
      <dgm:prSet/>
      <dgm:spPr/>
      <dgm:t>
        <a:bodyPr/>
        <a:lstStyle/>
        <a:p>
          <a:endParaRPr lang="en-GB"/>
        </a:p>
      </dgm:t>
    </dgm:pt>
    <dgm:pt modelId="{76EEC409-D776-40CE-9562-FD2608329051}">
      <dgm:prSet/>
      <dgm:spPr/>
      <dgm:t>
        <a:bodyPr/>
        <a:lstStyle/>
        <a:p>
          <a:r>
            <a:rPr lang="en-GB" b="0" i="0"/>
            <a:t>SUBCOATING</a:t>
          </a:r>
          <a:endParaRPr lang="en-GB"/>
        </a:p>
      </dgm:t>
    </dgm:pt>
    <dgm:pt modelId="{E7B04EBA-8AC1-4CFB-86DE-A3F8A8050E9A}" cxnId="{030E4A2D-4802-463E-BC3F-03E67829FA57}" type="parTrans">
      <dgm:prSet/>
      <dgm:spPr/>
      <dgm:t>
        <a:bodyPr/>
        <a:lstStyle/>
        <a:p>
          <a:endParaRPr lang="en-GB"/>
        </a:p>
      </dgm:t>
    </dgm:pt>
    <dgm:pt modelId="{D1460B03-69AE-46C2-B106-6DD48CD675CD}" cxnId="{030E4A2D-4802-463E-BC3F-03E67829FA57}" type="sibTrans">
      <dgm:prSet/>
      <dgm:spPr/>
      <dgm:t>
        <a:bodyPr/>
        <a:lstStyle/>
        <a:p>
          <a:endParaRPr lang="en-GB"/>
        </a:p>
      </dgm:t>
    </dgm:pt>
    <dgm:pt modelId="{9E6D4409-E104-474B-BB88-784431586CE8}">
      <dgm:prSet/>
      <dgm:spPr/>
      <dgm:t>
        <a:bodyPr/>
        <a:lstStyle/>
        <a:p>
          <a:r>
            <a:rPr lang="en-GB" b="0" i="0"/>
            <a:t>to round off sharp edge of core (smooth surface is not required)</a:t>
          </a:r>
          <a:endParaRPr lang="en-GB"/>
        </a:p>
      </dgm:t>
    </dgm:pt>
    <dgm:pt modelId="{9B17FD67-4B76-4292-9371-BBE62DF2A15B}" cxnId="{D3301F0F-89B8-45E2-B127-0B9B16AAF1C8}" type="parTrans">
      <dgm:prSet/>
      <dgm:spPr/>
      <dgm:t>
        <a:bodyPr/>
        <a:lstStyle/>
        <a:p>
          <a:endParaRPr lang="en-GB"/>
        </a:p>
      </dgm:t>
    </dgm:pt>
    <dgm:pt modelId="{46741D4B-BCC9-45CA-80CC-504E94859687}" cxnId="{D3301F0F-89B8-45E2-B127-0B9B16AAF1C8}" type="sibTrans">
      <dgm:prSet/>
      <dgm:spPr/>
      <dgm:t>
        <a:bodyPr/>
        <a:lstStyle/>
        <a:p>
          <a:endParaRPr lang="en-GB"/>
        </a:p>
      </dgm:t>
    </dgm:pt>
    <dgm:pt modelId="{054C1447-4F11-4E07-9EA7-A566DAB8236A}">
      <dgm:prSet/>
      <dgm:spPr/>
      <dgm:t>
        <a:bodyPr/>
        <a:lstStyle/>
        <a:p>
          <a:r>
            <a:rPr lang="en-GB" b="0" i="0"/>
            <a:t>to provide a good substrate for subsequent smoothing step</a:t>
          </a:r>
          <a:endParaRPr lang="en-GB"/>
        </a:p>
      </dgm:t>
    </dgm:pt>
    <dgm:pt modelId="{B867E97E-A4C4-4DDC-B31E-63165E5337BC}" cxnId="{5731F9C7-D4D3-402A-8F72-F5583016CB90}" type="parTrans">
      <dgm:prSet/>
      <dgm:spPr/>
      <dgm:t>
        <a:bodyPr/>
        <a:lstStyle/>
        <a:p>
          <a:endParaRPr lang="en-GB"/>
        </a:p>
      </dgm:t>
    </dgm:pt>
    <dgm:pt modelId="{E2FAD492-4B37-4A17-8335-004EBBAAF7B5}" cxnId="{5731F9C7-D4D3-402A-8F72-F5583016CB90}" type="sibTrans">
      <dgm:prSet/>
      <dgm:spPr/>
      <dgm:t>
        <a:bodyPr/>
        <a:lstStyle/>
        <a:p>
          <a:endParaRPr lang="en-GB"/>
        </a:p>
      </dgm:t>
    </dgm:pt>
    <dgm:pt modelId="{F4F0F19D-B56D-4C2D-95A5-9913F1520C79}">
      <dgm:prSet/>
      <dgm:spPr/>
      <dgm:t>
        <a:bodyPr/>
        <a:lstStyle/>
        <a:p>
          <a:r>
            <a:rPr lang="en-GB" b="0" i="0"/>
            <a:t>GROSSING/SMOOTHIN</a:t>
          </a:r>
          <a:endParaRPr lang="en-GB"/>
        </a:p>
      </dgm:t>
    </dgm:pt>
    <dgm:pt modelId="{D226610F-94F7-4D86-8F63-37BBB0D1B2B2}" cxnId="{2BE687CD-D627-4288-8E64-881E36F73E31}" type="parTrans">
      <dgm:prSet/>
      <dgm:spPr/>
      <dgm:t>
        <a:bodyPr/>
        <a:lstStyle/>
        <a:p>
          <a:endParaRPr lang="en-GB"/>
        </a:p>
      </dgm:t>
    </dgm:pt>
    <dgm:pt modelId="{2776690E-8BD8-4318-8FDB-6B28E1601FF1}" cxnId="{2BE687CD-D627-4288-8E64-881E36F73E31}" type="sibTrans">
      <dgm:prSet/>
      <dgm:spPr/>
      <dgm:t>
        <a:bodyPr/>
        <a:lstStyle/>
        <a:p>
          <a:endParaRPr lang="en-GB"/>
        </a:p>
      </dgm:t>
    </dgm:pt>
    <dgm:pt modelId="{4BB04853-EA01-4EAE-A17C-8E5B80EACED2}">
      <dgm:prSet/>
      <dgm:spPr/>
      <dgm:t>
        <a:bodyPr/>
        <a:lstStyle/>
        <a:p>
          <a:r>
            <a:rPr lang="en-GB" b="0" i="0"/>
            <a:t>to smooth the rough core surface.</a:t>
          </a:r>
          <a:endParaRPr lang="en-GB"/>
        </a:p>
      </dgm:t>
    </dgm:pt>
    <dgm:pt modelId="{E8874CC6-D181-4120-A8E1-5A85CC7F9D9F}" cxnId="{58A9D84A-81DF-404C-A6D1-4F57371D98BA}" type="parTrans">
      <dgm:prSet/>
      <dgm:spPr/>
      <dgm:t>
        <a:bodyPr/>
        <a:lstStyle/>
        <a:p>
          <a:endParaRPr lang="en-GB"/>
        </a:p>
      </dgm:t>
    </dgm:pt>
    <dgm:pt modelId="{0460C055-FD54-4891-AE3C-8A255DFABCD0}" cxnId="{58A9D84A-81DF-404C-A6D1-4F57371D98BA}" type="sibTrans">
      <dgm:prSet/>
      <dgm:spPr/>
      <dgm:t>
        <a:bodyPr/>
        <a:lstStyle/>
        <a:p>
          <a:endParaRPr lang="en-GB"/>
        </a:p>
      </dgm:t>
    </dgm:pt>
    <dgm:pt modelId="{C3E36E94-774A-47A3-AB93-3A7F3DF2769D}">
      <dgm:prSet/>
      <dgm:spPr/>
      <dgm:t>
        <a:bodyPr/>
        <a:lstStyle/>
        <a:p>
          <a:r>
            <a:rPr lang="en-GB" b="0" i="0"/>
            <a:t>COLOURING</a:t>
          </a:r>
          <a:endParaRPr lang="en-GB"/>
        </a:p>
      </dgm:t>
    </dgm:pt>
    <dgm:pt modelId="{26FB3104-53AB-4CDA-83D8-EDCFE059FCDC}" cxnId="{8ECDA14F-3ED5-4249-910F-937EB1D3F47E}" type="parTrans">
      <dgm:prSet/>
      <dgm:spPr/>
      <dgm:t>
        <a:bodyPr/>
        <a:lstStyle/>
        <a:p>
          <a:endParaRPr lang="en-GB"/>
        </a:p>
      </dgm:t>
    </dgm:pt>
    <dgm:pt modelId="{5596D610-6FF2-475F-A807-C7935E3B0041}" cxnId="{8ECDA14F-3ED5-4249-910F-937EB1D3F47E}" type="sibTrans">
      <dgm:prSet/>
      <dgm:spPr/>
      <dgm:t>
        <a:bodyPr/>
        <a:lstStyle/>
        <a:p>
          <a:endParaRPr lang="en-GB"/>
        </a:p>
      </dgm:t>
    </dgm:pt>
    <dgm:pt modelId="{8594ABE2-4A33-4039-95B1-CCDB8F664D6D}">
      <dgm:prSet/>
      <dgm:spPr/>
      <dgm:t>
        <a:bodyPr/>
        <a:lstStyle/>
        <a:p>
          <a:r>
            <a:rPr lang="en-GB" b="0" i="0"/>
            <a:t>to provide a smooth base for color coat</a:t>
          </a:r>
          <a:endParaRPr lang="en-GB"/>
        </a:p>
      </dgm:t>
    </dgm:pt>
    <dgm:pt modelId="{98574294-492D-448E-BE05-68B1D0A48379}" cxnId="{EC775D22-8683-4FAF-AD3F-1C9B4F20A30C}" type="parTrans">
      <dgm:prSet/>
      <dgm:spPr/>
      <dgm:t>
        <a:bodyPr/>
        <a:lstStyle/>
        <a:p>
          <a:endParaRPr lang="en-GB"/>
        </a:p>
      </dgm:t>
    </dgm:pt>
    <dgm:pt modelId="{CFC941DF-2815-4118-A177-B7B0712F236F}" cxnId="{EC775D22-8683-4FAF-AD3F-1C9B4F20A30C}" type="sibTrans">
      <dgm:prSet/>
      <dgm:spPr/>
      <dgm:t>
        <a:bodyPr/>
        <a:lstStyle/>
        <a:p>
          <a:endParaRPr lang="en-GB"/>
        </a:p>
      </dgm:t>
    </dgm:pt>
    <dgm:pt modelId="{C3BF3B34-4728-4149-807B-5D9E88B74493}">
      <dgm:prSet/>
      <dgm:spPr/>
      <dgm:t>
        <a:bodyPr/>
        <a:lstStyle/>
        <a:p>
          <a:r>
            <a:rPr lang="en-GB" b="0" i="0"/>
            <a:t>POLISHING/FINISHING</a:t>
          </a:r>
          <a:endParaRPr lang="en-GB"/>
        </a:p>
      </dgm:t>
    </dgm:pt>
    <dgm:pt modelId="{13981036-3D0F-45B4-AAB2-84AB52924ACE}" cxnId="{42307044-6075-45FE-9F29-648B9A46F512}" type="parTrans">
      <dgm:prSet/>
      <dgm:spPr/>
      <dgm:t>
        <a:bodyPr/>
        <a:lstStyle/>
        <a:p>
          <a:endParaRPr lang="en-GB"/>
        </a:p>
      </dgm:t>
    </dgm:pt>
    <dgm:pt modelId="{E2D15ACF-A370-4029-877D-DB833EF1E0FE}" cxnId="{42307044-6075-45FE-9F29-648B9A46F512}" type="sibTrans">
      <dgm:prSet/>
      <dgm:spPr/>
      <dgm:t>
        <a:bodyPr/>
        <a:lstStyle/>
        <a:p>
          <a:endParaRPr lang="en-GB"/>
        </a:p>
      </dgm:t>
    </dgm:pt>
    <dgm:pt modelId="{FC81744F-900C-4B22-AE15-7280C004D308}">
      <dgm:prSet/>
      <dgm:spPr/>
      <dgm:t>
        <a:bodyPr/>
        <a:lstStyle/>
        <a:p>
          <a:r>
            <a:rPr lang="en-GB" b="0" i="0"/>
            <a:t>to enhance gloss.</a:t>
          </a:r>
          <a:endParaRPr lang="en-GB"/>
        </a:p>
      </dgm:t>
    </dgm:pt>
    <dgm:pt modelId="{80069E59-FEF3-4E06-A311-9B88FE0FB2EE}" cxnId="{49E028AF-22D9-49D2-BFE4-5C4A991A7404}" type="parTrans">
      <dgm:prSet/>
      <dgm:spPr/>
      <dgm:t>
        <a:bodyPr/>
        <a:lstStyle/>
        <a:p>
          <a:endParaRPr lang="en-GB"/>
        </a:p>
      </dgm:t>
    </dgm:pt>
    <dgm:pt modelId="{0001782B-803C-4F6F-A9C7-E01519314DDD}" cxnId="{49E028AF-22D9-49D2-BFE4-5C4A991A7404}" type="sibTrans">
      <dgm:prSet/>
      <dgm:spPr/>
      <dgm:t>
        <a:bodyPr/>
        <a:lstStyle/>
        <a:p>
          <a:endParaRPr lang="en-GB"/>
        </a:p>
      </dgm:t>
    </dgm:pt>
    <dgm:pt modelId="{E4454ED6-8162-43E7-A874-8D312770E0F7}">
      <dgm:prSet/>
      <dgm:spPr/>
      <dgm:t>
        <a:bodyPr/>
        <a:lstStyle/>
        <a:p>
          <a:r>
            <a:rPr lang="en-GB" b="0" i="0"/>
            <a:t>to provide moisture protection. Steps involved in Sugar coatingSteps involved in Sugar coating</a:t>
          </a:r>
          <a:endParaRPr lang="en-GB"/>
        </a:p>
      </dgm:t>
    </dgm:pt>
    <dgm:pt modelId="{2A8E6227-255D-4306-B668-C2E37BAFEF61}" cxnId="{2280C586-AE7C-464F-AAFE-0642EB5E70D7}" type="parTrans">
      <dgm:prSet/>
      <dgm:spPr/>
      <dgm:t>
        <a:bodyPr/>
        <a:lstStyle/>
        <a:p>
          <a:endParaRPr lang="en-GB"/>
        </a:p>
      </dgm:t>
    </dgm:pt>
    <dgm:pt modelId="{2214289C-FED5-4E07-A8F3-8C8B5AF9E00A}" cxnId="{2280C586-AE7C-464F-AAFE-0642EB5E70D7}" type="sibTrans">
      <dgm:prSet/>
      <dgm:spPr/>
      <dgm:t>
        <a:bodyPr/>
        <a:lstStyle/>
        <a:p>
          <a:endParaRPr lang="en-GB"/>
        </a:p>
      </dgm:t>
    </dgm:pt>
    <dgm:pt modelId="{2FF025BE-6368-461C-BABE-7E54EA6E293C}" type="pres">
      <dgm:prSet presAssocID="{11BAE54D-5340-416B-9E27-CA4755000B07}" presName="diagram" presStyleCnt="0">
        <dgm:presLayoutVars>
          <dgm:dir/>
          <dgm:resizeHandles val="exact"/>
        </dgm:presLayoutVars>
      </dgm:prSet>
      <dgm:spPr/>
    </dgm:pt>
    <dgm:pt modelId="{F583D99E-D677-4659-9D8E-F6950306C414}" type="pres">
      <dgm:prSet presAssocID="{9664B29F-B511-4E8D-B192-9D93FF5DD15C}" presName="node" presStyleLbl="node1" presStyleIdx="0" presStyleCnt="5">
        <dgm:presLayoutVars>
          <dgm:bulletEnabled val="1"/>
        </dgm:presLayoutVars>
      </dgm:prSet>
      <dgm:spPr/>
    </dgm:pt>
    <dgm:pt modelId="{CCF36B6B-C42D-4532-AA0C-8ED7B5E2B1BF}" type="pres">
      <dgm:prSet presAssocID="{5F5DA08C-E731-4984-BEB9-BBC1967CDD5E}" presName="sibTrans" presStyleCnt="0"/>
      <dgm:spPr/>
    </dgm:pt>
    <dgm:pt modelId="{F33D7DDA-AE69-41A1-8F56-DD0AFAFBE050}" type="pres">
      <dgm:prSet presAssocID="{76EEC409-D776-40CE-9562-FD2608329051}" presName="node" presStyleLbl="node1" presStyleIdx="1" presStyleCnt="5">
        <dgm:presLayoutVars>
          <dgm:bulletEnabled val="1"/>
        </dgm:presLayoutVars>
      </dgm:prSet>
      <dgm:spPr/>
    </dgm:pt>
    <dgm:pt modelId="{E2769088-9B20-43E8-9807-49A4F8AE1DC4}" type="pres">
      <dgm:prSet presAssocID="{D1460B03-69AE-46C2-B106-6DD48CD675CD}" presName="sibTrans" presStyleCnt="0"/>
      <dgm:spPr/>
    </dgm:pt>
    <dgm:pt modelId="{B2F061C3-72F4-4113-8033-E844A82E258B}" type="pres">
      <dgm:prSet presAssocID="{F4F0F19D-B56D-4C2D-95A5-9913F1520C79}" presName="node" presStyleLbl="node1" presStyleIdx="2" presStyleCnt="5">
        <dgm:presLayoutVars>
          <dgm:bulletEnabled val="1"/>
        </dgm:presLayoutVars>
      </dgm:prSet>
      <dgm:spPr/>
    </dgm:pt>
    <dgm:pt modelId="{676D736A-3E44-4F86-8AE3-4C943486D101}" type="pres">
      <dgm:prSet presAssocID="{2776690E-8BD8-4318-8FDB-6B28E1601FF1}" presName="sibTrans" presStyleCnt="0"/>
      <dgm:spPr/>
    </dgm:pt>
    <dgm:pt modelId="{FFD5E86E-00D3-4898-9BE8-A9C219A60E4A}" type="pres">
      <dgm:prSet presAssocID="{C3E36E94-774A-47A3-AB93-3A7F3DF2769D}" presName="node" presStyleLbl="node1" presStyleIdx="3" presStyleCnt="5">
        <dgm:presLayoutVars>
          <dgm:bulletEnabled val="1"/>
        </dgm:presLayoutVars>
      </dgm:prSet>
      <dgm:spPr/>
    </dgm:pt>
    <dgm:pt modelId="{21330732-957B-4518-8EB7-AA90BE20C955}" type="pres">
      <dgm:prSet presAssocID="{5596D610-6FF2-475F-A807-C7935E3B0041}" presName="sibTrans" presStyleCnt="0"/>
      <dgm:spPr/>
    </dgm:pt>
    <dgm:pt modelId="{0DE857A8-BED1-4120-AE2D-0CEA24122871}" type="pres">
      <dgm:prSet presAssocID="{C3BF3B34-4728-4149-807B-5D9E88B74493}" presName="node" presStyleLbl="node1" presStyleIdx="4" presStyleCnt="5">
        <dgm:presLayoutVars>
          <dgm:bulletEnabled val="1"/>
        </dgm:presLayoutVars>
      </dgm:prSet>
      <dgm:spPr/>
    </dgm:pt>
  </dgm:ptLst>
  <dgm:cxnLst>
    <dgm:cxn modelId="{A1C1D006-EBF6-49FD-917A-E75E2D4F977C}" srcId="{9664B29F-B511-4E8D-B192-9D93FF5DD15C}" destId="{3166937A-EBCA-4B9F-80A5-D39776D454EC}" srcOrd="0" destOrd="0" parTransId="{D8E963D5-A8CD-4AF0-B004-D25D24557571}" sibTransId="{5D9752CD-C1CE-4E70-A6C3-2452DC25CD17}"/>
    <dgm:cxn modelId="{D3301F0F-89B8-45E2-B127-0B9B16AAF1C8}" srcId="{76EEC409-D776-40CE-9562-FD2608329051}" destId="{9E6D4409-E104-474B-BB88-784431586CE8}" srcOrd="0" destOrd="0" parTransId="{9B17FD67-4B76-4292-9371-BBE62DF2A15B}" sibTransId="{46741D4B-BCC9-45CA-80CC-504E94859687}"/>
    <dgm:cxn modelId="{8C178719-78B2-4101-BE51-81EA9E6A120C}" srcId="{9664B29F-B511-4E8D-B192-9D93FF5DD15C}" destId="{632DF357-324E-44FD-A863-DE47A2C7E42A}" srcOrd="3" destOrd="0" parTransId="{6CA9754E-ADFE-4738-981F-C6BDFF6AEC88}" sibTransId="{331381B4-DF73-4C02-A415-49369A9048F3}"/>
    <dgm:cxn modelId="{EC775D22-8683-4FAF-AD3F-1C9B4F20A30C}" srcId="{C3E36E94-774A-47A3-AB93-3A7F3DF2769D}" destId="{8594ABE2-4A33-4039-95B1-CCDB8F664D6D}" srcOrd="0" destOrd="0" parTransId="{98574294-492D-448E-BE05-68B1D0A48379}" sibTransId="{CFC941DF-2815-4118-A177-B7B0712F236F}"/>
    <dgm:cxn modelId="{F10EC622-6CEB-44BA-AF09-5CE3DD0C50E4}" type="presOf" srcId="{054C1447-4F11-4E07-9EA7-A566DAB8236A}" destId="{F33D7DDA-AE69-41A1-8F56-DD0AFAFBE050}" srcOrd="0" destOrd="2" presId="urn:microsoft.com/office/officeart/2005/8/layout/default"/>
    <dgm:cxn modelId="{B442E022-A3D1-484D-9D19-BB7E621BC399}" type="presOf" srcId="{9E6D4409-E104-474B-BB88-784431586CE8}" destId="{F33D7DDA-AE69-41A1-8F56-DD0AFAFBE050}" srcOrd="0" destOrd="1" presId="urn:microsoft.com/office/officeart/2005/8/layout/default"/>
    <dgm:cxn modelId="{FF0E5329-F020-4F53-B79D-EB83642843D9}" srcId="{9664B29F-B511-4E8D-B192-9D93FF5DD15C}" destId="{7D8E5CD1-7C5C-40B8-BDC9-76D6BF778E51}" srcOrd="2" destOrd="0" parTransId="{046C0A04-8B1C-4F8C-B8B8-0374DFD014E7}" sibTransId="{521108FA-6A2F-4078-AC73-F26ADE700F2D}"/>
    <dgm:cxn modelId="{030E4A2D-4802-463E-BC3F-03E67829FA57}" srcId="{11BAE54D-5340-416B-9E27-CA4755000B07}" destId="{76EEC409-D776-40CE-9562-FD2608329051}" srcOrd="1" destOrd="0" parTransId="{E7B04EBA-8AC1-4CFB-86DE-A3F8A8050E9A}" sibTransId="{D1460B03-69AE-46C2-B106-6DD48CD675CD}"/>
    <dgm:cxn modelId="{A64F4131-8D6F-4830-B3CF-FF422B6900CD}" type="presOf" srcId="{E4454ED6-8162-43E7-A874-8D312770E0F7}" destId="{0DE857A8-BED1-4120-AE2D-0CEA24122871}" srcOrd="0" destOrd="2" presId="urn:microsoft.com/office/officeart/2005/8/layout/default"/>
    <dgm:cxn modelId="{AB3FCF43-D4CB-48E9-BD02-054CCA20F1D9}" type="presOf" srcId="{C3BF3B34-4728-4149-807B-5D9E88B74493}" destId="{0DE857A8-BED1-4120-AE2D-0CEA24122871}" srcOrd="0" destOrd="0" presId="urn:microsoft.com/office/officeart/2005/8/layout/default"/>
    <dgm:cxn modelId="{42307044-6075-45FE-9F29-648B9A46F512}" srcId="{11BAE54D-5340-416B-9E27-CA4755000B07}" destId="{C3BF3B34-4728-4149-807B-5D9E88B74493}" srcOrd="4" destOrd="0" parTransId="{13981036-3D0F-45B4-AAB2-84AB52924ACE}" sibTransId="{E2D15ACF-A370-4029-877D-DB833EF1E0FE}"/>
    <dgm:cxn modelId="{58A9D84A-81DF-404C-A6D1-4F57371D98BA}" srcId="{F4F0F19D-B56D-4C2D-95A5-9913F1520C79}" destId="{4BB04853-EA01-4EAE-A17C-8E5B80EACED2}" srcOrd="0" destOrd="0" parTransId="{E8874CC6-D181-4120-A8E1-5A85CC7F9D9F}" sibTransId="{0460C055-FD54-4891-AE3C-8A255DFABCD0}"/>
    <dgm:cxn modelId="{073BAE6D-DA85-4F83-93C6-C743336F02FB}" srcId="{9664B29F-B511-4E8D-B192-9D93FF5DD15C}" destId="{6037CFAD-21F6-419D-AA12-01D72F501C58}" srcOrd="1" destOrd="0" parTransId="{509DF977-6C56-4877-8C54-A17217FCE155}" sibTransId="{BABF5AD8-7921-425B-93F2-211CA65AD77F}"/>
    <dgm:cxn modelId="{C46E646F-3AD5-4FF3-9EB0-0BE70AF8D801}" type="presOf" srcId="{F4F0F19D-B56D-4C2D-95A5-9913F1520C79}" destId="{B2F061C3-72F4-4113-8033-E844A82E258B}" srcOrd="0" destOrd="0" presId="urn:microsoft.com/office/officeart/2005/8/layout/default"/>
    <dgm:cxn modelId="{8ECDA14F-3ED5-4249-910F-937EB1D3F47E}" srcId="{11BAE54D-5340-416B-9E27-CA4755000B07}" destId="{C3E36E94-774A-47A3-AB93-3A7F3DF2769D}" srcOrd="3" destOrd="0" parTransId="{26FB3104-53AB-4CDA-83D8-EDCFE059FCDC}" sibTransId="{5596D610-6FF2-475F-A807-C7935E3B0041}"/>
    <dgm:cxn modelId="{F01CD374-6A3F-4027-944B-6BE2F81E96C4}" type="presOf" srcId="{6037CFAD-21F6-419D-AA12-01D72F501C58}" destId="{F583D99E-D677-4659-9D8E-F6950306C414}" srcOrd="0" destOrd="2" presId="urn:microsoft.com/office/officeart/2005/8/layout/default"/>
    <dgm:cxn modelId="{4190AB57-F5DA-4404-9495-06FF80B95935}" type="presOf" srcId="{C3E36E94-774A-47A3-AB93-3A7F3DF2769D}" destId="{FFD5E86E-00D3-4898-9BE8-A9C219A60E4A}" srcOrd="0" destOrd="0" presId="urn:microsoft.com/office/officeart/2005/8/layout/default"/>
    <dgm:cxn modelId="{FD826979-B70C-4DAB-A9F5-80443615768A}" type="presOf" srcId="{8594ABE2-4A33-4039-95B1-CCDB8F664D6D}" destId="{FFD5E86E-00D3-4898-9BE8-A9C219A60E4A}" srcOrd="0" destOrd="1" presId="urn:microsoft.com/office/officeart/2005/8/layout/default"/>
    <dgm:cxn modelId="{2280C586-AE7C-464F-AAFE-0642EB5E70D7}" srcId="{C3BF3B34-4728-4149-807B-5D9E88B74493}" destId="{E4454ED6-8162-43E7-A874-8D312770E0F7}" srcOrd="1" destOrd="0" parTransId="{2A8E6227-255D-4306-B668-C2E37BAFEF61}" sibTransId="{2214289C-FED5-4E07-A8F3-8C8B5AF9E00A}"/>
    <dgm:cxn modelId="{67444888-C961-4FB2-B9DC-292850E1B630}" type="presOf" srcId="{76EEC409-D776-40CE-9562-FD2608329051}" destId="{F33D7DDA-AE69-41A1-8F56-DD0AFAFBE050}" srcOrd="0" destOrd="0" presId="urn:microsoft.com/office/officeart/2005/8/layout/default"/>
    <dgm:cxn modelId="{FD038993-5AEE-4D0B-82F6-22753221C6A6}" type="presOf" srcId="{9664B29F-B511-4E8D-B192-9D93FF5DD15C}" destId="{F583D99E-D677-4659-9D8E-F6950306C414}" srcOrd="0" destOrd="0" presId="urn:microsoft.com/office/officeart/2005/8/layout/default"/>
    <dgm:cxn modelId="{C209EE9E-B959-4709-A672-BBEFE168EE66}" type="presOf" srcId="{4BB04853-EA01-4EAE-A17C-8E5B80EACED2}" destId="{B2F061C3-72F4-4113-8033-E844A82E258B}" srcOrd="0" destOrd="1" presId="urn:microsoft.com/office/officeart/2005/8/layout/default"/>
    <dgm:cxn modelId="{4B3764AC-6DE6-4789-B94F-101C0D8A5370}" type="presOf" srcId="{11BAE54D-5340-416B-9E27-CA4755000B07}" destId="{2FF025BE-6368-461C-BABE-7E54EA6E293C}" srcOrd="0" destOrd="0" presId="urn:microsoft.com/office/officeart/2005/8/layout/default"/>
    <dgm:cxn modelId="{17C5A9AE-3285-4AEF-9BB0-6250E3B008C5}" type="presOf" srcId="{FC81744F-900C-4B22-AE15-7280C004D308}" destId="{0DE857A8-BED1-4120-AE2D-0CEA24122871}" srcOrd="0" destOrd="1" presId="urn:microsoft.com/office/officeart/2005/8/layout/default"/>
    <dgm:cxn modelId="{49E028AF-22D9-49D2-BFE4-5C4A991A7404}" srcId="{C3BF3B34-4728-4149-807B-5D9E88B74493}" destId="{FC81744F-900C-4B22-AE15-7280C004D308}" srcOrd="0" destOrd="0" parTransId="{80069E59-FEF3-4E06-A311-9B88FE0FB2EE}" sibTransId="{0001782B-803C-4F6F-A9C7-E01519314DDD}"/>
    <dgm:cxn modelId="{3BA796AF-A090-4652-8186-79ADD1AC6442}" type="presOf" srcId="{3166937A-EBCA-4B9F-80A5-D39776D454EC}" destId="{F583D99E-D677-4659-9D8E-F6950306C414}" srcOrd="0" destOrd="1" presId="urn:microsoft.com/office/officeart/2005/8/layout/default"/>
    <dgm:cxn modelId="{5731F9C7-D4D3-402A-8F72-F5583016CB90}" srcId="{76EEC409-D776-40CE-9562-FD2608329051}" destId="{054C1447-4F11-4E07-9EA7-A566DAB8236A}" srcOrd="1" destOrd="0" parTransId="{B867E97E-A4C4-4DDC-B31E-63165E5337BC}" sibTransId="{E2FAD492-4B37-4A17-8335-004EBBAAF7B5}"/>
    <dgm:cxn modelId="{2BE687CD-D627-4288-8E64-881E36F73E31}" srcId="{11BAE54D-5340-416B-9E27-CA4755000B07}" destId="{F4F0F19D-B56D-4C2D-95A5-9913F1520C79}" srcOrd="2" destOrd="0" parTransId="{D226610F-94F7-4D86-8F63-37BBB0D1B2B2}" sibTransId="{2776690E-8BD8-4318-8FDB-6B28E1601FF1}"/>
    <dgm:cxn modelId="{AA5F38DC-466F-4CB6-985F-DD5C8C05077E}" type="presOf" srcId="{632DF357-324E-44FD-A863-DE47A2C7E42A}" destId="{F583D99E-D677-4659-9D8E-F6950306C414}" srcOrd="0" destOrd="4" presId="urn:microsoft.com/office/officeart/2005/8/layout/default"/>
    <dgm:cxn modelId="{2E7F90DE-CB31-4899-987A-E33B5CD32EB6}" srcId="{11BAE54D-5340-416B-9E27-CA4755000B07}" destId="{9664B29F-B511-4E8D-B192-9D93FF5DD15C}" srcOrd="0" destOrd="0" parTransId="{D9D38135-D479-4B69-BE9E-D2C728800D39}" sibTransId="{5F5DA08C-E731-4984-BEB9-BBC1967CDD5E}"/>
    <dgm:cxn modelId="{6BCBB1EF-E419-40A7-B298-438591B29C3F}" type="presOf" srcId="{7D8E5CD1-7C5C-40B8-BDC9-76D6BF778E51}" destId="{F583D99E-D677-4659-9D8E-F6950306C414}" srcOrd="0" destOrd="3" presId="urn:microsoft.com/office/officeart/2005/8/layout/default"/>
    <dgm:cxn modelId="{E819EF77-3C78-40CA-894A-23F0679AD005}" type="presParOf" srcId="{2FF025BE-6368-461C-BABE-7E54EA6E293C}" destId="{F583D99E-D677-4659-9D8E-F6950306C414}" srcOrd="0" destOrd="0" presId="urn:microsoft.com/office/officeart/2005/8/layout/default"/>
    <dgm:cxn modelId="{D75D1EFA-EA67-47A2-9D3B-069ABD9EFBC2}" type="presParOf" srcId="{2FF025BE-6368-461C-BABE-7E54EA6E293C}" destId="{CCF36B6B-C42D-4532-AA0C-8ED7B5E2B1BF}" srcOrd="1" destOrd="0" presId="urn:microsoft.com/office/officeart/2005/8/layout/default"/>
    <dgm:cxn modelId="{B7C3FD37-BEA6-43D1-BFE9-DEB60E0EAE69}" type="presParOf" srcId="{2FF025BE-6368-461C-BABE-7E54EA6E293C}" destId="{F33D7DDA-AE69-41A1-8F56-DD0AFAFBE050}" srcOrd="2" destOrd="0" presId="urn:microsoft.com/office/officeart/2005/8/layout/default"/>
    <dgm:cxn modelId="{71B08352-2304-44B6-A3CE-3A10E0023345}" type="presParOf" srcId="{2FF025BE-6368-461C-BABE-7E54EA6E293C}" destId="{E2769088-9B20-43E8-9807-49A4F8AE1DC4}" srcOrd="3" destOrd="0" presId="urn:microsoft.com/office/officeart/2005/8/layout/default"/>
    <dgm:cxn modelId="{F3C9654A-A28E-43C4-8D1F-17172FE85EA2}" type="presParOf" srcId="{2FF025BE-6368-461C-BABE-7E54EA6E293C}" destId="{B2F061C3-72F4-4113-8033-E844A82E258B}" srcOrd="4" destOrd="0" presId="urn:microsoft.com/office/officeart/2005/8/layout/default"/>
    <dgm:cxn modelId="{BB8374B2-A94E-4CD0-ACB4-BB8F6BA9D166}" type="presParOf" srcId="{2FF025BE-6368-461C-BABE-7E54EA6E293C}" destId="{676D736A-3E44-4F86-8AE3-4C943486D101}" srcOrd="5" destOrd="0" presId="urn:microsoft.com/office/officeart/2005/8/layout/default"/>
    <dgm:cxn modelId="{1D955F59-83E2-4BE3-9487-65070D1173C6}" type="presParOf" srcId="{2FF025BE-6368-461C-BABE-7E54EA6E293C}" destId="{FFD5E86E-00D3-4898-9BE8-A9C219A60E4A}" srcOrd="6" destOrd="0" presId="urn:microsoft.com/office/officeart/2005/8/layout/default"/>
    <dgm:cxn modelId="{A1B2959D-F81C-4DFB-93F1-AFB8EAC55138}" type="presParOf" srcId="{2FF025BE-6368-461C-BABE-7E54EA6E293C}" destId="{21330732-957B-4518-8EB7-AA90BE20C955}" srcOrd="7" destOrd="0" presId="urn:microsoft.com/office/officeart/2005/8/layout/default"/>
    <dgm:cxn modelId="{44A8D57E-A90F-481F-9000-CEE5066A9623}" type="presParOf" srcId="{2FF025BE-6368-461C-BABE-7E54EA6E293C}" destId="{0DE857A8-BED1-4120-AE2D-0CEA24122871}" srcOrd="8" destOrd="0" presId="urn:microsoft.com/office/officeart/2005/8/layout/default"/>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E71AFDD-95AA-47D1-9F46-892618D65CB0}"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GB"/>
        </a:p>
      </dgm:t>
    </dgm:pt>
    <dgm:pt modelId="{D4492F95-C790-4E53-A704-0242027E9F5D}">
      <dgm:prSet/>
      <dgm:spPr/>
      <dgm:t>
        <a:bodyPr/>
        <a:lstStyle/>
        <a:p>
          <a:r>
            <a:rPr lang="en-GB" b="0" i="0" dirty="0"/>
            <a:t>Film forming agents </a:t>
          </a:r>
          <a:endParaRPr lang="en-GB" dirty="0"/>
        </a:p>
      </dgm:t>
    </dgm:pt>
    <dgm:pt modelId="{5C7733DC-A610-4BFC-87FA-C26DDB006FA9}" cxnId="{0E4BCE52-D6BD-4E0C-8101-0300B78BF3C6}" type="parTrans">
      <dgm:prSet/>
      <dgm:spPr/>
      <dgm:t>
        <a:bodyPr/>
        <a:lstStyle/>
        <a:p>
          <a:endParaRPr lang="en-GB"/>
        </a:p>
      </dgm:t>
    </dgm:pt>
    <dgm:pt modelId="{106A2D66-EA6F-45F5-8D66-27D15130D933}" cxnId="{0E4BCE52-D6BD-4E0C-8101-0300B78BF3C6}" type="sibTrans">
      <dgm:prSet/>
      <dgm:spPr/>
      <dgm:t>
        <a:bodyPr/>
        <a:lstStyle/>
        <a:p>
          <a:endParaRPr lang="en-GB"/>
        </a:p>
      </dgm:t>
    </dgm:pt>
    <dgm:pt modelId="{A5DB106C-D808-4A72-9544-102C3DFBF8B9}">
      <dgm:prSet/>
      <dgm:spPr/>
      <dgm:t>
        <a:bodyPr/>
        <a:lstStyle/>
        <a:p>
          <a:r>
            <a:rPr lang="en-GB" b="0" i="0"/>
            <a:t>Non - enteric film formers </a:t>
          </a:r>
          <a:endParaRPr lang="en-GB"/>
        </a:p>
      </dgm:t>
    </dgm:pt>
    <dgm:pt modelId="{6BF6F3FD-D5DA-4045-B400-FE21BF54DF81}" cxnId="{03F5A1B7-0829-40EE-AA08-EDEB6CBF3FD6}" type="parTrans">
      <dgm:prSet/>
      <dgm:spPr/>
      <dgm:t>
        <a:bodyPr/>
        <a:lstStyle/>
        <a:p>
          <a:endParaRPr lang="en-GB"/>
        </a:p>
      </dgm:t>
    </dgm:pt>
    <dgm:pt modelId="{E1C17BED-1BFB-48A6-AA1B-4EDE2FA38C8A}" cxnId="{03F5A1B7-0829-40EE-AA08-EDEB6CBF3FD6}" type="sibTrans">
      <dgm:prSet/>
      <dgm:spPr/>
      <dgm:t>
        <a:bodyPr/>
        <a:lstStyle/>
        <a:p>
          <a:endParaRPr lang="en-GB"/>
        </a:p>
      </dgm:t>
    </dgm:pt>
    <dgm:pt modelId="{6DB44382-F92A-4F0D-A1D3-898737566345}">
      <dgm:prSet/>
      <dgm:spPr/>
      <dgm:t>
        <a:bodyPr/>
        <a:lstStyle/>
        <a:p>
          <a:r>
            <a:rPr lang="en-GB" b="0" i="0"/>
            <a:t>Enteric film formers </a:t>
          </a:r>
          <a:endParaRPr lang="en-GB"/>
        </a:p>
      </dgm:t>
    </dgm:pt>
    <dgm:pt modelId="{71DC2164-34AE-47BA-A6B2-4C11DCDEADDC}" cxnId="{B84E2834-E9B4-4821-ACAD-EF07CEA9C927}" type="parTrans">
      <dgm:prSet/>
      <dgm:spPr/>
      <dgm:t>
        <a:bodyPr/>
        <a:lstStyle/>
        <a:p>
          <a:endParaRPr lang="en-GB"/>
        </a:p>
      </dgm:t>
    </dgm:pt>
    <dgm:pt modelId="{5E8C7283-5E85-4415-80A2-9ACC9737A607}" cxnId="{B84E2834-E9B4-4821-ACAD-EF07CEA9C927}" type="sibTrans">
      <dgm:prSet/>
      <dgm:spPr/>
      <dgm:t>
        <a:bodyPr/>
        <a:lstStyle/>
        <a:p>
          <a:endParaRPr lang="en-GB"/>
        </a:p>
      </dgm:t>
    </dgm:pt>
    <dgm:pt modelId="{286D217A-7D87-4DDF-B673-8B78D974372F}" type="pres">
      <dgm:prSet presAssocID="{3E71AFDD-95AA-47D1-9F46-892618D65CB0}" presName="hierChild1" presStyleCnt="0">
        <dgm:presLayoutVars>
          <dgm:orgChart val="1"/>
          <dgm:chPref val="1"/>
          <dgm:dir/>
          <dgm:animOne val="branch"/>
          <dgm:animLvl val="lvl"/>
          <dgm:resizeHandles/>
        </dgm:presLayoutVars>
      </dgm:prSet>
      <dgm:spPr/>
    </dgm:pt>
    <dgm:pt modelId="{D89111AC-51EE-430E-AC05-E8072F60B7D8}" type="pres">
      <dgm:prSet presAssocID="{D4492F95-C790-4E53-A704-0242027E9F5D}" presName="hierRoot1" presStyleCnt="0">
        <dgm:presLayoutVars>
          <dgm:hierBranch val="init"/>
        </dgm:presLayoutVars>
      </dgm:prSet>
      <dgm:spPr/>
    </dgm:pt>
    <dgm:pt modelId="{E1B14E7C-E94F-4DCD-A280-F63D61EC4470}" type="pres">
      <dgm:prSet presAssocID="{D4492F95-C790-4E53-A704-0242027E9F5D}" presName="rootComposite1" presStyleCnt="0"/>
      <dgm:spPr/>
    </dgm:pt>
    <dgm:pt modelId="{0A9FD6A4-57D1-4D57-9A18-B63CA0D29B47}" type="pres">
      <dgm:prSet presAssocID="{D4492F95-C790-4E53-A704-0242027E9F5D}" presName="rootText1" presStyleLbl="node0" presStyleIdx="0" presStyleCnt="1">
        <dgm:presLayoutVars>
          <dgm:chPref val="3"/>
        </dgm:presLayoutVars>
      </dgm:prSet>
      <dgm:spPr/>
    </dgm:pt>
    <dgm:pt modelId="{80A5E2BD-44D3-4874-BDE1-79C43FE5D442}" type="pres">
      <dgm:prSet presAssocID="{D4492F95-C790-4E53-A704-0242027E9F5D}" presName="rootConnector1" presStyleLbl="node1" presStyleIdx="0" presStyleCnt="0"/>
      <dgm:spPr/>
    </dgm:pt>
    <dgm:pt modelId="{5CFB1B29-4084-465A-A169-10C48D9779D2}" type="pres">
      <dgm:prSet presAssocID="{D4492F95-C790-4E53-A704-0242027E9F5D}" presName="hierChild2" presStyleCnt="0"/>
      <dgm:spPr/>
    </dgm:pt>
    <dgm:pt modelId="{4CA0B4E3-DBC7-4812-B291-8B06F44C206B}" type="pres">
      <dgm:prSet presAssocID="{6BF6F3FD-D5DA-4045-B400-FE21BF54DF81}" presName="Name37" presStyleLbl="parChTrans1D2" presStyleIdx="0" presStyleCnt="2"/>
      <dgm:spPr/>
    </dgm:pt>
    <dgm:pt modelId="{C34FE9BC-755A-43B0-8860-29F542E348F9}" type="pres">
      <dgm:prSet presAssocID="{A5DB106C-D808-4A72-9544-102C3DFBF8B9}" presName="hierRoot2" presStyleCnt="0">
        <dgm:presLayoutVars>
          <dgm:hierBranch val="init"/>
        </dgm:presLayoutVars>
      </dgm:prSet>
      <dgm:spPr/>
    </dgm:pt>
    <dgm:pt modelId="{0A1AE945-B079-4FE8-98E5-9C723581CC61}" type="pres">
      <dgm:prSet presAssocID="{A5DB106C-D808-4A72-9544-102C3DFBF8B9}" presName="rootComposite" presStyleCnt="0"/>
      <dgm:spPr/>
    </dgm:pt>
    <dgm:pt modelId="{DA252E6C-62FB-4B26-A941-C450764A38C8}" type="pres">
      <dgm:prSet presAssocID="{A5DB106C-D808-4A72-9544-102C3DFBF8B9}" presName="rootText" presStyleLbl="node2" presStyleIdx="0" presStyleCnt="2">
        <dgm:presLayoutVars>
          <dgm:chPref val="3"/>
        </dgm:presLayoutVars>
      </dgm:prSet>
      <dgm:spPr/>
    </dgm:pt>
    <dgm:pt modelId="{FB9460CC-EC37-4651-B9CD-A42FD0979825}" type="pres">
      <dgm:prSet presAssocID="{A5DB106C-D808-4A72-9544-102C3DFBF8B9}" presName="rootConnector" presStyleLbl="node2" presStyleIdx="0" presStyleCnt="2"/>
      <dgm:spPr/>
    </dgm:pt>
    <dgm:pt modelId="{3C08E1A3-021A-4AC3-98B6-DCB3A57CA310}" type="pres">
      <dgm:prSet presAssocID="{A5DB106C-D808-4A72-9544-102C3DFBF8B9}" presName="hierChild4" presStyleCnt="0"/>
      <dgm:spPr/>
    </dgm:pt>
    <dgm:pt modelId="{BB41EFA2-5719-465C-99EA-994358FB87EA}" type="pres">
      <dgm:prSet presAssocID="{A5DB106C-D808-4A72-9544-102C3DFBF8B9}" presName="hierChild5" presStyleCnt="0"/>
      <dgm:spPr/>
    </dgm:pt>
    <dgm:pt modelId="{43159A3C-62DC-477A-8267-6154499BC350}" type="pres">
      <dgm:prSet presAssocID="{71DC2164-34AE-47BA-A6B2-4C11DCDEADDC}" presName="Name37" presStyleLbl="parChTrans1D2" presStyleIdx="1" presStyleCnt="2"/>
      <dgm:spPr/>
    </dgm:pt>
    <dgm:pt modelId="{252FDC48-C648-40EA-AA63-41F8176F36A9}" type="pres">
      <dgm:prSet presAssocID="{6DB44382-F92A-4F0D-A1D3-898737566345}" presName="hierRoot2" presStyleCnt="0">
        <dgm:presLayoutVars>
          <dgm:hierBranch val="init"/>
        </dgm:presLayoutVars>
      </dgm:prSet>
      <dgm:spPr/>
    </dgm:pt>
    <dgm:pt modelId="{3EBDD50E-41C1-4157-8318-3DD2CFA1D688}" type="pres">
      <dgm:prSet presAssocID="{6DB44382-F92A-4F0D-A1D3-898737566345}" presName="rootComposite" presStyleCnt="0"/>
      <dgm:spPr/>
    </dgm:pt>
    <dgm:pt modelId="{12AA71F7-D38A-4360-8E8A-10759403A869}" type="pres">
      <dgm:prSet presAssocID="{6DB44382-F92A-4F0D-A1D3-898737566345}" presName="rootText" presStyleLbl="node2" presStyleIdx="1" presStyleCnt="2">
        <dgm:presLayoutVars>
          <dgm:chPref val="3"/>
        </dgm:presLayoutVars>
      </dgm:prSet>
      <dgm:spPr/>
    </dgm:pt>
    <dgm:pt modelId="{26EA0D30-09A6-4289-B40A-8CD38CFEBC31}" type="pres">
      <dgm:prSet presAssocID="{6DB44382-F92A-4F0D-A1D3-898737566345}" presName="rootConnector" presStyleLbl="node2" presStyleIdx="1" presStyleCnt="2"/>
      <dgm:spPr/>
    </dgm:pt>
    <dgm:pt modelId="{02AFFDB7-6A6E-44E6-B592-D177436EEB35}" type="pres">
      <dgm:prSet presAssocID="{6DB44382-F92A-4F0D-A1D3-898737566345}" presName="hierChild4" presStyleCnt="0"/>
      <dgm:spPr/>
    </dgm:pt>
    <dgm:pt modelId="{97A8C5B4-A526-48B0-A962-8FFC582473BF}" type="pres">
      <dgm:prSet presAssocID="{6DB44382-F92A-4F0D-A1D3-898737566345}" presName="hierChild5" presStyleCnt="0"/>
      <dgm:spPr/>
    </dgm:pt>
    <dgm:pt modelId="{43D3B1A3-33B6-4632-B525-141E48E451C0}" type="pres">
      <dgm:prSet presAssocID="{D4492F95-C790-4E53-A704-0242027E9F5D}" presName="hierChild3" presStyleCnt="0"/>
      <dgm:spPr/>
    </dgm:pt>
  </dgm:ptLst>
  <dgm:cxnLst>
    <dgm:cxn modelId="{834F4D0B-F966-4AB0-A960-FD81733F8F8D}" type="presOf" srcId="{D4492F95-C790-4E53-A704-0242027E9F5D}" destId="{0A9FD6A4-57D1-4D57-9A18-B63CA0D29B47}" srcOrd="0" destOrd="0" presId="urn:microsoft.com/office/officeart/2005/8/layout/orgChart1"/>
    <dgm:cxn modelId="{CD08301A-27C1-4555-A0F3-326447E18CF4}" type="presOf" srcId="{A5DB106C-D808-4A72-9544-102C3DFBF8B9}" destId="{DA252E6C-62FB-4B26-A941-C450764A38C8}" srcOrd="0" destOrd="0" presId="urn:microsoft.com/office/officeart/2005/8/layout/orgChart1"/>
    <dgm:cxn modelId="{00CCB12F-7E38-4C90-AD60-444D15BD73EB}" type="presOf" srcId="{6BF6F3FD-D5DA-4045-B400-FE21BF54DF81}" destId="{4CA0B4E3-DBC7-4812-B291-8B06F44C206B}" srcOrd="0" destOrd="0" presId="urn:microsoft.com/office/officeart/2005/8/layout/orgChart1"/>
    <dgm:cxn modelId="{B84E2834-E9B4-4821-ACAD-EF07CEA9C927}" srcId="{D4492F95-C790-4E53-A704-0242027E9F5D}" destId="{6DB44382-F92A-4F0D-A1D3-898737566345}" srcOrd="1" destOrd="0" parTransId="{71DC2164-34AE-47BA-A6B2-4C11DCDEADDC}" sibTransId="{5E8C7283-5E85-4415-80A2-9ACC9737A607}"/>
    <dgm:cxn modelId="{3D20BF39-A107-4EDD-8BA4-C727B3C5A4EB}" type="presOf" srcId="{D4492F95-C790-4E53-A704-0242027E9F5D}" destId="{80A5E2BD-44D3-4874-BDE1-79C43FE5D442}" srcOrd="1" destOrd="0" presId="urn:microsoft.com/office/officeart/2005/8/layout/orgChart1"/>
    <dgm:cxn modelId="{7C0DC23C-2283-479E-8F51-C9D2C41E9BB3}" type="presOf" srcId="{3E71AFDD-95AA-47D1-9F46-892618D65CB0}" destId="{286D217A-7D87-4DDF-B673-8B78D974372F}" srcOrd="0" destOrd="0" presId="urn:microsoft.com/office/officeart/2005/8/layout/orgChart1"/>
    <dgm:cxn modelId="{7EFE7464-5A67-4012-ACAE-E04F8151A3E1}" type="presOf" srcId="{6DB44382-F92A-4F0D-A1D3-898737566345}" destId="{12AA71F7-D38A-4360-8E8A-10759403A869}" srcOrd="0" destOrd="0" presId="urn:microsoft.com/office/officeart/2005/8/layout/orgChart1"/>
    <dgm:cxn modelId="{0E4BCE52-D6BD-4E0C-8101-0300B78BF3C6}" srcId="{3E71AFDD-95AA-47D1-9F46-892618D65CB0}" destId="{D4492F95-C790-4E53-A704-0242027E9F5D}" srcOrd="0" destOrd="0" parTransId="{5C7733DC-A610-4BFC-87FA-C26DDB006FA9}" sibTransId="{106A2D66-EA6F-45F5-8D66-27D15130D933}"/>
    <dgm:cxn modelId="{03F5A1B7-0829-40EE-AA08-EDEB6CBF3FD6}" srcId="{D4492F95-C790-4E53-A704-0242027E9F5D}" destId="{A5DB106C-D808-4A72-9544-102C3DFBF8B9}" srcOrd="0" destOrd="0" parTransId="{6BF6F3FD-D5DA-4045-B400-FE21BF54DF81}" sibTransId="{E1C17BED-1BFB-48A6-AA1B-4EDE2FA38C8A}"/>
    <dgm:cxn modelId="{0EBFF8BC-9480-4C8B-A565-FAC664A99299}" type="presOf" srcId="{A5DB106C-D808-4A72-9544-102C3DFBF8B9}" destId="{FB9460CC-EC37-4651-B9CD-A42FD0979825}" srcOrd="1" destOrd="0" presId="urn:microsoft.com/office/officeart/2005/8/layout/orgChart1"/>
    <dgm:cxn modelId="{9E0868C1-EA93-4A5D-ACB2-9729FF9567A9}" type="presOf" srcId="{6DB44382-F92A-4F0D-A1D3-898737566345}" destId="{26EA0D30-09A6-4289-B40A-8CD38CFEBC31}" srcOrd="1" destOrd="0" presId="urn:microsoft.com/office/officeart/2005/8/layout/orgChart1"/>
    <dgm:cxn modelId="{45B413FC-7232-4917-97F1-A8FB324429D8}" type="presOf" srcId="{71DC2164-34AE-47BA-A6B2-4C11DCDEADDC}" destId="{43159A3C-62DC-477A-8267-6154499BC350}" srcOrd="0" destOrd="0" presId="urn:microsoft.com/office/officeart/2005/8/layout/orgChart1"/>
    <dgm:cxn modelId="{E25E93A9-7244-460C-AAA9-A5A0D2FDD50D}" type="presParOf" srcId="{286D217A-7D87-4DDF-B673-8B78D974372F}" destId="{D89111AC-51EE-430E-AC05-E8072F60B7D8}" srcOrd="0" destOrd="0" presId="urn:microsoft.com/office/officeart/2005/8/layout/orgChart1"/>
    <dgm:cxn modelId="{8F0309F1-26AF-460C-99B3-DACCAEA3CCAA}" type="presParOf" srcId="{D89111AC-51EE-430E-AC05-E8072F60B7D8}" destId="{E1B14E7C-E94F-4DCD-A280-F63D61EC4470}" srcOrd="0" destOrd="0" presId="urn:microsoft.com/office/officeart/2005/8/layout/orgChart1"/>
    <dgm:cxn modelId="{71D5F911-EF6F-4A83-9EAF-555450AD81A4}" type="presParOf" srcId="{E1B14E7C-E94F-4DCD-A280-F63D61EC4470}" destId="{0A9FD6A4-57D1-4D57-9A18-B63CA0D29B47}" srcOrd="0" destOrd="0" presId="urn:microsoft.com/office/officeart/2005/8/layout/orgChart1"/>
    <dgm:cxn modelId="{626FE5B6-E7A3-450B-A65C-BFFCD0A922CC}" type="presParOf" srcId="{E1B14E7C-E94F-4DCD-A280-F63D61EC4470}" destId="{80A5E2BD-44D3-4874-BDE1-79C43FE5D442}" srcOrd="1" destOrd="0" presId="urn:microsoft.com/office/officeart/2005/8/layout/orgChart1"/>
    <dgm:cxn modelId="{FB18EA6A-93A5-4DB2-A795-8110D594EF72}" type="presParOf" srcId="{D89111AC-51EE-430E-AC05-E8072F60B7D8}" destId="{5CFB1B29-4084-465A-A169-10C48D9779D2}" srcOrd="1" destOrd="0" presId="urn:microsoft.com/office/officeart/2005/8/layout/orgChart1"/>
    <dgm:cxn modelId="{10023A36-8EA8-4ECD-AD28-29E711497DE2}" type="presParOf" srcId="{5CFB1B29-4084-465A-A169-10C48D9779D2}" destId="{4CA0B4E3-DBC7-4812-B291-8B06F44C206B}" srcOrd="0" destOrd="0" presId="urn:microsoft.com/office/officeart/2005/8/layout/orgChart1"/>
    <dgm:cxn modelId="{F5D4234F-E655-402C-B625-B10A5D56D9CB}" type="presParOf" srcId="{5CFB1B29-4084-465A-A169-10C48D9779D2}" destId="{C34FE9BC-755A-43B0-8860-29F542E348F9}" srcOrd="1" destOrd="0" presId="urn:microsoft.com/office/officeart/2005/8/layout/orgChart1"/>
    <dgm:cxn modelId="{6D0A4149-9089-46FA-8179-199125DD7C3E}" type="presParOf" srcId="{C34FE9BC-755A-43B0-8860-29F542E348F9}" destId="{0A1AE945-B079-4FE8-98E5-9C723581CC61}" srcOrd="0" destOrd="0" presId="urn:microsoft.com/office/officeart/2005/8/layout/orgChart1"/>
    <dgm:cxn modelId="{C4A1F7D8-4F1C-4206-B8F6-2B737C94A3FC}" type="presParOf" srcId="{0A1AE945-B079-4FE8-98E5-9C723581CC61}" destId="{DA252E6C-62FB-4B26-A941-C450764A38C8}" srcOrd="0" destOrd="0" presId="urn:microsoft.com/office/officeart/2005/8/layout/orgChart1"/>
    <dgm:cxn modelId="{BDF1AC61-143D-4C80-8B73-0239DED5F809}" type="presParOf" srcId="{0A1AE945-B079-4FE8-98E5-9C723581CC61}" destId="{FB9460CC-EC37-4651-B9CD-A42FD0979825}" srcOrd="1" destOrd="0" presId="urn:microsoft.com/office/officeart/2005/8/layout/orgChart1"/>
    <dgm:cxn modelId="{18D199B5-F6E0-41DF-90F7-A1B9EC8117BB}" type="presParOf" srcId="{C34FE9BC-755A-43B0-8860-29F542E348F9}" destId="{3C08E1A3-021A-4AC3-98B6-DCB3A57CA310}" srcOrd="1" destOrd="0" presId="urn:microsoft.com/office/officeart/2005/8/layout/orgChart1"/>
    <dgm:cxn modelId="{D7117128-4484-4201-BE46-3CC5C3DCF0AD}" type="presParOf" srcId="{C34FE9BC-755A-43B0-8860-29F542E348F9}" destId="{BB41EFA2-5719-465C-99EA-994358FB87EA}" srcOrd="2" destOrd="0" presId="urn:microsoft.com/office/officeart/2005/8/layout/orgChart1"/>
    <dgm:cxn modelId="{2DB13027-9C95-4480-A24A-5994C4E68330}" type="presParOf" srcId="{5CFB1B29-4084-465A-A169-10C48D9779D2}" destId="{43159A3C-62DC-477A-8267-6154499BC350}" srcOrd="2" destOrd="0" presId="urn:microsoft.com/office/officeart/2005/8/layout/orgChart1"/>
    <dgm:cxn modelId="{920A0D7F-2514-44D5-BE4B-B31958004E8A}" type="presParOf" srcId="{5CFB1B29-4084-465A-A169-10C48D9779D2}" destId="{252FDC48-C648-40EA-AA63-41F8176F36A9}" srcOrd="3" destOrd="0" presId="urn:microsoft.com/office/officeart/2005/8/layout/orgChart1"/>
    <dgm:cxn modelId="{E2BFFB80-13E4-4831-BE11-5D021B1EC0D6}" type="presParOf" srcId="{252FDC48-C648-40EA-AA63-41F8176F36A9}" destId="{3EBDD50E-41C1-4157-8318-3DD2CFA1D688}" srcOrd="0" destOrd="0" presId="urn:microsoft.com/office/officeart/2005/8/layout/orgChart1"/>
    <dgm:cxn modelId="{740581CA-A618-4AA3-AE42-A253DFA5E9C7}" type="presParOf" srcId="{3EBDD50E-41C1-4157-8318-3DD2CFA1D688}" destId="{12AA71F7-D38A-4360-8E8A-10759403A869}" srcOrd="0" destOrd="0" presId="urn:microsoft.com/office/officeart/2005/8/layout/orgChart1"/>
    <dgm:cxn modelId="{A0EBFB26-6CB6-4B4D-82B3-8BB3D2E2299D}" type="presParOf" srcId="{3EBDD50E-41C1-4157-8318-3DD2CFA1D688}" destId="{26EA0D30-09A6-4289-B40A-8CD38CFEBC31}" srcOrd="1" destOrd="0" presId="urn:microsoft.com/office/officeart/2005/8/layout/orgChart1"/>
    <dgm:cxn modelId="{A9BB69CE-32F8-4971-A6E2-54867DA0ED7F}" type="presParOf" srcId="{252FDC48-C648-40EA-AA63-41F8176F36A9}" destId="{02AFFDB7-6A6E-44E6-B592-D177436EEB35}" srcOrd="1" destOrd="0" presId="urn:microsoft.com/office/officeart/2005/8/layout/orgChart1"/>
    <dgm:cxn modelId="{3832AEF4-98AB-4ABC-9749-D8E89D265C96}" type="presParOf" srcId="{252FDC48-C648-40EA-AA63-41F8176F36A9}" destId="{97A8C5B4-A526-48B0-A962-8FFC582473BF}" srcOrd="2" destOrd="0" presId="urn:microsoft.com/office/officeart/2005/8/layout/orgChart1"/>
    <dgm:cxn modelId="{B4616783-DBA8-4CC9-BC05-70B9C3D6267A}" type="presParOf" srcId="{D89111AC-51EE-430E-AC05-E8072F60B7D8}" destId="{43D3B1A3-33B6-4632-B525-141E48E451C0}" srcOrd="2" destOrd="0" presId="urn:microsoft.com/office/officeart/2005/8/layout/orgChart1"/>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12994C-998E-438C-9A93-CCFEA5428859}">
      <dsp:nvSpPr>
        <dsp:cNvPr id="0" name=""/>
        <dsp:cNvSpPr/>
      </dsp:nvSpPr>
      <dsp:spPr>
        <a:xfrm>
          <a:off x="583426" y="0"/>
          <a:ext cx="6612172" cy="3034749"/>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A1F89A3-E6C1-4A08-B7A8-6AF807858272}">
      <dsp:nvSpPr>
        <dsp:cNvPr id="0" name=""/>
        <dsp:cNvSpPr/>
      </dsp:nvSpPr>
      <dsp:spPr>
        <a:xfrm>
          <a:off x="2428" y="910424"/>
          <a:ext cx="1830446" cy="121389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IN" sz="1800" kern="1200" dirty="0"/>
            <a:t>Spraying</a:t>
          </a:r>
          <a:endParaRPr lang="en-GB" sz="1800" kern="1200" dirty="0"/>
        </a:p>
      </dsp:txBody>
      <dsp:txXfrm>
        <a:off x="61686" y="969682"/>
        <a:ext cx="1711930" cy="1095383"/>
      </dsp:txXfrm>
    </dsp:sp>
    <dsp:sp modelId="{082C7D1E-A276-4D68-9465-69125FFC63D2}">
      <dsp:nvSpPr>
        <dsp:cNvPr id="0" name=""/>
        <dsp:cNvSpPr/>
      </dsp:nvSpPr>
      <dsp:spPr>
        <a:xfrm>
          <a:off x="1983669" y="910424"/>
          <a:ext cx="1830446" cy="121389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IN" sz="1800" kern="1200" dirty="0"/>
            <a:t>Wetting</a:t>
          </a:r>
          <a:endParaRPr lang="en-GB" sz="1800" kern="1200" dirty="0"/>
        </a:p>
      </dsp:txBody>
      <dsp:txXfrm>
        <a:off x="2042927" y="969682"/>
        <a:ext cx="1711930" cy="1095383"/>
      </dsp:txXfrm>
    </dsp:sp>
    <dsp:sp modelId="{7A14B7F7-851E-422F-8750-B1C5B10286F2}">
      <dsp:nvSpPr>
        <dsp:cNvPr id="0" name=""/>
        <dsp:cNvSpPr/>
      </dsp:nvSpPr>
      <dsp:spPr>
        <a:xfrm>
          <a:off x="3964910" y="910424"/>
          <a:ext cx="1830446" cy="121389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IN" sz="1800" kern="1200" dirty="0"/>
            <a:t>Recrystallisation</a:t>
          </a:r>
          <a:endParaRPr lang="en-GB" sz="1800" kern="1200" dirty="0"/>
        </a:p>
      </dsp:txBody>
      <dsp:txXfrm>
        <a:off x="4024168" y="969682"/>
        <a:ext cx="1711930" cy="1095383"/>
      </dsp:txXfrm>
    </dsp:sp>
    <dsp:sp modelId="{18EED7CD-D3A4-4D3D-81D0-8CCC230CC4E5}">
      <dsp:nvSpPr>
        <dsp:cNvPr id="0" name=""/>
        <dsp:cNvSpPr/>
      </dsp:nvSpPr>
      <dsp:spPr>
        <a:xfrm>
          <a:off x="5946151" y="910424"/>
          <a:ext cx="1830446" cy="121389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IN" sz="1800" kern="1200" dirty="0"/>
            <a:t>Coated Particle</a:t>
          </a:r>
          <a:endParaRPr lang="en-GB" sz="1800" kern="1200" dirty="0"/>
        </a:p>
      </dsp:txBody>
      <dsp:txXfrm>
        <a:off x="6005409" y="969682"/>
        <a:ext cx="1711930" cy="109538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CA9774-95DE-46BD-8BBD-C58CB03BF54B}">
      <dsp:nvSpPr>
        <dsp:cNvPr id="0" name=""/>
        <dsp:cNvSpPr/>
      </dsp:nvSpPr>
      <dsp:spPr>
        <a:xfrm>
          <a:off x="788669" y="0"/>
          <a:ext cx="8938260" cy="4351338"/>
        </a:xfrm>
        <a:prstGeom prst="rightArrow">
          <a:avLst/>
        </a:prstGeom>
        <a:gradFill rotWithShape="0">
          <a:gsLst>
            <a:gs pos="0">
              <a:schemeClr val="accent1">
                <a:tint val="40000"/>
                <a:hueOff val="0"/>
                <a:satOff val="0"/>
                <a:lumOff val="0"/>
                <a:alphaOff val="0"/>
                <a:satMod val="103000"/>
                <a:lumMod val="102000"/>
                <a:tint val="94000"/>
              </a:schemeClr>
            </a:gs>
            <a:gs pos="50000">
              <a:schemeClr val="accent1">
                <a:tint val="40000"/>
                <a:hueOff val="0"/>
                <a:satOff val="0"/>
                <a:lumOff val="0"/>
                <a:alphaOff val="0"/>
                <a:satMod val="110000"/>
                <a:lumMod val="100000"/>
                <a:shade val="100000"/>
              </a:schemeClr>
            </a:gs>
            <a:gs pos="100000">
              <a:schemeClr val="accent1">
                <a:tint val="40000"/>
                <a:hueOff val="0"/>
                <a:satOff val="0"/>
                <a:lumOff val="0"/>
                <a:alphaOff val="0"/>
                <a:lumMod val="99000"/>
                <a:satMod val="120000"/>
                <a:shade val="78000"/>
              </a:schemeClr>
            </a:gs>
          </a:gsLst>
          <a:lin ang="5400000" scaled="0"/>
        </a:gra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sp>
    <dsp:sp modelId="{F37AAABD-D3C1-48B0-8577-28389EB74DFB}">
      <dsp:nvSpPr>
        <dsp:cNvPr id="0" name=""/>
        <dsp:cNvSpPr/>
      </dsp:nvSpPr>
      <dsp:spPr>
        <a:xfrm>
          <a:off x="128" y="1305401"/>
          <a:ext cx="1538830" cy="1740535"/>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b="0" i="0" kern="1200" dirty="0"/>
            <a:t>Sealing/</a:t>
          </a:r>
        </a:p>
        <a:p>
          <a:pPr marL="0" lvl="0" indent="0" algn="ctr" defTabSz="800100">
            <a:lnSpc>
              <a:spcPct val="90000"/>
            </a:lnSpc>
            <a:spcBef>
              <a:spcPct val="0"/>
            </a:spcBef>
            <a:spcAft>
              <a:spcPct val="35000"/>
            </a:spcAft>
            <a:buNone/>
          </a:pPr>
          <a:r>
            <a:rPr lang="en-GB" sz="1800" b="0" i="0" kern="1200" dirty="0"/>
            <a:t>Seal coating</a:t>
          </a:r>
          <a:endParaRPr lang="en-GB" sz="1800" kern="1200" dirty="0"/>
        </a:p>
      </dsp:txBody>
      <dsp:txXfrm>
        <a:off x="75247" y="1380520"/>
        <a:ext cx="1388592" cy="1590297"/>
      </dsp:txXfrm>
    </dsp:sp>
    <dsp:sp modelId="{8D3419DB-18CB-4F59-ACF5-EB6B562B1195}">
      <dsp:nvSpPr>
        <dsp:cNvPr id="0" name=""/>
        <dsp:cNvSpPr/>
      </dsp:nvSpPr>
      <dsp:spPr>
        <a:xfrm>
          <a:off x="1795430" y="1305401"/>
          <a:ext cx="1538830" cy="1740535"/>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b="0" i="0" kern="1200" dirty="0"/>
            <a:t>Sub-coating</a:t>
          </a:r>
          <a:endParaRPr lang="en-GB" sz="1800" kern="1200" dirty="0"/>
        </a:p>
      </dsp:txBody>
      <dsp:txXfrm>
        <a:off x="1870549" y="1380520"/>
        <a:ext cx="1388592" cy="1590297"/>
      </dsp:txXfrm>
    </dsp:sp>
    <dsp:sp modelId="{02599054-47A8-4A28-AD18-1EF93520F844}">
      <dsp:nvSpPr>
        <dsp:cNvPr id="0" name=""/>
        <dsp:cNvSpPr/>
      </dsp:nvSpPr>
      <dsp:spPr>
        <a:xfrm>
          <a:off x="3590733" y="1305401"/>
          <a:ext cx="1538830" cy="1740535"/>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b="0" i="0" kern="1200" dirty="0"/>
            <a:t>Grossing/</a:t>
          </a:r>
        </a:p>
        <a:p>
          <a:pPr marL="0" lvl="0" indent="0" algn="ctr" defTabSz="800100">
            <a:lnSpc>
              <a:spcPct val="90000"/>
            </a:lnSpc>
            <a:spcBef>
              <a:spcPct val="0"/>
            </a:spcBef>
            <a:spcAft>
              <a:spcPct val="35000"/>
            </a:spcAft>
            <a:buNone/>
          </a:pPr>
          <a:r>
            <a:rPr lang="en-GB" sz="1800" b="0" i="0" kern="1200" dirty="0"/>
            <a:t>Smoothing</a:t>
          </a:r>
          <a:endParaRPr lang="en-GB" sz="1800" kern="1200" dirty="0"/>
        </a:p>
      </dsp:txBody>
      <dsp:txXfrm>
        <a:off x="3665852" y="1380520"/>
        <a:ext cx="1388592" cy="1590297"/>
      </dsp:txXfrm>
    </dsp:sp>
    <dsp:sp modelId="{4C399B9A-3EE9-4361-B4F3-89D3C0459842}">
      <dsp:nvSpPr>
        <dsp:cNvPr id="0" name=""/>
        <dsp:cNvSpPr/>
      </dsp:nvSpPr>
      <dsp:spPr>
        <a:xfrm>
          <a:off x="5386035" y="1305401"/>
          <a:ext cx="1538830" cy="1740535"/>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b="0" i="0" kern="1200"/>
            <a:t>Coloring</a:t>
          </a:r>
          <a:endParaRPr lang="en-GB" sz="1800" kern="1200"/>
        </a:p>
      </dsp:txBody>
      <dsp:txXfrm>
        <a:off x="5461154" y="1380520"/>
        <a:ext cx="1388592" cy="1590297"/>
      </dsp:txXfrm>
    </dsp:sp>
    <dsp:sp modelId="{06E81945-72A1-4F49-BD0B-CDD8299417B3}">
      <dsp:nvSpPr>
        <dsp:cNvPr id="0" name=""/>
        <dsp:cNvSpPr/>
      </dsp:nvSpPr>
      <dsp:spPr>
        <a:xfrm>
          <a:off x="7181338" y="1305401"/>
          <a:ext cx="1538830" cy="1740535"/>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b="0" i="0" kern="1200" dirty="0"/>
            <a:t>Polishing/</a:t>
          </a:r>
        </a:p>
        <a:p>
          <a:pPr marL="0" lvl="0" indent="0" algn="ctr" defTabSz="800100">
            <a:lnSpc>
              <a:spcPct val="90000"/>
            </a:lnSpc>
            <a:spcBef>
              <a:spcPct val="0"/>
            </a:spcBef>
            <a:spcAft>
              <a:spcPct val="35000"/>
            </a:spcAft>
            <a:buNone/>
          </a:pPr>
          <a:r>
            <a:rPr lang="en-GB" sz="1800" b="0" i="0" kern="1200" dirty="0"/>
            <a:t>Finishing</a:t>
          </a:r>
          <a:endParaRPr lang="en-GB" sz="1800" kern="1200" dirty="0"/>
        </a:p>
      </dsp:txBody>
      <dsp:txXfrm>
        <a:off x="7256457" y="1380520"/>
        <a:ext cx="1388592" cy="1590297"/>
      </dsp:txXfrm>
    </dsp:sp>
    <dsp:sp modelId="{A354CA25-B225-4888-9307-6F6320BE2B33}">
      <dsp:nvSpPr>
        <dsp:cNvPr id="0" name=""/>
        <dsp:cNvSpPr/>
      </dsp:nvSpPr>
      <dsp:spPr>
        <a:xfrm>
          <a:off x="8976640" y="1305401"/>
          <a:ext cx="1538830" cy="1740535"/>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b="0" i="0" kern="1200" dirty="0"/>
            <a:t>Printing</a:t>
          </a:r>
          <a:endParaRPr lang="en-GB" sz="1800" kern="1200" dirty="0"/>
        </a:p>
      </dsp:txBody>
      <dsp:txXfrm>
        <a:off x="9051759" y="1380520"/>
        <a:ext cx="1388592" cy="159029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83D99E-D677-4659-9D8E-F6950306C414}">
      <dsp:nvSpPr>
        <dsp:cNvPr id="0" name=""/>
        <dsp:cNvSpPr/>
      </dsp:nvSpPr>
      <dsp:spPr>
        <a:xfrm>
          <a:off x="0" y="203752"/>
          <a:ext cx="3286125" cy="19716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GB" sz="1900" b="0" i="0" kern="1200"/>
            <a:t>SEAL COATING</a:t>
          </a:r>
          <a:endParaRPr lang="en-GB" sz="1900" kern="1200"/>
        </a:p>
        <a:p>
          <a:pPr marL="114300" lvl="1" indent="-114300" algn="l" defTabSz="666750">
            <a:lnSpc>
              <a:spcPct val="90000"/>
            </a:lnSpc>
            <a:spcBef>
              <a:spcPct val="0"/>
            </a:spcBef>
            <a:spcAft>
              <a:spcPct val="15000"/>
            </a:spcAft>
            <a:buChar char="•"/>
          </a:pPr>
          <a:r>
            <a:rPr lang="en-GB" sz="1500" b="0" i="0" kern="1200"/>
            <a:t>to prevent water from coating solution</a:t>
          </a:r>
          <a:endParaRPr lang="en-GB" sz="1500" kern="1200"/>
        </a:p>
        <a:p>
          <a:pPr marL="114300" lvl="1" indent="-114300" algn="l" defTabSz="666750">
            <a:lnSpc>
              <a:spcPct val="90000"/>
            </a:lnSpc>
            <a:spcBef>
              <a:spcPct val="0"/>
            </a:spcBef>
            <a:spcAft>
              <a:spcPct val="15000"/>
            </a:spcAft>
            <a:buChar char="•"/>
          </a:pPr>
          <a:r>
            <a:rPr lang="en-GB" sz="1500" b="0" i="0" kern="1200"/>
            <a:t>to prevent migration from core </a:t>
          </a:r>
          <a:endParaRPr lang="en-GB" sz="1500" kern="1200"/>
        </a:p>
        <a:p>
          <a:pPr marL="114300" lvl="1" indent="-114300" algn="l" defTabSz="666750">
            <a:lnSpc>
              <a:spcPct val="90000"/>
            </a:lnSpc>
            <a:spcBef>
              <a:spcPct val="0"/>
            </a:spcBef>
            <a:spcAft>
              <a:spcPct val="15000"/>
            </a:spcAft>
            <a:buChar char="•"/>
          </a:pPr>
          <a:r>
            <a:rPr lang="en-GB" sz="1500" b="0" i="0" kern="1200"/>
            <a:t>to produce enteric coating (some cases) </a:t>
          </a:r>
          <a:endParaRPr lang="en-GB" sz="1500" kern="1200"/>
        </a:p>
        <a:p>
          <a:pPr marL="114300" lvl="1" indent="-114300" algn="l" defTabSz="666750">
            <a:lnSpc>
              <a:spcPct val="90000"/>
            </a:lnSpc>
            <a:spcBef>
              <a:spcPct val="0"/>
            </a:spcBef>
            <a:spcAft>
              <a:spcPct val="15000"/>
            </a:spcAft>
            <a:buChar char="•"/>
          </a:pPr>
          <a:r>
            <a:rPr lang="en-GB" sz="1500" b="0" i="0" kern="1200"/>
            <a:t>to reduce core abrasion </a:t>
          </a:r>
          <a:endParaRPr lang="en-GB" sz="1500" kern="1200"/>
        </a:p>
      </dsp:txBody>
      <dsp:txXfrm>
        <a:off x="0" y="203752"/>
        <a:ext cx="3286125" cy="1971675"/>
      </dsp:txXfrm>
    </dsp:sp>
    <dsp:sp modelId="{F33D7DDA-AE69-41A1-8F56-DD0AFAFBE050}">
      <dsp:nvSpPr>
        <dsp:cNvPr id="0" name=""/>
        <dsp:cNvSpPr/>
      </dsp:nvSpPr>
      <dsp:spPr>
        <a:xfrm>
          <a:off x="3614737" y="203752"/>
          <a:ext cx="3286125" cy="19716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GB" sz="1900" b="0" i="0" kern="1200"/>
            <a:t>SUBCOATING</a:t>
          </a:r>
          <a:endParaRPr lang="en-GB" sz="1900" kern="1200"/>
        </a:p>
        <a:p>
          <a:pPr marL="114300" lvl="1" indent="-114300" algn="l" defTabSz="666750">
            <a:lnSpc>
              <a:spcPct val="90000"/>
            </a:lnSpc>
            <a:spcBef>
              <a:spcPct val="0"/>
            </a:spcBef>
            <a:spcAft>
              <a:spcPct val="15000"/>
            </a:spcAft>
            <a:buChar char="•"/>
          </a:pPr>
          <a:r>
            <a:rPr lang="en-GB" sz="1500" b="0" i="0" kern="1200"/>
            <a:t>to round off sharp edge of core (smooth surface is not required)</a:t>
          </a:r>
          <a:endParaRPr lang="en-GB" sz="1500" kern="1200"/>
        </a:p>
        <a:p>
          <a:pPr marL="114300" lvl="1" indent="-114300" algn="l" defTabSz="666750">
            <a:lnSpc>
              <a:spcPct val="90000"/>
            </a:lnSpc>
            <a:spcBef>
              <a:spcPct val="0"/>
            </a:spcBef>
            <a:spcAft>
              <a:spcPct val="15000"/>
            </a:spcAft>
            <a:buChar char="•"/>
          </a:pPr>
          <a:r>
            <a:rPr lang="en-GB" sz="1500" b="0" i="0" kern="1200"/>
            <a:t>to provide a good substrate for subsequent smoothing step</a:t>
          </a:r>
          <a:endParaRPr lang="en-GB" sz="1500" kern="1200"/>
        </a:p>
      </dsp:txBody>
      <dsp:txXfrm>
        <a:off x="3614737" y="203752"/>
        <a:ext cx="3286125" cy="1971675"/>
      </dsp:txXfrm>
    </dsp:sp>
    <dsp:sp modelId="{B2F061C3-72F4-4113-8033-E844A82E258B}">
      <dsp:nvSpPr>
        <dsp:cNvPr id="0" name=""/>
        <dsp:cNvSpPr/>
      </dsp:nvSpPr>
      <dsp:spPr>
        <a:xfrm>
          <a:off x="7229475" y="203752"/>
          <a:ext cx="3286125" cy="19716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GB" sz="1900" b="0" i="0" kern="1200"/>
            <a:t>GROSSING/SMOOTHIN</a:t>
          </a:r>
          <a:endParaRPr lang="en-GB" sz="1900" kern="1200"/>
        </a:p>
        <a:p>
          <a:pPr marL="114300" lvl="1" indent="-114300" algn="l" defTabSz="666750">
            <a:lnSpc>
              <a:spcPct val="90000"/>
            </a:lnSpc>
            <a:spcBef>
              <a:spcPct val="0"/>
            </a:spcBef>
            <a:spcAft>
              <a:spcPct val="15000"/>
            </a:spcAft>
            <a:buChar char="•"/>
          </a:pPr>
          <a:r>
            <a:rPr lang="en-GB" sz="1500" b="0" i="0" kern="1200"/>
            <a:t>to smooth the rough core surface.</a:t>
          </a:r>
          <a:endParaRPr lang="en-GB" sz="1500" kern="1200"/>
        </a:p>
      </dsp:txBody>
      <dsp:txXfrm>
        <a:off x="7229475" y="203752"/>
        <a:ext cx="3286125" cy="1971675"/>
      </dsp:txXfrm>
    </dsp:sp>
    <dsp:sp modelId="{FFD5E86E-00D3-4898-9BE8-A9C219A60E4A}">
      <dsp:nvSpPr>
        <dsp:cNvPr id="0" name=""/>
        <dsp:cNvSpPr/>
      </dsp:nvSpPr>
      <dsp:spPr>
        <a:xfrm>
          <a:off x="1807368" y="2504039"/>
          <a:ext cx="3286125" cy="19716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GB" sz="1900" b="0" i="0" kern="1200"/>
            <a:t>COLOURING</a:t>
          </a:r>
          <a:endParaRPr lang="en-GB" sz="1900" kern="1200"/>
        </a:p>
        <a:p>
          <a:pPr marL="114300" lvl="1" indent="-114300" algn="l" defTabSz="666750">
            <a:lnSpc>
              <a:spcPct val="90000"/>
            </a:lnSpc>
            <a:spcBef>
              <a:spcPct val="0"/>
            </a:spcBef>
            <a:spcAft>
              <a:spcPct val="15000"/>
            </a:spcAft>
            <a:buChar char="•"/>
          </a:pPr>
          <a:r>
            <a:rPr lang="en-GB" sz="1500" b="0" i="0" kern="1200"/>
            <a:t>to provide a smooth base for color coat</a:t>
          </a:r>
          <a:endParaRPr lang="en-GB" sz="1500" kern="1200"/>
        </a:p>
      </dsp:txBody>
      <dsp:txXfrm>
        <a:off x="1807368" y="2504039"/>
        <a:ext cx="3286125" cy="1971675"/>
      </dsp:txXfrm>
    </dsp:sp>
    <dsp:sp modelId="{0DE857A8-BED1-4120-AE2D-0CEA24122871}">
      <dsp:nvSpPr>
        <dsp:cNvPr id="0" name=""/>
        <dsp:cNvSpPr/>
      </dsp:nvSpPr>
      <dsp:spPr>
        <a:xfrm>
          <a:off x="5422106" y="2504039"/>
          <a:ext cx="3286125" cy="19716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GB" sz="1900" b="0" i="0" kern="1200"/>
            <a:t>POLISHING/FINISHING</a:t>
          </a:r>
          <a:endParaRPr lang="en-GB" sz="1900" kern="1200"/>
        </a:p>
        <a:p>
          <a:pPr marL="114300" lvl="1" indent="-114300" algn="l" defTabSz="666750">
            <a:lnSpc>
              <a:spcPct val="90000"/>
            </a:lnSpc>
            <a:spcBef>
              <a:spcPct val="0"/>
            </a:spcBef>
            <a:spcAft>
              <a:spcPct val="15000"/>
            </a:spcAft>
            <a:buChar char="•"/>
          </a:pPr>
          <a:r>
            <a:rPr lang="en-GB" sz="1500" b="0" i="0" kern="1200"/>
            <a:t>to enhance gloss.</a:t>
          </a:r>
          <a:endParaRPr lang="en-GB" sz="1500" kern="1200"/>
        </a:p>
        <a:p>
          <a:pPr marL="114300" lvl="1" indent="-114300" algn="l" defTabSz="666750">
            <a:lnSpc>
              <a:spcPct val="90000"/>
            </a:lnSpc>
            <a:spcBef>
              <a:spcPct val="0"/>
            </a:spcBef>
            <a:spcAft>
              <a:spcPct val="15000"/>
            </a:spcAft>
            <a:buChar char="•"/>
          </a:pPr>
          <a:r>
            <a:rPr lang="en-GB" sz="1500" b="0" i="0" kern="1200"/>
            <a:t>to provide moisture protection. Steps involved in Sugar coatingSteps involved in Sugar coating</a:t>
          </a:r>
          <a:endParaRPr lang="en-GB" sz="1500" kern="1200"/>
        </a:p>
      </dsp:txBody>
      <dsp:txXfrm>
        <a:off x="5422106" y="2504039"/>
        <a:ext cx="3286125" cy="197167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159A3C-62DC-477A-8267-6154499BC350}">
      <dsp:nvSpPr>
        <dsp:cNvPr id="0" name=""/>
        <dsp:cNvSpPr/>
      </dsp:nvSpPr>
      <dsp:spPr>
        <a:xfrm>
          <a:off x="3134139" y="1322097"/>
          <a:ext cx="1599417" cy="555169"/>
        </a:xfrm>
        <a:custGeom>
          <a:avLst/>
          <a:gdLst/>
          <a:ahLst/>
          <a:cxnLst/>
          <a:rect l="0" t="0" r="0" b="0"/>
          <a:pathLst>
            <a:path>
              <a:moveTo>
                <a:pt x="0" y="0"/>
              </a:moveTo>
              <a:lnTo>
                <a:pt x="0" y="277584"/>
              </a:lnTo>
              <a:lnTo>
                <a:pt x="1599417" y="277584"/>
              </a:lnTo>
              <a:lnTo>
                <a:pt x="1599417" y="55516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CA0B4E3-DBC7-4812-B291-8B06F44C206B}">
      <dsp:nvSpPr>
        <dsp:cNvPr id="0" name=""/>
        <dsp:cNvSpPr/>
      </dsp:nvSpPr>
      <dsp:spPr>
        <a:xfrm>
          <a:off x="1534722" y="1322097"/>
          <a:ext cx="1599417" cy="555169"/>
        </a:xfrm>
        <a:custGeom>
          <a:avLst/>
          <a:gdLst/>
          <a:ahLst/>
          <a:cxnLst/>
          <a:rect l="0" t="0" r="0" b="0"/>
          <a:pathLst>
            <a:path>
              <a:moveTo>
                <a:pt x="1599417" y="0"/>
              </a:moveTo>
              <a:lnTo>
                <a:pt x="1599417" y="277584"/>
              </a:lnTo>
              <a:lnTo>
                <a:pt x="0" y="277584"/>
              </a:lnTo>
              <a:lnTo>
                <a:pt x="0" y="55516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A9FD6A4-57D1-4D57-9A18-B63CA0D29B47}">
      <dsp:nvSpPr>
        <dsp:cNvPr id="0" name=""/>
        <dsp:cNvSpPr/>
      </dsp:nvSpPr>
      <dsp:spPr>
        <a:xfrm>
          <a:off x="1812306" y="265"/>
          <a:ext cx="2643665" cy="132183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1689100">
            <a:lnSpc>
              <a:spcPct val="90000"/>
            </a:lnSpc>
            <a:spcBef>
              <a:spcPct val="0"/>
            </a:spcBef>
            <a:spcAft>
              <a:spcPct val="35000"/>
            </a:spcAft>
            <a:buNone/>
          </a:pPr>
          <a:r>
            <a:rPr lang="en-GB" sz="3800" b="0" i="0" kern="1200" dirty="0"/>
            <a:t>Film forming agents </a:t>
          </a:r>
          <a:endParaRPr lang="en-GB" sz="3800" kern="1200" dirty="0"/>
        </a:p>
      </dsp:txBody>
      <dsp:txXfrm>
        <a:off x="1812306" y="265"/>
        <a:ext cx="2643665" cy="1321832"/>
      </dsp:txXfrm>
    </dsp:sp>
    <dsp:sp modelId="{DA252E6C-62FB-4B26-A941-C450764A38C8}">
      <dsp:nvSpPr>
        <dsp:cNvPr id="0" name=""/>
        <dsp:cNvSpPr/>
      </dsp:nvSpPr>
      <dsp:spPr>
        <a:xfrm>
          <a:off x="212889" y="1877267"/>
          <a:ext cx="2643665" cy="132183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1689100">
            <a:lnSpc>
              <a:spcPct val="90000"/>
            </a:lnSpc>
            <a:spcBef>
              <a:spcPct val="0"/>
            </a:spcBef>
            <a:spcAft>
              <a:spcPct val="35000"/>
            </a:spcAft>
            <a:buNone/>
          </a:pPr>
          <a:r>
            <a:rPr lang="en-GB" sz="3800" b="0" i="0" kern="1200"/>
            <a:t>Non - enteric film formers </a:t>
          </a:r>
          <a:endParaRPr lang="en-GB" sz="3800" kern="1200"/>
        </a:p>
      </dsp:txBody>
      <dsp:txXfrm>
        <a:off x="212889" y="1877267"/>
        <a:ext cx="2643665" cy="1321832"/>
      </dsp:txXfrm>
    </dsp:sp>
    <dsp:sp modelId="{12AA71F7-D38A-4360-8E8A-10759403A869}">
      <dsp:nvSpPr>
        <dsp:cNvPr id="0" name=""/>
        <dsp:cNvSpPr/>
      </dsp:nvSpPr>
      <dsp:spPr>
        <a:xfrm>
          <a:off x="3411724" y="1877267"/>
          <a:ext cx="2643665" cy="132183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1689100">
            <a:lnSpc>
              <a:spcPct val="90000"/>
            </a:lnSpc>
            <a:spcBef>
              <a:spcPct val="0"/>
            </a:spcBef>
            <a:spcAft>
              <a:spcPct val="35000"/>
            </a:spcAft>
            <a:buNone/>
          </a:pPr>
          <a:r>
            <a:rPr lang="en-GB" sz="3800" b="0" i="0" kern="1200"/>
            <a:t>Enteric film formers </a:t>
          </a:r>
          <a:endParaRPr lang="en-GB" sz="3800" kern="1200"/>
        </a:p>
      </dsp:txBody>
      <dsp:txXfrm>
        <a:off x="3411724" y="1877267"/>
        <a:ext cx="2643665" cy="1321832"/>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vertAlign" val="mid"/>
      <dgm:param type="horzAlign" val="ctr"/>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vertAlign" val="mid"/>
      <dgm:param type="horzAlign" val="ctr"/>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off" val="ctr"/>
          <dgm:param type="contDir" val="sameDir"/>
          <dgm:param type="grDir" val="tL"/>
          <dgm:param type="flowDir" val="row"/>
        </dgm:alg>
      </dgm:if>
      <dgm:else name="Name2">
        <dgm:alg type="snake">
          <dgm:param type="off" val="ctr"/>
          <dgm:param type="contDir" val="sameDir"/>
          <dgm:param type="grDir" val="tR"/>
          <dgm:param type="flowDir" val="row"/>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linDir" val="fromT"/>
                  <dgm:param type="chAlign" val="r"/>
                </dgm:alg>
              </dgm:if>
              <dgm:if name="Name23" func="var" arg="hierBranch" op="equ" val="r">
                <dgm:alg type="hierChild">
                  <dgm:param type="linDir" val="fromT"/>
                  <dgm:param type="chAlign" val="l"/>
                </dgm:alg>
              </dgm:if>
              <dgm:if name="Name24" func="var" arg="hierBranch" op="equ" val="hang">
                <dgm:choose name="Name25">
                  <dgm:if name="Name26" func="var" arg="dir" op="equ" val="norm">
                    <dgm:alg type="hierChild">
                      <dgm:param type="linDir" val="fromL"/>
                      <dgm:param type="chAlign" val="l"/>
                      <dgm:param type="secLinDir" val="fromT"/>
                      <dgm:param type="secChAlign" val="t"/>
                    </dgm:alg>
                  </dgm:if>
                  <dgm:else name="Name27">
                    <dgm:alg type="hierChild">
                      <dgm:param type="linDir" val="fromR"/>
                      <dgm:param type="chAlign" val="l"/>
                      <dgm:param type="secLinDir" val="fromT"/>
                      <dgm:param type="secChAlign" val="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dim" val="1D"/>
                        <dgm:param type="endSty" val="noArr"/>
                        <dgm:param type="connRout" val="bend"/>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dim" val="1D"/>
                            <dgm:param type="endSty" val="noArr"/>
                            <dgm:param type="connRout" val="bend"/>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dim" val="1D"/>
                                    <dgm:param type="endSty" val="noArr"/>
                                    <dgm:param type="connRout" val="bend"/>
                                    <dgm:param type="begPts" val="bCtr"/>
                                    <dgm:param type="endPts" val="midL midR"/>
                                  </dgm:alg>
                                </dgm:if>
                                <dgm:else name="Name45">
                                  <dgm:alg type="conn">
                                    <dgm:param type="srcNode" val="rootConnector"/>
                                    <dgm:param type="dim" val="1D"/>
                                    <dgm:param type="endSty" val="noArr"/>
                                    <dgm:param type="connRout" val="bend"/>
                                    <dgm:param type="begPts" val="bCtr"/>
                                    <dgm:param type="endPts" val="midL midR"/>
                                  </dgm:alg>
                                </dgm:else>
                              </dgm:choose>
                            </dgm:if>
                            <dgm:else name="Name46">
                              <dgm:alg type="conn">
                                <dgm:param type="dim" val="1D"/>
                                <dgm:param type="endSty" val="noArr"/>
                                <dgm:param type="connRout" val="bend"/>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dim" val="1D"/>
                        <dgm:param type="endSty" val="noArr"/>
                        <dgm:param type="connRout" val="bend"/>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dim" val="1D"/>
                                <dgm:param type="endSty" val="noArr"/>
                                <dgm:param type="connRout" val="bend"/>
                                <dgm:param type="begPts" val="bCtr"/>
                                <dgm:param type="endPts" val="midL midR"/>
                              </dgm:alg>
                            </dgm:if>
                            <dgm:else name="Name55">
                              <dgm:alg type="conn">
                                <dgm:param type="srcNode" val="rootConnector1"/>
                                <dgm:param type="dim" val="1D"/>
                                <dgm:param type="endSty" val="noArr"/>
                                <dgm:param type="connRout" val="bend"/>
                                <dgm:param type="begPts" val="bCtr"/>
                                <dgm:param type="endPts" val="midL midR"/>
                              </dgm:alg>
                            </dgm:else>
                          </dgm:choose>
                        </dgm:if>
                        <dgm:else name="Name56">
                          <dgm:choose name="Name57">
                            <dgm:if name="Name58" axis="par ch" ptType="node asst" func="cnt" op="gte" val="1">
                              <dgm:alg type="conn">
                                <dgm:param type="dim" val="1D"/>
                                <dgm:param type="endSty" val="noArr"/>
                                <dgm:param type="connRout" val="bend"/>
                                <dgm:param type="begPts" val="bCtr"/>
                                <dgm:param type="endPts" val="midL midR"/>
                              </dgm:alg>
                            </dgm:if>
                            <dgm:else name="Name59">
                              <dgm:alg type="conn">
                                <dgm:param type="srcNode" val="rootConnector"/>
                                <dgm:param type="dim" val="1D"/>
                                <dgm:param type="endSty" val="noArr"/>
                                <dgm:param type="connRout" val="bend"/>
                                <dgm:param type="begPts" val="bCtr"/>
                                <dgm:param type="endPts" val="midL mid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linDir" val="fromT"/>
                        <dgm:param type="chAlign" val="r"/>
                      </dgm:alg>
                    </dgm:if>
                    <dgm:if name="Name85" func="var" arg="hierBranch" op="equ" val="r">
                      <dgm:alg type="hierChild">
                        <dgm:param type="linDir" val="fromT"/>
                        <dgm:param type="chAlign" val="l"/>
                      </dgm:alg>
                    </dgm:if>
                    <dgm:if name="Name86" func="var" arg="hierBranch" op="equ" val="hang">
                      <dgm:choose name="Name87">
                        <dgm:if name="Name88" func="var" arg="dir" op="equ" val="norm">
                          <dgm:alg type="hierChild">
                            <dgm:param type="linDir" val="fromL"/>
                            <dgm:param type="chAlign" val="l"/>
                            <dgm:param type="secLinDir" val="fromT"/>
                            <dgm:param type="secChAlign" val="t"/>
                          </dgm:alg>
                        </dgm:if>
                        <dgm:else name="Name89">
                          <dgm:alg type="hierChild">
                            <dgm:param type="linDir" val="fromR"/>
                            <dgm:param type="chAlign" val="l"/>
                            <dgm:param type="secLinDir" val="fromT"/>
                            <dgm:param type="secChAlign" val="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linDir" val="fromT"/>
                            <dgm:param type="chAlign" val="l"/>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linDir" val="fromL"/>
                        <dgm:param type="chAlign" val="l"/>
                        <dgm:param type="secLinDir" val="fromT"/>
                        <dgm:param type="secChAlign" val="t"/>
                      </dgm:alg>
                    </dgm:if>
                    <dgm:else name="Name105">
                      <dgm:alg type="hierChild">
                        <dgm:param type="linDir" val="fromR"/>
                        <dgm:param type="chAlign" val="l"/>
                        <dgm:param type="secLinDir" val="fromT"/>
                        <dgm:param type="secChAlign" val="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linDir" val="fromL"/>
                  <dgm:param type="chAlign" val="l"/>
                  <dgm:param type="secLinDir" val="fromT"/>
                  <dgm:param type="secChAlign" val="t"/>
                </dgm:alg>
              </dgm:if>
              <dgm:else name="Name109">
                <dgm:alg type="hierChild">
                  <dgm:param type="linDir" val="fromR"/>
                  <dgm:param type="chAlign" val="l"/>
                  <dgm:param type="secLinDir" val="fromT"/>
                  <dgm:param type="secChAlign" val="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dim" val="1D"/>
                    <dgm:param type="endSty" val="noArr"/>
                    <dgm:param type="connRout" val="bend"/>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linDir" val="fromT"/>
                        <dgm:param type="chAlign" val="r"/>
                      </dgm:alg>
                    </dgm:if>
                    <dgm:if name="Name129" func="var" arg="hierBranch" op="equ" val="r">
                      <dgm:alg type="hierChild">
                        <dgm:param type="linDir" val="fromT"/>
                        <dgm:param type="chAlign" val="l"/>
                      </dgm:alg>
                    </dgm:if>
                    <dgm:if name="Name130" func="var" arg="hierBranch" op="equ" val="hang">
                      <dgm:choose name="Name131">
                        <dgm:if name="Name132" func="var" arg="dir" op="equ" val="norm">
                          <dgm:alg type="hierChild">
                            <dgm:param type="linDir" val="fromL"/>
                            <dgm:param type="chAlign" val="l"/>
                            <dgm:param type="secLinDir" val="fromT"/>
                            <dgm:param type="secChAlign" val="t"/>
                          </dgm:alg>
                        </dgm:if>
                        <dgm:else name="Name133">
                          <dgm:alg type="hierChild">
                            <dgm:param type="linDir" val="fromR"/>
                            <dgm:param type="chAlign" val="l"/>
                            <dgm:param type="secLinDir" val="fromT"/>
                            <dgm:param type="secChAlign" val="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linDir" val="fromT"/>
                            <dgm:param type="chAlign" val="l"/>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linDir" val="fromL"/>
                        <dgm:param type="chAlign" val="l"/>
                        <dgm:param type="secLinDir" val="fromT"/>
                        <dgm:param type="secChAlign" val="t"/>
                      </dgm:alg>
                    </dgm:if>
                    <dgm:else name="Name146">
                      <dgm:alg type="hierChild">
                        <dgm:param type="linDir" val="fromR"/>
                        <dgm:param type="chAlign" val="l"/>
                        <dgm:param type="secLinDir" val="fromT"/>
                        <dgm:param type="secChAlign" val="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358B589F-51AC-4A7F-9F55-98C9536DA629}" type="datetimeFigureOut">
              <a:rPr lang="en-GB" smtClean="0"/>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8D569D-1EA8-4F34-8781-20B95332A901}" type="slidenum">
              <a:rPr lang="en-GB" smtClean="0"/>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GB"/>
          </a:p>
        </p:txBody>
      </p:sp>
      <p:sp>
        <p:nvSpPr>
          <p:cNvPr id="4" name="Date Placeholder 3"/>
          <p:cNvSpPr>
            <a:spLocks noGrp="1"/>
          </p:cNvSpPr>
          <p:nvPr>
            <p:ph type="dt" sz="half" idx="10"/>
          </p:nvPr>
        </p:nvSpPr>
        <p:spPr/>
        <p:txBody>
          <a:bodyPr/>
          <a:lstStyle/>
          <a:p>
            <a:fld id="{358B589F-51AC-4A7F-9F55-98C9536DA629}" type="datetimeFigureOut">
              <a:rPr lang="en-GB" smtClean="0"/>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8D569D-1EA8-4F34-8781-20B95332A901}" type="slidenum">
              <a:rPr lang="en-GB" smtClean="0"/>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GB"/>
          </a:p>
        </p:txBody>
      </p:sp>
      <p:sp>
        <p:nvSpPr>
          <p:cNvPr id="4" name="Date Placeholder 3"/>
          <p:cNvSpPr>
            <a:spLocks noGrp="1"/>
          </p:cNvSpPr>
          <p:nvPr>
            <p:ph type="dt" sz="half" idx="10"/>
          </p:nvPr>
        </p:nvSpPr>
        <p:spPr/>
        <p:txBody>
          <a:bodyPr/>
          <a:lstStyle/>
          <a:p>
            <a:fld id="{358B589F-51AC-4A7F-9F55-98C9536DA629}" type="datetimeFigureOut">
              <a:rPr lang="en-GB" smtClean="0"/>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8D569D-1EA8-4F34-8781-20B95332A901}" type="slidenum">
              <a:rPr lang="en-GB" smtClean="0"/>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GB"/>
          </a:p>
        </p:txBody>
      </p:sp>
      <p:sp>
        <p:nvSpPr>
          <p:cNvPr id="4" name="Date Placeholder 3"/>
          <p:cNvSpPr>
            <a:spLocks noGrp="1"/>
          </p:cNvSpPr>
          <p:nvPr>
            <p:ph type="dt" sz="half" idx="10"/>
          </p:nvPr>
        </p:nvSpPr>
        <p:spPr/>
        <p:txBody>
          <a:bodyPr/>
          <a:lstStyle/>
          <a:p>
            <a:fld id="{358B589F-51AC-4A7F-9F55-98C9536DA629}" type="datetimeFigureOut">
              <a:rPr lang="en-GB" smtClean="0"/>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8D569D-1EA8-4F34-8781-20B95332A901}" type="slidenum">
              <a:rPr lang="en-GB" smtClean="0"/>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endParaRPr lang="en-US"/>
          </a:p>
        </p:txBody>
      </p:sp>
      <p:sp>
        <p:nvSpPr>
          <p:cNvPr id="4" name="Date Placeholder 3"/>
          <p:cNvSpPr>
            <a:spLocks noGrp="1"/>
          </p:cNvSpPr>
          <p:nvPr>
            <p:ph type="dt" sz="half" idx="10"/>
          </p:nvPr>
        </p:nvSpPr>
        <p:spPr/>
        <p:txBody>
          <a:bodyPr/>
          <a:lstStyle/>
          <a:p>
            <a:fld id="{358B589F-51AC-4A7F-9F55-98C9536DA629}" type="datetimeFigureOut">
              <a:rPr lang="en-GB" smtClean="0"/>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8D569D-1EA8-4F34-8781-20B95332A901}" type="slidenum">
              <a:rPr lang="en-GB" smtClean="0"/>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GB"/>
          </a:p>
        </p:txBody>
      </p:sp>
      <p:sp>
        <p:nvSpPr>
          <p:cNvPr id="5" name="Date Placeholder 4"/>
          <p:cNvSpPr>
            <a:spLocks noGrp="1"/>
          </p:cNvSpPr>
          <p:nvPr>
            <p:ph type="dt" sz="half" idx="10"/>
          </p:nvPr>
        </p:nvSpPr>
        <p:spPr/>
        <p:txBody>
          <a:bodyPr/>
          <a:lstStyle/>
          <a:p>
            <a:fld id="{358B589F-51AC-4A7F-9F55-98C9536DA629}" type="datetimeFigureOut">
              <a:rPr lang="en-GB" smtClean="0"/>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8D569D-1EA8-4F34-8781-20B95332A901}" type="slidenum">
              <a:rPr lang="en-GB" smtClean="0"/>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GB"/>
          </a:p>
        </p:txBody>
      </p:sp>
      <p:sp>
        <p:nvSpPr>
          <p:cNvPr id="7" name="Date Placeholder 6"/>
          <p:cNvSpPr>
            <a:spLocks noGrp="1"/>
          </p:cNvSpPr>
          <p:nvPr>
            <p:ph type="dt" sz="half" idx="10"/>
          </p:nvPr>
        </p:nvSpPr>
        <p:spPr/>
        <p:txBody>
          <a:bodyPr/>
          <a:lstStyle/>
          <a:p>
            <a:fld id="{358B589F-51AC-4A7F-9F55-98C9536DA629}" type="datetimeFigureOut">
              <a:rPr lang="en-GB" smtClean="0"/>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88D569D-1EA8-4F34-8781-20B95332A901}" type="slidenum">
              <a:rPr lang="en-GB" smtClean="0"/>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358B589F-51AC-4A7F-9F55-98C9536DA629}" type="datetimeFigureOut">
              <a:rPr lang="en-GB" smtClean="0"/>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88D569D-1EA8-4F34-8781-20B95332A901}" type="slidenum">
              <a:rPr lang="en-GB" smtClean="0"/>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8B589F-51AC-4A7F-9F55-98C9536DA629}" type="datetimeFigureOut">
              <a:rPr lang="en-GB" smtClean="0"/>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88D569D-1EA8-4F34-8781-20B95332A901}" type="slidenum">
              <a:rPr lang="en-GB" smtClean="0"/>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358B589F-51AC-4A7F-9F55-98C9536DA629}" type="datetimeFigureOut">
              <a:rPr lang="en-GB" smtClean="0"/>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8D569D-1EA8-4F34-8781-20B95332A901}" type="slidenum">
              <a:rPr lang="en-GB" smtClean="0"/>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358B589F-51AC-4A7F-9F55-98C9536DA629}" type="datetimeFigureOut">
              <a:rPr lang="en-GB" smtClean="0"/>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8D569D-1EA8-4F34-8781-20B95332A901}" type="slidenum">
              <a:rPr lang="en-GB" smtClean="0"/>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8B589F-51AC-4A7F-9F55-98C9536DA629}" type="datetimeFigureOut">
              <a:rPr lang="en-GB" smtClean="0"/>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8D569D-1EA8-4F34-8781-20B95332A901}" type="slidenum">
              <a:rPr lang="en-GB" smtClean="0"/>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microsoft.com/office/2007/relationships/diagramDrawing" Target="../diagrams/drawing2.xml"/><Relationship Id="rId4" Type="http://schemas.openxmlformats.org/officeDocument/2006/relationships/diagramColors" Target="../diagrams/colors2.xml"/><Relationship Id="rId3" Type="http://schemas.openxmlformats.org/officeDocument/2006/relationships/diagramQuickStyle" Target="../diagrams/quickStyle2.xml"/><Relationship Id="rId2" Type="http://schemas.openxmlformats.org/officeDocument/2006/relationships/diagramLayout" Target="../diagrams/layout2.xml"/><Relationship Id="rId1" Type="http://schemas.openxmlformats.org/officeDocument/2006/relationships/diagramData" Target="../diagrams/data2.xml"/></Relationships>
</file>

<file path=ppt/slides/_rels/slide11.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microsoft.com/office/2007/relationships/diagramDrawing" Target="../diagrams/drawing3.xml"/><Relationship Id="rId4" Type="http://schemas.openxmlformats.org/officeDocument/2006/relationships/diagramColors" Target="../diagrams/colors3.xml"/><Relationship Id="rId3" Type="http://schemas.openxmlformats.org/officeDocument/2006/relationships/diagramQuickStyle" Target="../diagrams/quickStyle3.xml"/><Relationship Id="rId2" Type="http://schemas.openxmlformats.org/officeDocument/2006/relationships/diagramLayout" Target="../diagrams/layout3.xml"/><Relationship Id="rId1" Type="http://schemas.openxmlformats.org/officeDocument/2006/relationships/diagramData" Target="../diagrams/data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microsoft.com/office/2007/relationships/diagramDrawing" Target="../diagrams/drawing4.xml"/><Relationship Id="rId4" Type="http://schemas.openxmlformats.org/officeDocument/2006/relationships/diagramColors" Target="../diagrams/colors4.xml"/><Relationship Id="rId3" Type="http://schemas.openxmlformats.org/officeDocument/2006/relationships/diagramQuickStyle" Target="../diagrams/quickStyle4.xml"/><Relationship Id="rId2" Type="http://schemas.openxmlformats.org/officeDocument/2006/relationships/diagramLayout" Target="../diagrams/layout4.xml"/><Relationship Id="rId1" Type="http://schemas.openxmlformats.org/officeDocument/2006/relationships/diagramData" Target="../diagrams/data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hyperlink" Target="https://www.slideshare.net/bhanu_biswas/tablet-coating-94228595" TargetMode="External"/><Relationship Id="rId3" Type="http://schemas.openxmlformats.org/officeDocument/2006/relationships/hyperlink" Target="https://www.slideshare.net/kiranmaikuppala/tablet-coating-46606341" TargetMode="External"/><Relationship Id="rId2" Type="http://schemas.openxmlformats.org/officeDocument/2006/relationships/hyperlink" Target="https://www.slideshare.net/yagnikankita/tablet-coating-by-ankita-yagnik" TargetMode="External"/><Relationship Id="rId1" Type="http://schemas.openxmlformats.org/officeDocument/2006/relationships/hyperlink" Target="https://www.slideshare.net/prkppt/tablet-coating-75460106"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microsoft.com/office/2007/relationships/diagramDrawing" Target="../diagrams/drawing1.xml"/><Relationship Id="rId4" Type="http://schemas.openxmlformats.org/officeDocument/2006/relationships/diagramColors" Target="../diagrams/colors1.xml"/><Relationship Id="rId3" Type="http://schemas.openxmlformats.org/officeDocument/2006/relationships/diagramQuickStyle" Target="../diagrams/quickStyle1.xml"/><Relationship Id="rId2" Type="http://schemas.openxmlformats.org/officeDocument/2006/relationships/diagramLayout" Target="../diagrams/layout1.xml"/><Relationship Id="rId1" Type="http://schemas.openxmlformats.org/officeDocument/2006/relationships/diagramData" Target="../diagrams/data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0"/>
            <a:ext cx="12055150" cy="6699380"/>
          </a:xfrm>
        </p:spPr>
        <p:txBody>
          <a:bodyPr>
            <a:normAutofit fontScale="85000"/>
          </a:bodyPr>
          <a:lstStyle/>
          <a:p>
            <a:pPr marL="0" indent="0">
              <a:buNone/>
            </a:pPr>
            <a:endParaRPr lang="en-IN" sz="6000" dirty="0">
              <a:latin typeface="Times New Roman" panose="02020603050405020304" pitchFamily="18" charset="0"/>
              <a:cs typeface="Times New Roman" panose="02020603050405020304" pitchFamily="18" charset="0"/>
            </a:endParaRPr>
          </a:p>
          <a:p>
            <a:pPr marL="0" indent="0" algn="ctr">
              <a:buNone/>
            </a:pPr>
            <a:r>
              <a:rPr lang="en-IN" sz="6000" dirty="0">
                <a:latin typeface="Times New Roman" panose="02020603050405020304" pitchFamily="18" charset="0"/>
                <a:cs typeface="Times New Roman" panose="02020603050405020304" pitchFamily="18" charset="0"/>
              </a:rPr>
              <a:t> </a:t>
            </a:r>
            <a:r>
              <a:rPr lang="en-US" altLang="en-IN" sz="6000" dirty="0">
                <a:latin typeface="Times New Roman" panose="02020603050405020304" pitchFamily="18" charset="0"/>
                <a:cs typeface="Times New Roman" panose="02020603050405020304" pitchFamily="18" charset="0"/>
              </a:rPr>
              <a:t>Tablet Coating</a:t>
            </a:r>
            <a:endParaRPr lang="en-IN" sz="6000" dirty="0">
              <a:latin typeface="Times New Roman" panose="02020603050405020304" pitchFamily="18" charset="0"/>
              <a:cs typeface="Times New Roman" panose="02020603050405020304" pitchFamily="18" charset="0"/>
            </a:endParaRPr>
          </a:p>
          <a:p>
            <a:pPr marL="0" indent="0">
              <a:buNone/>
            </a:pPr>
            <a:endParaRPr lang="en-IN" sz="6000" dirty="0">
              <a:latin typeface="Times New Roman" panose="02020603050405020304" pitchFamily="18" charset="0"/>
              <a:cs typeface="Times New Roman" panose="02020603050405020304" pitchFamily="18" charset="0"/>
            </a:endParaRPr>
          </a:p>
          <a:p>
            <a:pPr marL="0" indent="0">
              <a:buNone/>
            </a:pPr>
            <a:endParaRPr lang="en-IN" sz="6000" dirty="0">
              <a:latin typeface="Times New Roman" panose="02020603050405020304" pitchFamily="18" charset="0"/>
              <a:cs typeface="Times New Roman" panose="02020603050405020304" pitchFamily="18" charset="0"/>
            </a:endParaRPr>
          </a:p>
          <a:p>
            <a:pPr marL="0" indent="0">
              <a:buNone/>
            </a:pPr>
            <a:endParaRPr lang="en-IN" sz="6000" dirty="0">
              <a:latin typeface="Times New Roman" panose="02020603050405020304" pitchFamily="18" charset="0"/>
              <a:cs typeface="Times New Roman" panose="02020603050405020304" pitchFamily="18" charset="0"/>
            </a:endParaRPr>
          </a:p>
          <a:p>
            <a:pPr marL="0" indent="0">
              <a:buNone/>
            </a:pPr>
            <a:endParaRPr lang="en-IN" sz="6000" dirty="0">
              <a:latin typeface="Times New Roman" panose="02020603050405020304" pitchFamily="18" charset="0"/>
              <a:cs typeface="Times New Roman" panose="02020603050405020304" pitchFamily="18" charset="0"/>
            </a:endParaRPr>
          </a:p>
          <a:p>
            <a:pPr marL="0" indent="0">
              <a:buNone/>
            </a:pPr>
            <a:r>
              <a:rPr lang="en-IN" sz="2600" dirty="0" err="1">
                <a:latin typeface="Times New Roman" panose="02020603050405020304" pitchFamily="18" charset="0"/>
                <a:cs typeface="Times New Roman" panose="02020603050405020304" pitchFamily="18" charset="0"/>
              </a:rPr>
              <a:t>Dr.</a:t>
            </a:r>
            <a:r>
              <a:rPr lang="en-IN" sz="2600" dirty="0">
                <a:latin typeface="Times New Roman" panose="02020603050405020304" pitchFamily="18" charset="0"/>
                <a:cs typeface="Times New Roman" panose="02020603050405020304" pitchFamily="18" charset="0"/>
              </a:rPr>
              <a:t>  Kalpana</a:t>
            </a:r>
            <a:endParaRPr lang="en-IN" sz="2600" dirty="0">
              <a:latin typeface="Times New Roman" panose="02020603050405020304" pitchFamily="18" charset="0"/>
              <a:cs typeface="Times New Roman" panose="02020603050405020304" pitchFamily="18" charset="0"/>
            </a:endParaRPr>
          </a:p>
          <a:p>
            <a:pPr marL="0" indent="0">
              <a:buNone/>
            </a:pPr>
            <a:r>
              <a:rPr lang="en-IN" sz="2600" dirty="0">
                <a:latin typeface="Times New Roman" panose="02020603050405020304" pitchFamily="18" charset="0"/>
                <a:cs typeface="Times New Roman" panose="02020603050405020304" pitchFamily="18" charset="0"/>
              </a:rPr>
              <a:t>Assistant Professor</a:t>
            </a:r>
            <a:endParaRPr lang="en-IN" sz="2600" dirty="0">
              <a:latin typeface="Times New Roman" panose="02020603050405020304" pitchFamily="18" charset="0"/>
              <a:cs typeface="Times New Roman" panose="02020603050405020304" pitchFamily="18" charset="0"/>
            </a:endParaRPr>
          </a:p>
          <a:p>
            <a:pPr marL="0" indent="0">
              <a:buNone/>
            </a:pPr>
            <a:r>
              <a:rPr lang="en-IN" sz="2600" dirty="0">
                <a:latin typeface="Times New Roman" panose="02020603050405020304" pitchFamily="18" charset="0"/>
                <a:cs typeface="Times New Roman" panose="02020603050405020304" pitchFamily="18" charset="0"/>
              </a:rPr>
              <a:t>School of Pharmaceutical Sciences CSJMU</a:t>
            </a:r>
            <a:endParaRPr lang="en-IN" sz="2600" dirty="0">
              <a:latin typeface="Times New Roman" panose="02020603050405020304" pitchFamily="18" charset="0"/>
              <a:cs typeface="Times New Roman" panose="02020603050405020304" pitchFamily="18" charset="0"/>
            </a:endParaRPr>
          </a:p>
          <a:p>
            <a:pPr marL="0" indent="0">
              <a:buNone/>
            </a:pPr>
            <a:r>
              <a:rPr lang="en-IN" sz="2600" dirty="0">
                <a:latin typeface="Times New Roman" panose="02020603050405020304" pitchFamily="18" charset="0"/>
                <a:cs typeface="Times New Roman" panose="02020603050405020304" pitchFamily="18" charset="0"/>
              </a:rPr>
              <a:t>Kanpur</a:t>
            </a:r>
            <a:endParaRPr lang="en-IN" sz="2600" dirty="0">
              <a:latin typeface="Times New Roman" panose="02020603050405020304" pitchFamily="18" charset="0"/>
              <a:cs typeface="Times New Roman" panose="02020603050405020304" pitchFamily="18" charset="0"/>
            </a:endParaRPr>
          </a:p>
          <a:p>
            <a:pPr marL="0" indent="0">
              <a:buNone/>
            </a:pPr>
            <a:endParaRPr lang="en-IN" sz="6000" dirty="0">
              <a:latin typeface="Times New Roman" panose="02020603050405020304" pitchFamily="18" charset="0"/>
              <a:cs typeface="Times New Roman" panose="02020603050405020304" pitchFamily="18" charset="0"/>
            </a:endParaRPr>
          </a:p>
          <a:p>
            <a:pPr marL="0" indent="0">
              <a:buNone/>
            </a:pPr>
            <a:endParaRPr lang="en-GB" sz="6000" dirty="0">
              <a:latin typeface="Times New Roman" panose="02020603050405020304" pitchFamily="18" charset="0"/>
              <a:cs typeface="Times New Roman" panose="02020603050405020304" pitchFamily="18" charset="0"/>
            </a:endParaRPr>
          </a:p>
        </p:txBody>
      </p:sp>
      <p:pic>
        <p:nvPicPr>
          <p:cNvPr id="1026" name="Picture 2" descr="Chhatrapati Shahu Ji Maharaj University - Wikipedia"/>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5033963" y="2352675"/>
            <a:ext cx="2124075" cy="21526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0" i="0" dirty="0">
                <a:solidFill>
                  <a:srgbClr val="3B3835"/>
                </a:solidFill>
                <a:effectLst/>
                <a:latin typeface="HelveticaNeue-Light"/>
              </a:rPr>
              <a:t>Steps involved in Sugar Coating</a:t>
            </a:r>
            <a:endParaRPr lang="en-GB" dirty="0"/>
          </a:p>
        </p:txBody>
      </p:sp>
      <p:graphicFrame>
        <p:nvGraphicFramePr>
          <p:cNvPr id="4" name="Content Placeholder 3"/>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74562"/>
          </a:xfrm>
        </p:spPr>
        <p:txBody>
          <a:bodyPr/>
          <a:lstStyle/>
          <a:p>
            <a:r>
              <a:rPr lang="en-GB" b="0" i="0" dirty="0">
                <a:solidFill>
                  <a:srgbClr val="3B3835"/>
                </a:solidFill>
                <a:effectLst/>
                <a:latin typeface="HelveticaNeue-Light"/>
              </a:rPr>
              <a:t>Steps involved in Sugar Coating</a:t>
            </a:r>
            <a:endParaRPr lang="en-GB" dirty="0"/>
          </a:p>
        </p:txBody>
      </p:sp>
      <p:graphicFrame>
        <p:nvGraphicFramePr>
          <p:cNvPr id="6" name="Content Placeholder 5"/>
          <p:cNvGraphicFramePr>
            <a:graphicFrameLocks noGrp="1"/>
          </p:cNvGraphicFramePr>
          <p:nvPr>
            <p:ph idx="1"/>
          </p:nvPr>
        </p:nvGraphicFramePr>
        <p:xfrm>
          <a:off x="838200" y="1497496"/>
          <a:ext cx="10515600" cy="4679467"/>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latin typeface="Times New Roman" panose="02020603050405020304" pitchFamily="18" charset="0"/>
                <a:cs typeface="Times New Roman" panose="02020603050405020304" pitchFamily="18" charset="0"/>
              </a:rPr>
              <a:t>FILM COATING</a:t>
            </a:r>
            <a:endParaRPr lang="en-GB"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85000" lnSpcReduction="20000"/>
          </a:bodyPr>
          <a:lstStyle/>
          <a:p>
            <a:r>
              <a:rPr lang="en-GB" b="0" i="0" dirty="0">
                <a:solidFill>
                  <a:srgbClr val="3B3835"/>
                </a:solidFill>
                <a:effectLst/>
                <a:latin typeface="Times New Roman" panose="02020603050405020304" pitchFamily="18" charset="0"/>
                <a:cs typeface="Times New Roman" panose="02020603050405020304" pitchFamily="18" charset="0"/>
              </a:rPr>
              <a:t>Film coating is deposition of a thin film of polymer surrounding the tablet core.</a:t>
            </a:r>
            <a:endParaRPr lang="en-GB" b="0" i="0" dirty="0">
              <a:solidFill>
                <a:srgbClr val="3B3835"/>
              </a:solidFill>
              <a:effectLst/>
              <a:latin typeface="Times New Roman" panose="02020603050405020304" pitchFamily="18" charset="0"/>
              <a:cs typeface="Times New Roman" panose="02020603050405020304" pitchFamily="18" charset="0"/>
            </a:endParaRPr>
          </a:p>
          <a:p>
            <a:r>
              <a:rPr lang="en-GB" b="0" i="0" dirty="0">
                <a:solidFill>
                  <a:srgbClr val="3B3835"/>
                </a:solidFill>
                <a:effectLst/>
                <a:latin typeface="Times New Roman" panose="02020603050405020304" pitchFamily="18" charset="0"/>
                <a:cs typeface="Times New Roman" panose="02020603050405020304" pitchFamily="18" charset="0"/>
              </a:rPr>
              <a:t>The polymer is solubilized into solvent then other additives like plasticizers and pigments are added. </a:t>
            </a:r>
            <a:endParaRPr lang="en-GB" b="0" i="0" dirty="0">
              <a:solidFill>
                <a:srgbClr val="3B3835"/>
              </a:solidFill>
              <a:effectLst/>
              <a:latin typeface="Times New Roman" panose="02020603050405020304" pitchFamily="18" charset="0"/>
              <a:cs typeface="Times New Roman" panose="02020603050405020304" pitchFamily="18" charset="0"/>
            </a:endParaRPr>
          </a:p>
          <a:p>
            <a:r>
              <a:rPr lang="en-GB" b="0" i="0" dirty="0">
                <a:solidFill>
                  <a:srgbClr val="3B3835"/>
                </a:solidFill>
                <a:effectLst/>
                <a:latin typeface="Times New Roman" panose="02020603050405020304" pitchFamily="18" charset="0"/>
                <a:cs typeface="Times New Roman" panose="02020603050405020304" pitchFamily="18" charset="0"/>
              </a:rPr>
              <a:t>Resulting solution is sprayed onto a tablet bed and then drying process is carried out giving thin deposition of coating material around each tablet </a:t>
            </a:r>
            <a:endParaRPr lang="en-GB" b="0" i="0" dirty="0">
              <a:solidFill>
                <a:srgbClr val="3B3835"/>
              </a:solidFill>
              <a:effectLst/>
              <a:latin typeface="Times New Roman" panose="02020603050405020304" pitchFamily="18" charset="0"/>
              <a:cs typeface="Times New Roman" panose="02020603050405020304" pitchFamily="18" charset="0"/>
            </a:endParaRPr>
          </a:p>
          <a:p>
            <a:pPr marL="0" indent="0">
              <a:buNone/>
            </a:pPr>
            <a:r>
              <a:rPr lang="en-GB" b="1" i="0" dirty="0">
                <a:solidFill>
                  <a:srgbClr val="3B3835"/>
                </a:solidFill>
                <a:effectLst/>
                <a:latin typeface="Times New Roman" panose="02020603050405020304" pitchFamily="18" charset="0"/>
                <a:cs typeface="Times New Roman" panose="02020603050405020304" pitchFamily="18" charset="0"/>
              </a:rPr>
              <a:t>Advantages</a:t>
            </a:r>
            <a:endParaRPr lang="en-GB" b="1" i="0" dirty="0">
              <a:solidFill>
                <a:srgbClr val="3B3835"/>
              </a:solidFill>
              <a:effectLst/>
              <a:latin typeface="Times New Roman" panose="02020603050405020304" pitchFamily="18" charset="0"/>
              <a:cs typeface="Times New Roman" panose="02020603050405020304" pitchFamily="18" charset="0"/>
            </a:endParaRPr>
          </a:p>
          <a:p>
            <a:pPr marL="514350" indent="-514350">
              <a:buFont typeface="+mj-lt"/>
              <a:buAutoNum type="arabicPeriod"/>
            </a:pPr>
            <a:r>
              <a:rPr lang="en-GB" b="0" i="0" dirty="0">
                <a:solidFill>
                  <a:srgbClr val="3B3835"/>
                </a:solidFill>
                <a:effectLst/>
                <a:latin typeface="Times New Roman" panose="02020603050405020304" pitchFamily="18" charset="0"/>
                <a:cs typeface="Times New Roman" panose="02020603050405020304" pitchFamily="18" charset="0"/>
              </a:rPr>
              <a:t>Film coating gives a tablet with less Weight and small size.</a:t>
            </a:r>
            <a:endParaRPr lang="en-GB" b="0" i="0" dirty="0">
              <a:solidFill>
                <a:srgbClr val="3B3835"/>
              </a:solidFill>
              <a:effectLst/>
              <a:latin typeface="Times New Roman" panose="02020603050405020304" pitchFamily="18" charset="0"/>
              <a:cs typeface="Times New Roman" panose="02020603050405020304" pitchFamily="18" charset="0"/>
            </a:endParaRPr>
          </a:p>
          <a:p>
            <a:pPr marL="514350" indent="-514350">
              <a:buFont typeface="+mj-lt"/>
              <a:buAutoNum type="arabicPeriod"/>
            </a:pPr>
            <a:r>
              <a:rPr lang="en-GB" b="0" i="0" dirty="0">
                <a:solidFill>
                  <a:srgbClr val="3B3835"/>
                </a:solidFill>
                <a:effectLst/>
                <a:latin typeface="Times New Roman" panose="02020603050405020304" pitchFamily="18" charset="0"/>
                <a:cs typeface="Times New Roman" panose="02020603050405020304" pitchFamily="18" charset="0"/>
              </a:rPr>
              <a:t>The film formed is very thin.</a:t>
            </a:r>
            <a:endParaRPr lang="en-GB" b="0" i="0" dirty="0">
              <a:solidFill>
                <a:srgbClr val="3B3835"/>
              </a:solidFill>
              <a:effectLst/>
              <a:latin typeface="Times New Roman" panose="02020603050405020304" pitchFamily="18" charset="0"/>
              <a:cs typeface="Times New Roman" panose="02020603050405020304" pitchFamily="18" charset="0"/>
            </a:endParaRPr>
          </a:p>
          <a:p>
            <a:pPr marL="514350" indent="-514350">
              <a:buFont typeface="+mj-lt"/>
              <a:buAutoNum type="arabicPeriod"/>
            </a:pPr>
            <a:r>
              <a:rPr lang="en-GB" b="0" i="0" dirty="0">
                <a:solidFill>
                  <a:srgbClr val="3B3835"/>
                </a:solidFill>
                <a:effectLst/>
                <a:latin typeface="Times New Roman" panose="02020603050405020304" pitchFamily="18" charset="0"/>
                <a:cs typeface="Times New Roman" panose="02020603050405020304" pitchFamily="18" charset="0"/>
              </a:rPr>
              <a:t>In film coating engravings are possible on tablet surface which are not possible in sugar coating</a:t>
            </a:r>
            <a:endParaRPr lang="en-GB" b="0" i="0" dirty="0">
              <a:solidFill>
                <a:srgbClr val="3B3835"/>
              </a:solidFill>
              <a:effectLst/>
              <a:latin typeface="Times New Roman" panose="02020603050405020304" pitchFamily="18" charset="0"/>
              <a:cs typeface="Times New Roman" panose="02020603050405020304" pitchFamily="18" charset="0"/>
            </a:endParaRPr>
          </a:p>
          <a:p>
            <a:pPr marL="514350" indent="-514350">
              <a:buFont typeface="+mj-lt"/>
              <a:buAutoNum type="arabicPeriod"/>
            </a:pPr>
            <a:r>
              <a:rPr lang="en-GB" b="0" i="0" dirty="0">
                <a:solidFill>
                  <a:srgbClr val="3B3835"/>
                </a:solidFill>
                <a:effectLst/>
                <a:latin typeface="Times New Roman" panose="02020603050405020304" pitchFamily="18" charset="0"/>
                <a:cs typeface="Times New Roman" panose="02020603050405020304" pitchFamily="18" charset="0"/>
              </a:rPr>
              <a:t>Better mechanical strength is obtained. </a:t>
            </a:r>
            <a:endParaRPr lang="en-GB" b="0" i="0" dirty="0">
              <a:solidFill>
                <a:srgbClr val="3B3835"/>
              </a:solidFill>
              <a:effectLst/>
              <a:latin typeface="Times New Roman" panose="02020603050405020304" pitchFamily="18" charset="0"/>
              <a:cs typeface="Times New Roman" panose="02020603050405020304" pitchFamily="18" charset="0"/>
            </a:endParaRPr>
          </a:p>
          <a:p>
            <a:pPr marL="514350" indent="-514350">
              <a:buFont typeface="+mj-lt"/>
              <a:buAutoNum type="arabicPeriod"/>
            </a:pPr>
            <a:r>
              <a:rPr lang="en-GB" b="0" i="0" dirty="0">
                <a:solidFill>
                  <a:srgbClr val="3B3835"/>
                </a:solidFill>
                <a:effectLst/>
                <a:latin typeface="Times New Roman" panose="02020603050405020304" pitchFamily="18" charset="0"/>
                <a:cs typeface="Times New Roman" panose="02020603050405020304" pitchFamily="18" charset="0"/>
              </a:rPr>
              <a:t>The cost of the film coated tablets is less</a:t>
            </a:r>
            <a:endParaRPr lang="en-GB"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latin typeface="Times New Roman" panose="02020603050405020304" pitchFamily="18" charset="0"/>
                <a:cs typeface="Times New Roman" panose="02020603050405020304" pitchFamily="18" charset="0"/>
              </a:rPr>
              <a:t>IDEAL PROPERTIES OF FILM COATING MATERIAL</a:t>
            </a:r>
            <a:endParaRPr lang="en-GB"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GB" b="0" i="0" dirty="0">
                <a:solidFill>
                  <a:srgbClr val="3B3835"/>
                </a:solidFill>
                <a:effectLst/>
                <a:latin typeface="Times New Roman" panose="02020603050405020304" pitchFamily="18" charset="0"/>
                <a:cs typeface="Times New Roman" panose="02020603050405020304" pitchFamily="18" charset="0"/>
              </a:rPr>
              <a:t>It should be soluble in a solvent of choice. </a:t>
            </a:r>
            <a:endParaRPr lang="en-GB" b="0" i="0" dirty="0">
              <a:solidFill>
                <a:srgbClr val="3B3835"/>
              </a:solidFill>
              <a:effectLst/>
              <a:latin typeface="Times New Roman" panose="02020603050405020304" pitchFamily="18" charset="0"/>
              <a:cs typeface="Times New Roman" panose="02020603050405020304" pitchFamily="18" charset="0"/>
            </a:endParaRPr>
          </a:p>
          <a:p>
            <a:r>
              <a:rPr lang="en-GB" b="0" i="0" dirty="0">
                <a:solidFill>
                  <a:srgbClr val="3B3835"/>
                </a:solidFill>
                <a:effectLst/>
                <a:latin typeface="Times New Roman" panose="02020603050405020304" pitchFamily="18" charset="0"/>
                <a:cs typeface="Times New Roman" panose="02020603050405020304" pitchFamily="18" charset="0"/>
              </a:rPr>
              <a:t>It must produce an elegant coat. </a:t>
            </a:r>
            <a:endParaRPr lang="en-GB" b="0" i="0" dirty="0">
              <a:solidFill>
                <a:srgbClr val="3B3835"/>
              </a:solidFill>
              <a:effectLst/>
              <a:latin typeface="Times New Roman" panose="02020603050405020304" pitchFamily="18" charset="0"/>
              <a:cs typeface="Times New Roman" panose="02020603050405020304" pitchFamily="18" charset="0"/>
            </a:endParaRPr>
          </a:p>
          <a:p>
            <a:r>
              <a:rPr lang="en-GB" b="0" i="0" dirty="0">
                <a:solidFill>
                  <a:srgbClr val="3B3835"/>
                </a:solidFill>
                <a:effectLst/>
                <a:latin typeface="Times New Roman" panose="02020603050405020304" pitchFamily="18" charset="0"/>
                <a:cs typeface="Times New Roman" panose="02020603050405020304" pitchFamily="18" charset="0"/>
              </a:rPr>
              <a:t>It should be stable in presence of heat, light or moisture.</a:t>
            </a:r>
            <a:endParaRPr lang="en-GB" b="0" i="0" dirty="0">
              <a:solidFill>
                <a:srgbClr val="3B3835"/>
              </a:solidFill>
              <a:effectLst/>
              <a:latin typeface="Times New Roman" panose="02020603050405020304" pitchFamily="18" charset="0"/>
              <a:cs typeface="Times New Roman" panose="02020603050405020304" pitchFamily="18" charset="0"/>
            </a:endParaRPr>
          </a:p>
          <a:p>
            <a:r>
              <a:rPr lang="en-GB" b="0" i="0" dirty="0">
                <a:solidFill>
                  <a:srgbClr val="3B3835"/>
                </a:solidFill>
                <a:effectLst/>
                <a:latin typeface="Times New Roman" panose="02020603050405020304" pitchFamily="18" charset="0"/>
                <a:cs typeface="Times New Roman" panose="02020603050405020304" pitchFamily="18" charset="0"/>
              </a:rPr>
              <a:t>It should not possess disagreeable (unpleasant) </a:t>
            </a:r>
            <a:r>
              <a:rPr lang="en-GB" b="0" i="0" dirty="0" err="1">
                <a:solidFill>
                  <a:srgbClr val="3B3835"/>
                </a:solidFill>
                <a:effectLst/>
                <a:latin typeface="Times New Roman" panose="02020603050405020304" pitchFamily="18" charset="0"/>
                <a:cs typeface="Times New Roman" panose="02020603050405020304" pitchFamily="18" charset="0"/>
              </a:rPr>
              <a:t>color</a:t>
            </a:r>
            <a:r>
              <a:rPr lang="en-GB" b="0" i="0" dirty="0">
                <a:solidFill>
                  <a:srgbClr val="3B3835"/>
                </a:solidFill>
                <a:effectLst/>
                <a:latin typeface="Times New Roman" panose="02020603050405020304" pitchFamily="18" charset="0"/>
                <a:cs typeface="Times New Roman" panose="02020603050405020304" pitchFamily="18" charset="0"/>
              </a:rPr>
              <a:t>, taste or </a:t>
            </a:r>
            <a:r>
              <a:rPr lang="en-GB" b="0" i="0" dirty="0" err="1">
                <a:solidFill>
                  <a:srgbClr val="3B3835"/>
                </a:solidFill>
                <a:effectLst/>
                <a:latin typeface="Times New Roman" panose="02020603050405020304" pitchFamily="18" charset="0"/>
                <a:cs typeface="Times New Roman" panose="02020603050405020304" pitchFamily="18" charset="0"/>
              </a:rPr>
              <a:t>odor</a:t>
            </a:r>
            <a:r>
              <a:rPr lang="en-GB" b="0" i="0" dirty="0">
                <a:solidFill>
                  <a:srgbClr val="3B3835"/>
                </a:solidFill>
                <a:effectLst/>
                <a:latin typeface="Times New Roman" panose="02020603050405020304" pitchFamily="18" charset="0"/>
                <a:cs typeface="Times New Roman" panose="02020603050405020304" pitchFamily="18" charset="0"/>
              </a:rPr>
              <a:t>.</a:t>
            </a:r>
            <a:endParaRPr lang="en-GB" b="0" i="0" dirty="0">
              <a:solidFill>
                <a:srgbClr val="3B3835"/>
              </a:solidFill>
              <a:effectLst/>
              <a:latin typeface="Times New Roman" panose="02020603050405020304" pitchFamily="18" charset="0"/>
              <a:cs typeface="Times New Roman" panose="02020603050405020304" pitchFamily="18" charset="0"/>
            </a:endParaRPr>
          </a:p>
          <a:p>
            <a:r>
              <a:rPr lang="en-GB" b="0" i="0" dirty="0">
                <a:solidFill>
                  <a:srgbClr val="3B3835"/>
                </a:solidFill>
                <a:effectLst/>
                <a:latin typeface="Times New Roman" panose="02020603050405020304" pitchFamily="18" charset="0"/>
                <a:cs typeface="Times New Roman" panose="02020603050405020304" pitchFamily="18" charset="0"/>
              </a:rPr>
              <a:t>It should be non-toxic and pharmacologically inert. </a:t>
            </a:r>
            <a:endParaRPr lang="en-GB" b="0" i="0" dirty="0">
              <a:solidFill>
                <a:srgbClr val="3B3835"/>
              </a:solidFill>
              <a:effectLst/>
              <a:latin typeface="Times New Roman" panose="02020603050405020304" pitchFamily="18" charset="0"/>
              <a:cs typeface="Times New Roman" panose="02020603050405020304" pitchFamily="18" charset="0"/>
            </a:endParaRPr>
          </a:p>
          <a:p>
            <a:r>
              <a:rPr lang="en-GB" b="0" i="0" dirty="0">
                <a:solidFill>
                  <a:srgbClr val="3B3835"/>
                </a:solidFill>
                <a:effectLst/>
                <a:latin typeface="Times New Roman" panose="02020603050405020304" pitchFamily="18" charset="0"/>
                <a:cs typeface="Times New Roman" panose="02020603050405020304" pitchFamily="18" charset="0"/>
              </a:rPr>
              <a:t>It should be compatible with coating additives</a:t>
            </a:r>
            <a:endParaRPr lang="en-GB"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0" i="0" dirty="0">
                <a:solidFill>
                  <a:srgbClr val="3B3835"/>
                </a:solidFill>
                <a:effectLst/>
                <a:latin typeface="Times New Roman" panose="02020603050405020304" pitchFamily="18" charset="0"/>
                <a:cs typeface="Times New Roman" panose="02020603050405020304" pitchFamily="18" charset="0"/>
              </a:rPr>
              <a:t>FILM FORMING AGENTS </a:t>
            </a:r>
            <a:endParaRPr lang="en-GB" dirty="0">
              <a:latin typeface="Times New Roman" panose="02020603050405020304" pitchFamily="18" charset="0"/>
              <a:cs typeface="Times New Roman" panose="02020603050405020304" pitchFamily="18" charset="0"/>
            </a:endParaRPr>
          </a:p>
        </p:txBody>
      </p:sp>
      <p:graphicFrame>
        <p:nvGraphicFramePr>
          <p:cNvPr id="4" name="Content Placeholder 3"/>
          <p:cNvGraphicFramePr>
            <a:graphicFrameLocks noGrp="1"/>
          </p:cNvGraphicFramePr>
          <p:nvPr>
            <p:ph idx="1"/>
          </p:nvPr>
        </p:nvGraphicFramePr>
        <p:xfrm>
          <a:off x="2690190" y="1690688"/>
          <a:ext cx="6268279" cy="3199365"/>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latin typeface="Times New Roman" panose="02020603050405020304" pitchFamily="18" charset="0"/>
                <a:cs typeface="Times New Roman" panose="02020603050405020304" pitchFamily="18" charset="0"/>
              </a:rPr>
              <a:t>Enteric film formers</a:t>
            </a:r>
            <a:endParaRPr lang="en-GB"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GB" b="0" i="0" dirty="0">
                <a:solidFill>
                  <a:srgbClr val="3B3835"/>
                </a:solidFill>
                <a:effectLst/>
                <a:latin typeface="Times New Roman" panose="02020603050405020304" pitchFamily="18" charset="0"/>
                <a:cs typeface="Times New Roman" panose="02020603050405020304" pitchFamily="18" charset="0"/>
              </a:rPr>
              <a:t>CAP(Cellulose acetate phthalate)</a:t>
            </a:r>
            <a:endParaRPr lang="en-GB" b="0" i="0" dirty="0">
              <a:solidFill>
                <a:srgbClr val="3B3835"/>
              </a:solidFill>
              <a:effectLst/>
              <a:latin typeface="Times New Roman" panose="02020603050405020304" pitchFamily="18" charset="0"/>
              <a:cs typeface="Times New Roman" panose="02020603050405020304" pitchFamily="18" charset="0"/>
            </a:endParaRPr>
          </a:p>
          <a:p>
            <a:r>
              <a:rPr lang="en-GB" b="0" i="0" dirty="0">
                <a:solidFill>
                  <a:srgbClr val="3B3835"/>
                </a:solidFill>
                <a:effectLst/>
                <a:latin typeface="Times New Roman" panose="02020603050405020304" pitchFamily="18" charset="0"/>
                <a:cs typeface="Times New Roman" panose="02020603050405020304" pitchFamily="18" charset="0"/>
              </a:rPr>
              <a:t>Acrylate Polymers</a:t>
            </a:r>
            <a:endParaRPr lang="en-GB" b="0" i="0" dirty="0">
              <a:solidFill>
                <a:srgbClr val="3B3835"/>
              </a:solidFill>
              <a:effectLst/>
              <a:latin typeface="Times New Roman" panose="02020603050405020304" pitchFamily="18" charset="0"/>
              <a:cs typeface="Times New Roman" panose="02020603050405020304" pitchFamily="18" charset="0"/>
            </a:endParaRPr>
          </a:p>
          <a:p>
            <a:r>
              <a:rPr lang="en-GB" b="0" i="0" dirty="0">
                <a:solidFill>
                  <a:srgbClr val="3B3835"/>
                </a:solidFill>
                <a:effectLst/>
                <a:latin typeface="Times New Roman" panose="02020603050405020304" pitchFamily="18" charset="0"/>
                <a:cs typeface="Times New Roman" panose="02020603050405020304" pitchFamily="18" charset="0"/>
              </a:rPr>
              <a:t>HPMCP( Hydroxypropyl methyl cellulose phthalate) </a:t>
            </a:r>
            <a:endParaRPr lang="en-GB" b="0" i="0" dirty="0">
              <a:solidFill>
                <a:srgbClr val="3B3835"/>
              </a:solidFill>
              <a:effectLst/>
              <a:latin typeface="Times New Roman" panose="02020603050405020304" pitchFamily="18" charset="0"/>
              <a:cs typeface="Times New Roman" panose="02020603050405020304" pitchFamily="18" charset="0"/>
            </a:endParaRPr>
          </a:p>
          <a:p>
            <a:r>
              <a:rPr lang="en-GB" b="0" i="0" dirty="0">
                <a:solidFill>
                  <a:srgbClr val="3B3835"/>
                </a:solidFill>
                <a:effectLst/>
                <a:latin typeface="Times New Roman" panose="02020603050405020304" pitchFamily="18" charset="0"/>
                <a:cs typeface="Times New Roman" panose="02020603050405020304" pitchFamily="18" charset="0"/>
              </a:rPr>
              <a:t>PVAP(Polyvinyl acetate phthalate)</a:t>
            </a:r>
            <a:endParaRPr lang="en-GB"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Defects</a:t>
            </a:r>
            <a:endParaRPr lang="en-GB" dirty="0"/>
          </a:p>
        </p:txBody>
      </p:sp>
      <p:sp>
        <p:nvSpPr>
          <p:cNvPr id="3" name="Content Placeholder 2"/>
          <p:cNvSpPr>
            <a:spLocks noGrp="1"/>
          </p:cNvSpPr>
          <p:nvPr>
            <p:ph idx="1"/>
          </p:nvPr>
        </p:nvSpPr>
        <p:spPr/>
        <p:txBody>
          <a:bodyPr>
            <a:normAutofit fontScale="77500" lnSpcReduction="20000"/>
          </a:bodyPr>
          <a:lstStyle/>
          <a:p>
            <a:r>
              <a:rPr lang="en-GB" b="1" i="0" dirty="0">
                <a:solidFill>
                  <a:srgbClr val="3B3835"/>
                </a:solidFill>
                <a:effectLst/>
                <a:latin typeface="Times New Roman" panose="02020603050405020304" pitchFamily="18" charset="0"/>
                <a:cs typeface="Times New Roman" panose="02020603050405020304" pitchFamily="18" charset="0"/>
              </a:rPr>
              <a:t>Sticking and picking </a:t>
            </a:r>
            <a:r>
              <a:rPr lang="en-GB" b="0" i="0" dirty="0">
                <a:solidFill>
                  <a:srgbClr val="3B3835"/>
                </a:solidFill>
                <a:effectLst/>
                <a:latin typeface="Times New Roman" panose="02020603050405020304" pitchFamily="18" charset="0"/>
                <a:cs typeface="Times New Roman" panose="02020603050405020304" pitchFamily="18" charset="0"/>
              </a:rPr>
              <a:t>: When the coating solution </a:t>
            </a:r>
            <a:r>
              <a:rPr lang="en-GB" b="0" i="0" dirty="0" err="1">
                <a:solidFill>
                  <a:srgbClr val="3B3835"/>
                </a:solidFill>
                <a:effectLst/>
                <a:latin typeface="Times New Roman" panose="02020603050405020304" pitchFamily="18" charset="0"/>
                <a:cs typeface="Times New Roman" panose="02020603050405020304" pitchFamily="18" charset="0"/>
              </a:rPr>
              <a:t>overwets</a:t>
            </a:r>
            <a:r>
              <a:rPr lang="en-GB" b="0" i="0" dirty="0">
                <a:solidFill>
                  <a:srgbClr val="3B3835"/>
                </a:solidFill>
                <a:effectLst/>
                <a:latin typeface="Times New Roman" panose="02020603050405020304" pitchFamily="18" charset="0"/>
                <a:cs typeface="Times New Roman" panose="02020603050405020304" pitchFamily="18" charset="0"/>
              </a:rPr>
              <a:t>, the tablets stick to each other or to the coating pan. On drying , a piece of film may remain adhered to pan or another tablet.</a:t>
            </a:r>
            <a:endParaRPr lang="en-GB" b="0" i="0" dirty="0">
              <a:solidFill>
                <a:srgbClr val="3B3835"/>
              </a:solidFill>
              <a:effectLst/>
              <a:latin typeface="Times New Roman" panose="02020603050405020304" pitchFamily="18" charset="0"/>
              <a:cs typeface="Times New Roman" panose="02020603050405020304" pitchFamily="18" charset="0"/>
            </a:endParaRPr>
          </a:p>
          <a:p>
            <a:pPr marL="0" indent="0">
              <a:buNone/>
            </a:pPr>
            <a:r>
              <a:rPr lang="en-GB" b="0" i="0" dirty="0">
                <a:solidFill>
                  <a:srgbClr val="3B3835"/>
                </a:solidFill>
                <a:effectLst/>
                <a:latin typeface="Times New Roman" panose="02020603050405020304" pitchFamily="18" charset="0"/>
                <a:cs typeface="Times New Roman" panose="02020603050405020304" pitchFamily="18" charset="0"/>
              </a:rPr>
              <a:t>Solution : It can be solved by reducing the liquid application rate or increasing the dry air temperature and volume</a:t>
            </a:r>
            <a:endParaRPr lang="en-GB" b="0" i="0" dirty="0">
              <a:solidFill>
                <a:srgbClr val="3B3835"/>
              </a:solidFill>
              <a:effectLst/>
              <a:latin typeface="Times New Roman" panose="02020603050405020304" pitchFamily="18" charset="0"/>
              <a:cs typeface="Times New Roman" panose="02020603050405020304" pitchFamily="18" charset="0"/>
            </a:endParaRPr>
          </a:p>
          <a:p>
            <a:r>
              <a:rPr lang="en-GB" b="1" i="0" dirty="0">
                <a:solidFill>
                  <a:srgbClr val="3B3835"/>
                </a:solidFill>
                <a:effectLst/>
                <a:latin typeface="Times New Roman" panose="02020603050405020304" pitchFamily="18" charset="0"/>
                <a:cs typeface="Times New Roman" panose="02020603050405020304" pitchFamily="18" charset="0"/>
              </a:rPr>
              <a:t>Orange-Peel effect </a:t>
            </a:r>
            <a:r>
              <a:rPr lang="en-GB" b="0" i="0" dirty="0">
                <a:solidFill>
                  <a:srgbClr val="3B3835"/>
                </a:solidFill>
                <a:effectLst/>
                <a:latin typeface="Times New Roman" panose="02020603050405020304" pitchFamily="18" charset="0"/>
                <a:cs typeface="Times New Roman" panose="02020603050405020304" pitchFamily="18" charset="0"/>
              </a:rPr>
              <a:t>: When the coating solution is sprayed inadequately or improperly before drying causes a bumpy or “Orange- Peel” effect on the coating. Solution : </a:t>
            </a:r>
            <a:endParaRPr lang="en-GB" b="0" i="0" dirty="0">
              <a:solidFill>
                <a:srgbClr val="3B3835"/>
              </a:solidFill>
              <a:effectLst/>
              <a:latin typeface="Times New Roman" panose="02020603050405020304" pitchFamily="18" charset="0"/>
              <a:cs typeface="Times New Roman" panose="02020603050405020304" pitchFamily="18" charset="0"/>
            </a:endParaRPr>
          </a:p>
          <a:p>
            <a:pPr marL="0" indent="0">
              <a:buNone/>
            </a:pPr>
            <a:r>
              <a:rPr lang="en-GB" b="0" i="0" dirty="0">
                <a:solidFill>
                  <a:srgbClr val="3B3835"/>
                </a:solidFill>
                <a:effectLst/>
                <a:latin typeface="Times New Roman" panose="02020603050405020304" pitchFamily="18" charset="0"/>
                <a:cs typeface="Times New Roman" panose="02020603050405020304" pitchFamily="18" charset="0"/>
              </a:rPr>
              <a:t>This can be solved by thinning the solution with additional solvent </a:t>
            </a:r>
            <a:endParaRPr lang="en-GB" b="0" i="0" dirty="0">
              <a:solidFill>
                <a:srgbClr val="3B3835"/>
              </a:solidFill>
              <a:effectLst/>
              <a:latin typeface="Times New Roman" panose="02020603050405020304" pitchFamily="18" charset="0"/>
              <a:cs typeface="Times New Roman" panose="02020603050405020304" pitchFamily="18" charset="0"/>
            </a:endParaRPr>
          </a:p>
          <a:p>
            <a:r>
              <a:rPr lang="en-GB" b="1" i="0" dirty="0">
                <a:solidFill>
                  <a:srgbClr val="3B3835"/>
                </a:solidFill>
                <a:effectLst/>
                <a:latin typeface="Times New Roman" panose="02020603050405020304" pitchFamily="18" charset="0"/>
                <a:cs typeface="Times New Roman" panose="02020603050405020304" pitchFamily="18" charset="0"/>
              </a:rPr>
              <a:t>Bridging and Filling </a:t>
            </a:r>
            <a:r>
              <a:rPr lang="en-GB" b="0" i="0" dirty="0">
                <a:solidFill>
                  <a:srgbClr val="3B3835"/>
                </a:solidFill>
                <a:effectLst/>
                <a:latin typeface="Times New Roman" panose="02020603050405020304" pitchFamily="18" charset="0"/>
                <a:cs typeface="Times New Roman" panose="02020603050405020304" pitchFamily="18" charset="0"/>
              </a:rPr>
              <a:t>: This is observed in tablets consisting of monogram or bisection. During drying, the film may shrink and pull away from sharp corners resulting in Bridging of the surface depression. Filling is caused when too much of solution is applied which fills and narrows the monograms or bisect. </a:t>
            </a:r>
            <a:endParaRPr lang="en-GB" b="0" i="0" dirty="0">
              <a:solidFill>
                <a:srgbClr val="3B3835"/>
              </a:solidFill>
              <a:effectLst/>
              <a:latin typeface="Times New Roman" panose="02020603050405020304" pitchFamily="18" charset="0"/>
              <a:cs typeface="Times New Roman" panose="02020603050405020304" pitchFamily="18" charset="0"/>
            </a:endParaRPr>
          </a:p>
          <a:p>
            <a:pPr marL="0" indent="0">
              <a:buNone/>
            </a:pPr>
            <a:r>
              <a:rPr lang="en-GB" b="0" i="0" dirty="0">
                <a:solidFill>
                  <a:srgbClr val="3B3835"/>
                </a:solidFill>
                <a:effectLst/>
                <a:latin typeface="Times New Roman" panose="02020603050405020304" pitchFamily="18" charset="0"/>
                <a:cs typeface="Times New Roman" panose="02020603050405020304" pitchFamily="18" charset="0"/>
              </a:rPr>
              <a:t>Solution : Bridging can be solved by increasing the plasticizer content or changing the plasticizer </a:t>
            </a:r>
            <a:endParaRPr lang="en-GB" b="0" i="0" dirty="0">
              <a:solidFill>
                <a:srgbClr val="3B3835"/>
              </a:solidFill>
              <a:effectLst/>
              <a:latin typeface="Times New Roman" panose="02020603050405020304" pitchFamily="18" charset="0"/>
              <a:cs typeface="Times New Roman" panose="02020603050405020304" pitchFamily="18" charset="0"/>
            </a:endParaRPr>
          </a:p>
          <a:p>
            <a:endParaRPr lang="en-GB" b="0" i="0" dirty="0">
              <a:solidFill>
                <a:srgbClr val="3B3835"/>
              </a:solidFill>
              <a:effectLst/>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Defects</a:t>
            </a:r>
            <a:endParaRPr lang="en-GB" dirty="0"/>
          </a:p>
        </p:txBody>
      </p:sp>
      <p:sp>
        <p:nvSpPr>
          <p:cNvPr id="3" name="Content Placeholder 2"/>
          <p:cNvSpPr>
            <a:spLocks noGrp="1"/>
          </p:cNvSpPr>
          <p:nvPr>
            <p:ph idx="1"/>
          </p:nvPr>
        </p:nvSpPr>
        <p:spPr/>
        <p:txBody>
          <a:bodyPr>
            <a:normAutofit fontScale="85000" lnSpcReduction="20000"/>
          </a:bodyPr>
          <a:lstStyle/>
          <a:p>
            <a:pPr marL="0" indent="0" algn="l">
              <a:buNone/>
            </a:pPr>
            <a:r>
              <a:rPr lang="en-GB" b="1" i="0" dirty="0">
                <a:solidFill>
                  <a:srgbClr val="3B3835"/>
                </a:solidFill>
                <a:effectLst/>
                <a:latin typeface="Times New Roman" panose="02020603050405020304" pitchFamily="18" charset="0"/>
                <a:cs typeface="Times New Roman" panose="02020603050405020304" pitchFamily="18" charset="0"/>
              </a:rPr>
              <a:t>Blistering</a:t>
            </a:r>
            <a:r>
              <a:rPr lang="en-GB" b="0" i="0" dirty="0">
                <a:solidFill>
                  <a:srgbClr val="3B3835"/>
                </a:solidFill>
                <a:effectLst/>
                <a:latin typeface="Times New Roman" panose="02020603050405020304" pitchFamily="18" charset="0"/>
                <a:cs typeface="Times New Roman" panose="02020603050405020304" pitchFamily="18" charset="0"/>
              </a:rPr>
              <a:t> : When coated tablets require further drying in ovens, too rapid evaporation of solvent from core and the effect of high temperature may effect the strength, elasticity and adhesion properties of the film results in blistering. An unsmooth film surface shows a number uneven spots called blisters. </a:t>
            </a:r>
            <a:endParaRPr lang="en-GB" dirty="0">
              <a:solidFill>
                <a:srgbClr val="3B3835"/>
              </a:solidFill>
              <a:latin typeface="Times New Roman" panose="02020603050405020304" pitchFamily="18" charset="0"/>
              <a:cs typeface="Times New Roman" panose="02020603050405020304" pitchFamily="18" charset="0"/>
            </a:endParaRPr>
          </a:p>
          <a:p>
            <a:pPr marL="0" indent="0" algn="l">
              <a:buNone/>
            </a:pPr>
            <a:r>
              <a:rPr lang="en-GB" b="0" i="0" dirty="0">
                <a:solidFill>
                  <a:srgbClr val="3B3835"/>
                </a:solidFill>
                <a:effectLst/>
                <a:latin typeface="Times New Roman" panose="02020603050405020304" pitchFamily="18" charset="0"/>
                <a:cs typeface="Times New Roman" panose="02020603050405020304" pitchFamily="18" charset="0"/>
              </a:rPr>
              <a:t> Solution : It can be solved by employing milder drying conditions. </a:t>
            </a:r>
            <a:endParaRPr lang="en-GB" b="0" i="0" dirty="0">
              <a:solidFill>
                <a:srgbClr val="3B3835"/>
              </a:solidFill>
              <a:effectLst/>
              <a:latin typeface="Times New Roman" panose="02020603050405020304" pitchFamily="18" charset="0"/>
              <a:cs typeface="Times New Roman" panose="02020603050405020304" pitchFamily="18" charset="0"/>
            </a:endParaRPr>
          </a:p>
          <a:p>
            <a:pPr marL="0" indent="0" algn="l">
              <a:buNone/>
            </a:pPr>
            <a:r>
              <a:rPr lang="en-GB" b="1" i="0" dirty="0">
                <a:solidFill>
                  <a:srgbClr val="3B3835"/>
                </a:solidFill>
                <a:effectLst/>
                <a:latin typeface="Times New Roman" panose="02020603050405020304" pitchFamily="18" charset="0"/>
                <a:cs typeface="Times New Roman" panose="02020603050405020304" pitchFamily="18" charset="0"/>
              </a:rPr>
              <a:t>Dull film (Bloom)</a:t>
            </a:r>
            <a:r>
              <a:rPr lang="en-GB" b="0" i="0" dirty="0">
                <a:solidFill>
                  <a:srgbClr val="3B3835"/>
                </a:solidFill>
                <a:effectLst/>
                <a:latin typeface="Times New Roman" panose="02020603050405020304" pitchFamily="18" charset="0"/>
                <a:cs typeface="Times New Roman" panose="02020603050405020304" pitchFamily="18" charset="0"/>
              </a:rPr>
              <a:t> : This happens when high temperatures are used in formulations. It can also happen when the coated tablets are exposed to high humidity conditions and also due to migration of plasticizers to the surface of coat.</a:t>
            </a:r>
            <a:endParaRPr lang="en-GB" b="0" i="0" dirty="0">
              <a:solidFill>
                <a:srgbClr val="3B3835"/>
              </a:solidFill>
              <a:effectLst/>
              <a:latin typeface="Times New Roman" panose="02020603050405020304" pitchFamily="18" charset="0"/>
              <a:cs typeface="Times New Roman" panose="02020603050405020304" pitchFamily="18" charset="0"/>
            </a:endParaRPr>
          </a:p>
          <a:p>
            <a:pPr marL="0" indent="0" algn="l">
              <a:buNone/>
            </a:pPr>
            <a:r>
              <a:rPr lang="en-GB" b="1" i="0" dirty="0">
                <a:solidFill>
                  <a:srgbClr val="3B3835"/>
                </a:solidFill>
                <a:effectLst/>
                <a:latin typeface="Times New Roman" panose="02020603050405020304" pitchFamily="18" charset="0"/>
                <a:cs typeface="Times New Roman" panose="02020603050405020304" pitchFamily="18" charset="0"/>
              </a:rPr>
              <a:t>Colour Variation </a:t>
            </a:r>
            <a:r>
              <a:rPr lang="en-GB" b="0" i="0" dirty="0">
                <a:solidFill>
                  <a:srgbClr val="3B3835"/>
                </a:solidFill>
                <a:effectLst/>
                <a:latin typeface="Times New Roman" panose="02020603050405020304" pitchFamily="18" charset="0"/>
                <a:cs typeface="Times New Roman" panose="02020603050405020304" pitchFamily="18" charset="0"/>
              </a:rPr>
              <a:t>: It is caused by processing conditions of formulations , improper mixing, uneven spray pattern and insufficient coating may result colour variation </a:t>
            </a:r>
            <a:endParaRPr lang="en-GB" b="0" i="0" dirty="0">
              <a:solidFill>
                <a:srgbClr val="3B3835"/>
              </a:solidFill>
              <a:effectLst/>
              <a:latin typeface="Times New Roman" panose="02020603050405020304" pitchFamily="18" charset="0"/>
              <a:cs typeface="Times New Roman" panose="02020603050405020304" pitchFamily="18" charset="0"/>
            </a:endParaRPr>
          </a:p>
          <a:p>
            <a:pPr marL="0" indent="0" algn="l">
              <a:buNone/>
            </a:pPr>
            <a:r>
              <a:rPr lang="en-GB" b="1" i="0" dirty="0">
                <a:solidFill>
                  <a:srgbClr val="3B3835"/>
                </a:solidFill>
                <a:effectLst/>
                <a:latin typeface="Times New Roman" panose="02020603050405020304" pitchFamily="18" charset="0"/>
                <a:cs typeface="Times New Roman" panose="02020603050405020304" pitchFamily="18" charset="0"/>
              </a:rPr>
              <a:t>Cracking :</a:t>
            </a:r>
            <a:r>
              <a:rPr lang="en-GB" b="0" i="0" dirty="0">
                <a:solidFill>
                  <a:srgbClr val="3B3835"/>
                </a:solidFill>
                <a:effectLst/>
                <a:latin typeface="Times New Roman" panose="02020603050405020304" pitchFamily="18" charset="0"/>
                <a:cs typeface="Times New Roman" panose="02020603050405020304" pitchFamily="18" charset="0"/>
              </a:rPr>
              <a:t> Cracking occurs due to internal stresses that occur in the film. If internal stress exceeds the tensile strength, cracking occurs. This can be solved by adjusting the type and concentration of plasticizer.</a:t>
            </a:r>
            <a:endParaRPr lang="en-GB" b="0" i="0" dirty="0">
              <a:solidFill>
                <a:srgbClr val="3B3835"/>
              </a:solidFill>
              <a:effectLst/>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latin typeface="Times New Roman" panose="02020603050405020304" pitchFamily="18" charset="0"/>
                <a:cs typeface="Times New Roman" panose="02020603050405020304" pitchFamily="18" charset="0"/>
              </a:rPr>
              <a:t>REFER</a:t>
            </a:r>
            <a:r>
              <a:rPr lang="en-US" altLang="en-IN" dirty="0">
                <a:latin typeface="Times New Roman" panose="02020603050405020304" pitchFamily="18" charset="0"/>
                <a:cs typeface="Times New Roman" panose="02020603050405020304" pitchFamily="18" charset="0"/>
              </a:rPr>
              <a:t>E</a:t>
            </a:r>
            <a:r>
              <a:rPr lang="en-IN" dirty="0">
                <a:latin typeface="Times New Roman" panose="02020603050405020304" pitchFamily="18" charset="0"/>
                <a:cs typeface="Times New Roman" panose="02020603050405020304" pitchFamily="18" charset="0"/>
              </a:rPr>
              <a:t>NCES</a:t>
            </a:r>
            <a:endParaRPr lang="en-GB"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altLang="en-GB" dirty="0">
                <a:sym typeface="+mn-ea"/>
              </a:rPr>
              <a:t>Theory and practice of Industrial Pharmacy by Liberman Lachman</a:t>
            </a:r>
            <a:endParaRPr lang="en-GB" dirty="0">
              <a:hlinkClick r:id="rId1"/>
            </a:endParaRPr>
          </a:p>
          <a:p>
            <a:r>
              <a:rPr lang="en-GB" dirty="0">
                <a:hlinkClick r:id="rId1"/>
              </a:rPr>
              <a:t>https://www.slideshare.net/prkppt/tablet-coating-75460106</a:t>
            </a:r>
            <a:endParaRPr lang="en-GB" dirty="0"/>
          </a:p>
          <a:p>
            <a:r>
              <a:rPr lang="en-GB" dirty="0">
                <a:hlinkClick r:id="rId2"/>
              </a:rPr>
              <a:t>https://www.slideshare.net/yagnikankita/tablet-coating-by-ankita-yagnik</a:t>
            </a:r>
            <a:endParaRPr lang="en-GB" dirty="0"/>
          </a:p>
          <a:p>
            <a:r>
              <a:rPr lang="en-GB" dirty="0">
                <a:hlinkClick r:id="rId3"/>
              </a:rPr>
              <a:t>https://www.slideshare.net/kiranmaikuppala/tablet-coating-46606341</a:t>
            </a:r>
            <a:endParaRPr lang="en-GB" dirty="0"/>
          </a:p>
          <a:p>
            <a:r>
              <a:rPr lang="en-GB" dirty="0">
                <a:hlinkClick r:id="rId4"/>
              </a:rPr>
              <a:t>https://www.slideshare.net/bhanu_biswas/tablet-coating-9422859</a:t>
            </a:r>
            <a:endParaRPr lang="en-GB" dirty="0">
              <a:hlinkClick r:id="rId4"/>
            </a:endParaRPr>
          </a:p>
          <a:p>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0" i="0" dirty="0">
                <a:solidFill>
                  <a:srgbClr val="3B3835"/>
                </a:solidFill>
                <a:effectLst/>
                <a:latin typeface="Times New Roman" panose="02020603050405020304" pitchFamily="18" charset="0"/>
                <a:cs typeface="Times New Roman" panose="02020603050405020304" pitchFamily="18" charset="0"/>
              </a:rPr>
              <a:t>TABLET COATING</a:t>
            </a:r>
            <a:endParaRPr lang="en-GB"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buNone/>
            </a:pPr>
            <a:r>
              <a:rPr lang="en-GB" b="0" i="0" dirty="0">
                <a:solidFill>
                  <a:srgbClr val="3B3835"/>
                </a:solidFill>
                <a:effectLst/>
                <a:latin typeface="Times New Roman" panose="02020603050405020304" pitchFamily="18" charset="0"/>
                <a:cs typeface="Times New Roman" panose="02020603050405020304" pitchFamily="18" charset="0"/>
              </a:rPr>
              <a:t>Tablet coating is the application of coating material to the exterior of a tablet with the intention of conferring benefits and properties to a dosage form over the uncoated variety.</a:t>
            </a:r>
            <a:endParaRPr lang="en-GB" b="0" i="0" dirty="0">
              <a:solidFill>
                <a:srgbClr val="3B3835"/>
              </a:solidFill>
              <a:effectLst/>
              <a:latin typeface="Times New Roman" panose="02020603050405020304" pitchFamily="18" charset="0"/>
              <a:cs typeface="Times New Roman" panose="02020603050405020304" pitchFamily="18" charset="0"/>
            </a:endParaRPr>
          </a:p>
          <a:p>
            <a:pPr marL="0" indent="0">
              <a:buNone/>
            </a:pPr>
            <a:endParaRPr lang="en-GB" b="0" i="0" dirty="0">
              <a:solidFill>
                <a:srgbClr val="3B3835"/>
              </a:solidFill>
              <a:effectLst/>
              <a:latin typeface="Times New Roman" panose="02020603050405020304" pitchFamily="18" charset="0"/>
              <a:cs typeface="Times New Roman" panose="02020603050405020304" pitchFamily="18" charset="0"/>
            </a:endParaRPr>
          </a:p>
          <a:p>
            <a:pPr marL="0" indent="0">
              <a:buNone/>
            </a:pPr>
            <a:r>
              <a:rPr lang="en-GB" b="0" i="0" dirty="0">
                <a:solidFill>
                  <a:srgbClr val="3B3835"/>
                </a:solidFill>
                <a:effectLst/>
                <a:latin typeface="Times New Roman" panose="02020603050405020304" pitchFamily="18" charset="0"/>
                <a:cs typeface="Times New Roman" panose="02020603050405020304" pitchFamily="18" charset="0"/>
              </a:rPr>
              <a:t>As per I.P, Tablet coated with mixture of various substances such as resins, gums, inactive and insoluble fillers, sugars, waxes, etc.</a:t>
            </a:r>
            <a:endParaRPr lang="en-GB"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0" i="0" dirty="0">
                <a:solidFill>
                  <a:srgbClr val="3B3835"/>
                </a:solidFill>
                <a:effectLst/>
                <a:latin typeface="Times New Roman" panose="02020603050405020304" pitchFamily="18" charset="0"/>
                <a:cs typeface="Times New Roman" panose="02020603050405020304" pitchFamily="18" charset="0"/>
              </a:rPr>
              <a:t>Why To Coat</a:t>
            </a:r>
            <a:endParaRPr lang="en-GB"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85000" lnSpcReduction="20000"/>
          </a:bodyPr>
          <a:lstStyle/>
          <a:p>
            <a:r>
              <a:rPr lang="en-GB" b="0" i="0" dirty="0">
                <a:solidFill>
                  <a:srgbClr val="3B3835"/>
                </a:solidFill>
                <a:effectLst/>
                <a:latin typeface="HelveticaNeue-Light"/>
              </a:rPr>
              <a:t>Mask Bitter taste</a:t>
            </a:r>
            <a:endParaRPr lang="en-GB" b="0" i="0" dirty="0">
              <a:solidFill>
                <a:srgbClr val="3B3835"/>
              </a:solidFill>
              <a:effectLst/>
              <a:latin typeface="HelveticaNeue-Light"/>
            </a:endParaRPr>
          </a:p>
          <a:p>
            <a:r>
              <a:rPr lang="en-GB" b="0" i="0" dirty="0">
                <a:solidFill>
                  <a:srgbClr val="3B3835"/>
                </a:solidFill>
                <a:effectLst/>
                <a:latin typeface="HelveticaNeue-Light"/>
              </a:rPr>
              <a:t>Mask unpleasant odour. </a:t>
            </a:r>
            <a:endParaRPr lang="en-GB" dirty="0">
              <a:solidFill>
                <a:srgbClr val="3B3835"/>
              </a:solidFill>
              <a:latin typeface="HelveticaNeue-Light"/>
            </a:endParaRPr>
          </a:p>
          <a:p>
            <a:r>
              <a:rPr lang="en-GB" b="0" i="0" dirty="0">
                <a:solidFill>
                  <a:srgbClr val="3B3835"/>
                </a:solidFill>
                <a:effectLst/>
                <a:latin typeface="HelveticaNeue-Light"/>
              </a:rPr>
              <a:t>Protecting the drug from surroundings.</a:t>
            </a:r>
            <a:endParaRPr lang="en-GB" b="0" i="0" dirty="0">
              <a:solidFill>
                <a:srgbClr val="3B3835"/>
              </a:solidFill>
              <a:effectLst/>
              <a:latin typeface="HelveticaNeue-Light"/>
            </a:endParaRPr>
          </a:p>
          <a:p>
            <a:r>
              <a:rPr lang="en-GB" b="0" i="0" dirty="0">
                <a:solidFill>
                  <a:srgbClr val="3B3835"/>
                </a:solidFill>
                <a:effectLst/>
                <a:latin typeface="HelveticaNeue-Light"/>
              </a:rPr>
              <a:t>To increase the Stability.</a:t>
            </a:r>
            <a:endParaRPr lang="en-GB" b="0" i="0" dirty="0">
              <a:solidFill>
                <a:srgbClr val="3B3835"/>
              </a:solidFill>
              <a:effectLst/>
              <a:latin typeface="HelveticaNeue-Light"/>
            </a:endParaRPr>
          </a:p>
          <a:p>
            <a:r>
              <a:rPr lang="en-GB" b="0" i="0" dirty="0">
                <a:solidFill>
                  <a:srgbClr val="3B3835"/>
                </a:solidFill>
                <a:effectLst/>
                <a:latin typeface="HelveticaNeue-Light"/>
              </a:rPr>
              <a:t>Handling &amp; ease of ingesting by patients.</a:t>
            </a:r>
            <a:endParaRPr lang="en-GB" b="0" i="0" dirty="0">
              <a:solidFill>
                <a:srgbClr val="3B3835"/>
              </a:solidFill>
              <a:effectLst/>
              <a:latin typeface="HelveticaNeue-Light"/>
            </a:endParaRPr>
          </a:p>
          <a:p>
            <a:r>
              <a:rPr lang="en-GB" b="0" i="0" dirty="0">
                <a:solidFill>
                  <a:srgbClr val="3B3835"/>
                </a:solidFill>
                <a:effectLst/>
                <a:latin typeface="HelveticaNeue-Light"/>
              </a:rPr>
              <a:t>Mechanical protection from breakage.</a:t>
            </a:r>
            <a:endParaRPr lang="en-GB" b="0" i="0" dirty="0">
              <a:solidFill>
                <a:srgbClr val="3B3835"/>
              </a:solidFill>
              <a:effectLst/>
              <a:latin typeface="HelveticaNeue-Light"/>
            </a:endParaRPr>
          </a:p>
          <a:p>
            <a:r>
              <a:rPr lang="en-GB" b="0" i="0" dirty="0">
                <a:solidFill>
                  <a:srgbClr val="3B3835"/>
                </a:solidFill>
                <a:effectLst/>
                <a:latin typeface="HelveticaNeue-Light"/>
              </a:rPr>
              <a:t>Avoid Light incompatibility. </a:t>
            </a:r>
            <a:endParaRPr lang="en-GB" dirty="0">
              <a:solidFill>
                <a:srgbClr val="3B3835"/>
              </a:solidFill>
              <a:latin typeface="HelveticaNeue-Light"/>
            </a:endParaRPr>
          </a:p>
          <a:p>
            <a:r>
              <a:rPr lang="en-GB" b="0" i="0" dirty="0">
                <a:solidFill>
                  <a:srgbClr val="3B3835"/>
                </a:solidFill>
                <a:effectLst/>
                <a:latin typeface="HelveticaNeue-Light"/>
              </a:rPr>
              <a:t>Protection from Environmental Oxidation.</a:t>
            </a:r>
            <a:endParaRPr lang="en-GB" b="0" i="0" dirty="0">
              <a:solidFill>
                <a:srgbClr val="3B3835"/>
              </a:solidFill>
              <a:effectLst/>
              <a:latin typeface="HelveticaNeue-Light"/>
            </a:endParaRPr>
          </a:p>
          <a:p>
            <a:r>
              <a:rPr lang="en-GB" b="0" i="0" dirty="0">
                <a:solidFill>
                  <a:srgbClr val="3B3835"/>
                </a:solidFill>
                <a:effectLst/>
                <a:latin typeface="HelveticaNeue-Light"/>
              </a:rPr>
              <a:t>In- </a:t>
            </a:r>
            <a:r>
              <a:rPr lang="en-GB" b="0" i="0" dirty="0" err="1">
                <a:solidFill>
                  <a:srgbClr val="3B3835"/>
                </a:solidFill>
                <a:effectLst/>
                <a:latin typeface="HelveticaNeue-Light"/>
              </a:rPr>
              <a:t>elegent</a:t>
            </a:r>
            <a:r>
              <a:rPr lang="en-GB" b="0" i="0" dirty="0">
                <a:solidFill>
                  <a:srgbClr val="3B3835"/>
                </a:solidFill>
                <a:effectLst/>
                <a:latin typeface="HelveticaNeue-Light"/>
              </a:rPr>
              <a:t> core.</a:t>
            </a:r>
            <a:endParaRPr lang="en-GB" b="0" i="0" dirty="0">
              <a:solidFill>
                <a:srgbClr val="3B3835"/>
              </a:solidFill>
              <a:effectLst/>
              <a:latin typeface="HelveticaNeue-Light"/>
            </a:endParaRPr>
          </a:p>
          <a:p>
            <a:r>
              <a:rPr lang="en-GB" b="0" i="0" dirty="0">
                <a:solidFill>
                  <a:srgbClr val="3B3835"/>
                </a:solidFill>
                <a:effectLst/>
                <a:latin typeface="HelveticaNeue-Light"/>
              </a:rPr>
              <a:t>To modifying the drug release profile.</a:t>
            </a:r>
            <a:endParaRPr lang="en-GB" b="0" i="0" dirty="0">
              <a:solidFill>
                <a:srgbClr val="3B3835"/>
              </a:solidFill>
              <a:effectLst/>
              <a:latin typeface="HelveticaNeue-Light"/>
            </a:endParaRPr>
          </a:p>
          <a:p>
            <a:r>
              <a:rPr lang="en-GB" b="0" i="0" dirty="0">
                <a:solidFill>
                  <a:srgbClr val="3B3835"/>
                </a:solidFill>
                <a:effectLst/>
                <a:latin typeface="HelveticaNeue-Light"/>
              </a:rPr>
              <a:t>For Product identity.</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latin typeface="Times New Roman" panose="02020603050405020304" pitchFamily="18" charset="0"/>
                <a:cs typeface="Times New Roman" panose="02020603050405020304" pitchFamily="18" charset="0"/>
              </a:rPr>
              <a:t>Types of coating</a:t>
            </a:r>
            <a:endParaRPr lang="en-GB"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lnSpcReduction="10000"/>
          </a:bodyPr>
          <a:lstStyle/>
          <a:p>
            <a:r>
              <a:rPr lang="en-GB" b="0" i="0" dirty="0">
                <a:solidFill>
                  <a:srgbClr val="3B3835"/>
                </a:solidFill>
                <a:effectLst/>
                <a:latin typeface="Times New Roman" panose="02020603050405020304" pitchFamily="18" charset="0"/>
                <a:cs typeface="Times New Roman" panose="02020603050405020304" pitchFamily="18" charset="0"/>
              </a:rPr>
              <a:t>Sugar coating </a:t>
            </a:r>
            <a:endParaRPr lang="en-GB" b="0" i="0" dirty="0">
              <a:solidFill>
                <a:srgbClr val="3B3835"/>
              </a:solidFill>
              <a:effectLst/>
              <a:latin typeface="Times New Roman" panose="02020603050405020304" pitchFamily="18" charset="0"/>
              <a:cs typeface="Times New Roman" panose="02020603050405020304" pitchFamily="18" charset="0"/>
            </a:endParaRPr>
          </a:p>
          <a:p>
            <a:r>
              <a:rPr lang="en-GB" b="0" i="0" dirty="0">
                <a:solidFill>
                  <a:srgbClr val="3B3835"/>
                </a:solidFill>
                <a:effectLst/>
                <a:latin typeface="Times New Roman" panose="02020603050405020304" pitchFamily="18" charset="0"/>
                <a:cs typeface="Times New Roman" panose="02020603050405020304" pitchFamily="18" charset="0"/>
              </a:rPr>
              <a:t>Film coating </a:t>
            </a:r>
            <a:endParaRPr lang="en-GB" b="0" i="0" dirty="0">
              <a:solidFill>
                <a:srgbClr val="3B3835"/>
              </a:solidFill>
              <a:effectLst/>
              <a:latin typeface="Times New Roman" panose="02020603050405020304" pitchFamily="18" charset="0"/>
              <a:cs typeface="Times New Roman" panose="02020603050405020304" pitchFamily="18" charset="0"/>
            </a:endParaRPr>
          </a:p>
          <a:p>
            <a:r>
              <a:rPr lang="en-GB" b="0" i="0" dirty="0">
                <a:solidFill>
                  <a:srgbClr val="3B3835"/>
                </a:solidFill>
                <a:effectLst/>
                <a:latin typeface="Times New Roman" panose="02020603050405020304" pitchFamily="18" charset="0"/>
                <a:cs typeface="Times New Roman" panose="02020603050405020304" pitchFamily="18" charset="0"/>
              </a:rPr>
              <a:t>Enteric coating </a:t>
            </a:r>
            <a:endParaRPr lang="en-GB" b="0" i="0" dirty="0">
              <a:solidFill>
                <a:srgbClr val="3B3835"/>
              </a:solidFill>
              <a:effectLst/>
              <a:latin typeface="Times New Roman" panose="02020603050405020304" pitchFamily="18" charset="0"/>
              <a:cs typeface="Times New Roman" panose="02020603050405020304" pitchFamily="18" charset="0"/>
            </a:endParaRPr>
          </a:p>
          <a:p>
            <a:r>
              <a:rPr lang="en-GB" b="0" i="0" dirty="0">
                <a:solidFill>
                  <a:srgbClr val="3B3835"/>
                </a:solidFill>
                <a:effectLst/>
                <a:latin typeface="Times New Roman" panose="02020603050405020304" pitchFamily="18" charset="0"/>
                <a:cs typeface="Times New Roman" panose="02020603050405020304" pitchFamily="18" charset="0"/>
              </a:rPr>
              <a:t>Controlled release coating </a:t>
            </a:r>
            <a:endParaRPr lang="en-GB" b="0" i="0" dirty="0">
              <a:solidFill>
                <a:srgbClr val="3B3835"/>
              </a:solidFill>
              <a:effectLst/>
              <a:latin typeface="Times New Roman" panose="02020603050405020304" pitchFamily="18" charset="0"/>
              <a:cs typeface="Times New Roman" panose="02020603050405020304" pitchFamily="18" charset="0"/>
            </a:endParaRPr>
          </a:p>
          <a:p>
            <a:r>
              <a:rPr lang="en-GB" b="0" i="0" dirty="0">
                <a:solidFill>
                  <a:srgbClr val="3B3835"/>
                </a:solidFill>
                <a:effectLst/>
                <a:latin typeface="Times New Roman" panose="02020603050405020304" pitchFamily="18" charset="0"/>
                <a:cs typeface="Times New Roman" panose="02020603050405020304" pitchFamily="18" charset="0"/>
              </a:rPr>
              <a:t>Specialized coating </a:t>
            </a:r>
            <a:endParaRPr lang="en-GB" b="0" i="0" dirty="0">
              <a:solidFill>
                <a:srgbClr val="3B3835"/>
              </a:solidFill>
              <a:effectLst/>
              <a:latin typeface="Times New Roman" panose="02020603050405020304" pitchFamily="18" charset="0"/>
              <a:cs typeface="Times New Roman" panose="02020603050405020304" pitchFamily="18" charset="0"/>
            </a:endParaRPr>
          </a:p>
          <a:p>
            <a:pPr marL="514350" indent="-514350">
              <a:buFont typeface="+mj-lt"/>
              <a:buAutoNum type="alphaLcPeriod"/>
            </a:pPr>
            <a:r>
              <a:rPr lang="en-GB" b="0" i="0" dirty="0">
                <a:solidFill>
                  <a:srgbClr val="3B3835"/>
                </a:solidFill>
                <a:effectLst/>
                <a:latin typeface="Times New Roman" panose="02020603050405020304" pitchFamily="18" charset="0"/>
                <a:cs typeface="Times New Roman" panose="02020603050405020304" pitchFamily="18" charset="0"/>
              </a:rPr>
              <a:t>Compressed coating  </a:t>
            </a:r>
            <a:endParaRPr lang="en-GB" b="0" i="0" dirty="0">
              <a:solidFill>
                <a:srgbClr val="3B3835"/>
              </a:solidFill>
              <a:effectLst/>
              <a:latin typeface="Times New Roman" panose="02020603050405020304" pitchFamily="18" charset="0"/>
              <a:cs typeface="Times New Roman" panose="02020603050405020304" pitchFamily="18" charset="0"/>
            </a:endParaRPr>
          </a:p>
          <a:p>
            <a:pPr marL="514350" indent="-514350">
              <a:buFont typeface="+mj-lt"/>
              <a:buAutoNum type="alphaLcPeriod"/>
            </a:pPr>
            <a:r>
              <a:rPr lang="en-GB" b="0" i="0" dirty="0">
                <a:solidFill>
                  <a:srgbClr val="3B3835"/>
                </a:solidFill>
                <a:effectLst/>
                <a:latin typeface="Times New Roman" panose="02020603050405020304" pitchFamily="18" charset="0"/>
                <a:cs typeface="Times New Roman" panose="02020603050405020304" pitchFamily="18" charset="0"/>
              </a:rPr>
              <a:t>Electrostatic coating </a:t>
            </a:r>
            <a:endParaRPr lang="en-GB" b="0" i="0" dirty="0">
              <a:solidFill>
                <a:srgbClr val="3B3835"/>
              </a:solidFill>
              <a:effectLst/>
              <a:latin typeface="Times New Roman" panose="02020603050405020304" pitchFamily="18" charset="0"/>
              <a:cs typeface="Times New Roman" panose="02020603050405020304" pitchFamily="18" charset="0"/>
            </a:endParaRPr>
          </a:p>
          <a:p>
            <a:pPr marL="514350" indent="-514350">
              <a:buFont typeface="+mj-lt"/>
              <a:buAutoNum type="alphaLcPeriod"/>
            </a:pPr>
            <a:r>
              <a:rPr lang="en-GB" b="0" i="0" dirty="0">
                <a:solidFill>
                  <a:srgbClr val="3B3835"/>
                </a:solidFill>
                <a:effectLst/>
                <a:latin typeface="Times New Roman" panose="02020603050405020304" pitchFamily="18" charset="0"/>
                <a:cs typeface="Times New Roman" panose="02020603050405020304" pitchFamily="18" charset="0"/>
              </a:rPr>
              <a:t>Dip coating </a:t>
            </a:r>
            <a:endParaRPr lang="en-GB" b="0" i="0" dirty="0">
              <a:solidFill>
                <a:srgbClr val="3B3835"/>
              </a:solidFill>
              <a:effectLst/>
              <a:latin typeface="Times New Roman" panose="02020603050405020304" pitchFamily="18" charset="0"/>
              <a:cs typeface="Times New Roman" panose="02020603050405020304" pitchFamily="18" charset="0"/>
            </a:endParaRPr>
          </a:p>
          <a:p>
            <a:pPr marL="514350" indent="-514350">
              <a:buFont typeface="+mj-lt"/>
              <a:buAutoNum type="alphaLcPeriod"/>
            </a:pPr>
            <a:r>
              <a:rPr lang="en-GB" b="0" i="0" dirty="0">
                <a:solidFill>
                  <a:srgbClr val="3B3835"/>
                </a:solidFill>
                <a:effectLst/>
                <a:latin typeface="Times New Roman" panose="02020603050405020304" pitchFamily="18" charset="0"/>
                <a:cs typeface="Times New Roman" panose="02020603050405020304" pitchFamily="18" charset="0"/>
              </a:rPr>
              <a:t>Vacuum film coating</a:t>
            </a:r>
            <a:endParaRPr lang="en-GB"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latin typeface="Times New Roman" panose="02020603050405020304" pitchFamily="18" charset="0"/>
                <a:cs typeface="Times New Roman" panose="02020603050405020304" pitchFamily="18" charset="0"/>
              </a:rPr>
              <a:t>Tablet Coating Process</a:t>
            </a:r>
            <a:endParaRPr lang="en-GB" dirty="0">
              <a:latin typeface="Times New Roman" panose="02020603050405020304" pitchFamily="18" charset="0"/>
              <a:cs typeface="Times New Roman" panose="02020603050405020304" pitchFamily="18" charset="0"/>
            </a:endParaRPr>
          </a:p>
        </p:txBody>
      </p:sp>
      <p:graphicFrame>
        <p:nvGraphicFramePr>
          <p:cNvPr id="4" name="Content Placeholder 3"/>
          <p:cNvGraphicFramePr>
            <a:graphicFrameLocks noGrp="1"/>
          </p:cNvGraphicFramePr>
          <p:nvPr>
            <p:ph idx="1"/>
          </p:nvPr>
        </p:nvGraphicFramePr>
        <p:xfrm>
          <a:off x="2054088" y="1895060"/>
          <a:ext cx="7779026" cy="3034749"/>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latin typeface="Times New Roman" panose="02020603050405020304" pitchFamily="18" charset="0"/>
                <a:cs typeface="Times New Roman" panose="02020603050405020304" pitchFamily="18" charset="0"/>
              </a:rPr>
              <a:t>Sugar Coating</a:t>
            </a:r>
            <a:endParaRPr lang="en-GB"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GB" b="0" i="0" dirty="0">
                <a:solidFill>
                  <a:srgbClr val="3B3835"/>
                </a:solidFill>
                <a:effectLst/>
                <a:latin typeface="Times New Roman" panose="02020603050405020304" pitchFamily="18" charset="0"/>
                <a:cs typeface="Times New Roman" panose="02020603050405020304" pitchFamily="18" charset="0"/>
              </a:rPr>
              <a:t>Sugar coating is the most conventional multistep coating process.</a:t>
            </a:r>
            <a:endParaRPr lang="en-GB" b="0" i="0" dirty="0">
              <a:solidFill>
                <a:srgbClr val="3B3835"/>
              </a:solidFill>
              <a:effectLst/>
              <a:latin typeface="Times New Roman" panose="02020603050405020304" pitchFamily="18" charset="0"/>
              <a:cs typeface="Times New Roman" panose="02020603050405020304" pitchFamily="18" charset="0"/>
            </a:endParaRPr>
          </a:p>
          <a:p>
            <a:r>
              <a:rPr lang="en-GB" b="0" i="0" dirty="0">
                <a:solidFill>
                  <a:srgbClr val="3B3835"/>
                </a:solidFill>
                <a:effectLst/>
                <a:latin typeface="Times New Roman" panose="02020603050405020304" pitchFamily="18" charset="0"/>
                <a:cs typeface="Times New Roman" panose="02020603050405020304" pitchFamily="18" charset="0"/>
              </a:rPr>
              <a:t> As the name suggests, this process involves application of sugar (sucrose) based coating solution to the tablets.</a:t>
            </a:r>
            <a:endParaRPr lang="en-GB" b="0" i="0" dirty="0">
              <a:solidFill>
                <a:srgbClr val="3B3835"/>
              </a:solidFill>
              <a:effectLst/>
              <a:latin typeface="Times New Roman" panose="02020603050405020304" pitchFamily="18" charset="0"/>
              <a:cs typeface="Times New Roman" panose="02020603050405020304" pitchFamily="18" charset="0"/>
            </a:endParaRPr>
          </a:p>
          <a:p>
            <a:r>
              <a:rPr lang="en-GB" b="0" i="0" dirty="0">
                <a:solidFill>
                  <a:srgbClr val="3B3835"/>
                </a:solidFill>
                <a:effectLst/>
                <a:latin typeface="Times New Roman" panose="02020603050405020304" pitchFamily="18" charset="0"/>
                <a:cs typeface="Times New Roman" panose="02020603050405020304" pitchFamily="18" charset="0"/>
              </a:rPr>
              <a:t>It is carried out in coating pans having variable capacities &amp; mounted at an angel of 40 degree</a:t>
            </a:r>
            <a:endParaRPr lang="en-GB" b="0" i="0" dirty="0">
              <a:solidFill>
                <a:srgbClr val="3B3835"/>
              </a:solidFill>
              <a:effectLst/>
              <a:latin typeface="Times New Roman" panose="02020603050405020304" pitchFamily="18" charset="0"/>
              <a:cs typeface="Times New Roman" panose="02020603050405020304" pitchFamily="18" charset="0"/>
            </a:endParaRPr>
          </a:p>
          <a:p>
            <a:r>
              <a:rPr lang="en-GB" b="0" i="0" dirty="0">
                <a:solidFill>
                  <a:srgbClr val="3B3835"/>
                </a:solidFill>
                <a:effectLst/>
                <a:latin typeface="Times New Roman" panose="02020603050405020304" pitchFamily="18" charset="0"/>
                <a:cs typeface="Times New Roman" panose="02020603050405020304" pitchFamily="18" charset="0"/>
              </a:rPr>
              <a:t>Its use of labour is more, require a fair degree of skill.</a:t>
            </a:r>
            <a:endParaRPr lang="en-GB"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latin typeface="Times New Roman" panose="02020603050405020304" pitchFamily="18" charset="0"/>
                <a:cs typeface="Times New Roman" panose="02020603050405020304" pitchFamily="18" charset="0"/>
              </a:rPr>
              <a:t>Advantages of Sugar Coating</a:t>
            </a:r>
            <a:endParaRPr lang="en-GB"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GB" dirty="0">
                <a:solidFill>
                  <a:srgbClr val="3B3835"/>
                </a:solidFill>
                <a:latin typeface="Times New Roman" panose="02020603050405020304" pitchFamily="18" charset="0"/>
                <a:cs typeface="Times New Roman" panose="02020603050405020304" pitchFamily="18" charset="0"/>
              </a:rPr>
              <a:t>C</a:t>
            </a:r>
            <a:r>
              <a:rPr lang="en-GB" b="0" i="0" dirty="0">
                <a:solidFill>
                  <a:srgbClr val="3B3835"/>
                </a:solidFill>
                <a:effectLst/>
                <a:latin typeface="Times New Roman" panose="02020603050405020304" pitchFamily="18" charset="0"/>
                <a:cs typeface="Times New Roman" panose="02020603050405020304" pitchFamily="18" charset="0"/>
              </a:rPr>
              <a:t>heap safe coating material </a:t>
            </a:r>
            <a:endParaRPr lang="en-GB" b="0" i="0" dirty="0">
              <a:solidFill>
                <a:srgbClr val="3B3835"/>
              </a:solidFill>
              <a:effectLst/>
              <a:latin typeface="Times New Roman" panose="02020603050405020304" pitchFamily="18" charset="0"/>
              <a:cs typeface="Times New Roman" panose="02020603050405020304" pitchFamily="18" charset="0"/>
            </a:endParaRPr>
          </a:p>
          <a:p>
            <a:r>
              <a:rPr lang="en-GB" b="0" i="0" dirty="0">
                <a:solidFill>
                  <a:srgbClr val="3B3835"/>
                </a:solidFill>
                <a:effectLst/>
                <a:latin typeface="Times New Roman" panose="02020603050405020304" pitchFamily="18" charset="0"/>
                <a:cs typeface="Times New Roman" panose="02020603050405020304" pitchFamily="18" charset="0"/>
              </a:rPr>
              <a:t>cheap coating machine </a:t>
            </a:r>
            <a:endParaRPr lang="en-GB" b="0" i="0" dirty="0">
              <a:solidFill>
                <a:srgbClr val="3B3835"/>
              </a:solidFill>
              <a:effectLst/>
              <a:latin typeface="Times New Roman" panose="02020603050405020304" pitchFamily="18" charset="0"/>
              <a:cs typeface="Times New Roman" panose="02020603050405020304" pitchFamily="18" charset="0"/>
            </a:endParaRPr>
          </a:p>
          <a:p>
            <a:r>
              <a:rPr lang="en-GB" b="0" i="0" dirty="0">
                <a:solidFill>
                  <a:srgbClr val="3B3835"/>
                </a:solidFill>
                <a:effectLst/>
                <a:latin typeface="Times New Roman" panose="02020603050405020304" pitchFamily="18" charset="0"/>
                <a:cs typeface="Times New Roman" panose="02020603050405020304" pitchFamily="18" charset="0"/>
              </a:rPr>
              <a:t>good patient compliance </a:t>
            </a:r>
            <a:endParaRPr lang="en-GB" b="0" i="0" dirty="0">
              <a:solidFill>
                <a:srgbClr val="3B3835"/>
              </a:solidFill>
              <a:effectLst/>
              <a:latin typeface="Times New Roman" panose="02020603050405020304" pitchFamily="18" charset="0"/>
              <a:cs typeface="Times New Roman" panose="02020603050405020304" pitchFamily="18" charset="0"/>
            </a:endParaRPr>
          </a:p>
          <a:p>
            <a:r>
              <a:rPr lang="en-GB" b="0" i="0" dirty="0">
                <a:solidFill>
                  <a:srgbClr val="3B3835"/>
                </a:solidFill>
                <a:effectLst/>
                <a:latin typeface="Times New Roman" panose="02020603050405020304" pitchFamily="18" charset="0"/>
                <a:cs typeface="Times New Roman" panose="02020603050405020304" pitchFamily="18" charset="0"/>
              </a:rPr>
              <a:t>can be reprocessed </a:t>
            </a:r>
            <a:endParaRPr lang="en-GB" b="0" i="0" dirty="0">
              <a:solidFill>
                <a:srgbClr val="3B3835"/>
              </a:solidFill>
              <a:effectLst/>
              <a:latin typeface="Times New Roman" panose="02020603050405020304" pitchFamily="18" charset="0"/>
              <a:cs typeface="Times New Roman" panose="02020603050405020304" pitchFamily="18" charset="0"/>
            </a:endParaRPr>
          </a:p>
          <a:p>
            <a:r>
              <a:rPr lang="en-GB" b="0" i="0" dirty="0">
                <a:solidFill>
                  <a:srgbClr val="3B3835"/>
                </a:solidFill>
                <a:effectLst/>
                <a:latin typeface="Times New Roman" panose="02020603050405020304" pitchFamily="18" charset="0"/>
                <a:cs typeface="Times New Roman" panose="02020603050405020304" pitchFamily="18" charset="0"/>
              </a:rPr>
              <a:t>require less hardness core</a:t>
            </a:r>
            <a:endParaRPr lang="en-GB"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latin typeface="Times New Roman" panose="02020603050405020304" pitchFamily="18" charset="0"/>
                <a:cs typeface="Times New Roman" panose="02020603050405020304" pitchFamily="18" charset="0"/>
              </a:rPr>
              <a:t>Disadvantages of Sugar Coating</a:t>
            </a:r>
            <a:endParaRPr lang="en-GB"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GB" b="0" i="0" dirty="0">
                <a:solidFill>
                  <a:srgbClr val="3B3835"/>
                </a:solidFill>
                <a:effectLst/>
                <a:latin typeface="Times New Roman" panose="02020603050405020304" pitchFamily="18" charset="0"/>
                <a:cs typeface="Times New Roman" panose="02020603050405020304" pitchFamily="18" charset="0"/>
              </a:rPr>
              <a:t>time consuming process.</a:t>
            </a:r>
            <a:endParaRPr lang="en-GB" b="0" i="0" dirty="0">
              <a:solidFill>
                <a:srgbClr val="3B3835"/>
              </a:solidFill>
              <a:effectLst/>
              <a:latin typeface="Times New Roman" panose="02020603050405020304" pitchFamily="18" charset="0"/>
              <a:cs typeface="Times New Roman" panose="02020603050405020304" pitchFamily="18" charset="0"/>
            </a:endParaRPr>
          </a:p>
          <a:p>
            <a:r>
              <a:rPr lang="en-GB" b="0" i="0" dirty="0">
                <a:solidFill>
                  <a:srgbClr val="3B3835"/>
                </a:solidFill>
                <a:effectLst/>
                <a:latin typeface="Times New Roman" panose="02020603050405020304" pitchFamily="18" charset="0"/>
                <a:cs typeface="Times New Roman" panose="02020603050405020304" pitchFamily="18" charset="0"/>
              </a:rPr>
              <a:t>high weight gain.</a:t>
            </a:r>
            <a:endParaRPr lang="en-GB" b="0" i="0" dirty="0">
              <a:solidFill>
                <a:srgbClr val="3B3835"/>
              </a:solidFill>
              <a:effectLst/>
              <a:latin typeface="Times New Roman" panose="02020603050405020304" pitchFamily="18" charset="0"/>
              <a:cs typeface="Times New Roman" panose="02020603050405020304" pitchFamily="18" charset="0"/>
            </a:endParaRPr>
          </a:p>
          <a:p>
            <a:r>
              <a:rPr lang="en-GB" b="0" i="0" dirty="0">
                <a:solidFill>
                  <a:srgbClr val="3B3835"/>
                </a:solidFill>
                <a:effectLst/>
                <a:latin typeface="Times New Roman" panose="02020603050405020304" pitchFamily="18" charset="0"/>
                <a:cs typeface="Times New Roman" panose="02020603050405020304" pitchFamily="18" charset="0"/>
              </a:rPr>
              <a:t>increase in packaging &amp; shipping.</a:t>
            </a:r>
            <a:endParaRPr lang="en-GB" b="0" i="0" dirty="0">
              <a:solidFill>
                <a:srgbClr val="3B3835"/>
              </a:solidFill>
              <a:effectLst/>
              <a:latin typeface="Times New Roman" panose="02020603050405020304" pitchFamily="18" charset="0"/>
              <a:cs typeface="Times New Roman" panose="02020603050405020304" pitchFamily="18" charset="0"/>
            </a:endParaRPr>
          </a:p>
          <a:p>
            <a:r>
              <a:rPr lang="en-GB" b="0" i="0" dirty="0">
                <a:solidFill>
                  <a:srgbClr val="3B3835"/>
                </a:solidFill>
                <a:effectLst/>
                <a:latin typeface="Times New Roman" panose="02020603050405020304" pitchFamily="18" charset="0"/>
                <a:cs typeface="Times New Roman" panose="02020603050405020304" pitchFamily="18" charset="0"/>
              </a:rPr>
              <a:t>required trained personnel.</a:t>
            </a:r>
            <a:endParaRPr lang="en-GB" b="0" i="0" dirty="0">
              <a:solidFill>
                <a:srgbClr val="3B3835"/>
              </a:solidFill>
              <a:effectLst/>
              <a:latin typeface="Times New Roman" panose="02020603050405020304" pitchFamily="18" charset="0"/>
              <a:cs typeface="Times New Roman" panose="02020603050405020304" pitchFamily="18" charset="0"/>
            </a:endParaRPr>
          </a:p>
          <a:p>
            <a:r>
              <a:rPr lang="en-GB" b="0" i="0" dirty="0">
                <a:solidFill>
                  <a:srgbClr val="3B3835"/>
                </a:solidFill>
                <a:effectLst/>
                <a:latin typeface="Times New Roman" panose="02020603050405020304" pitchFamily="18" charset="0"/>
                <a:cs typeface="Times New Roman" panose="02020603050405020304" pitchFamily="18" charset="0"/>
              </a:rPr>
              <a:t>Imprinting problems.</a:t>
            </a:r>
            <a:endParaRPr lang="en-GB"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2278"/>
            <a:ext cx="10515600" cy="1099931"/>
          </a:xfrm>
        </p:spPr>
        <p:txBody>
          <a:bodyPr/>
          <a:lstStyle/>
          <a:p>
            <a:r>
              <a:rPr lang="en-IN" dirty="0">
                <a:latin typeface="Times New Roman" panose="02020603050405020304" pitchFamily="18" charset="0"/>
                <a:cs typeface="Times New Roman" panose="02020603050405020304" pitchFamily="18" charset="0"/>
              </a:rPr>
              <a:t>Raw Materials of Sugar Coating</a:t>
            </a:r>
            <a:endParaRPr lang="en-GB" dirty="0">
              <a:latin typeface="Times New Roman" panose="02020603050405020304" pitchFamily="18" charset="0"/>
              <a:cs typeface="Times New Roman" panose="02020603050405020304" pitchFamily="18" charset="0"/>
            </a:endParaRPr>
          </a:p>
        </p:txBody>
      </p:sp>
      <p:sp>
        <p:nvSpPr>
          <p:cNvPr id="10" name="Content Placeholder 9"/>
          <p:cNvSpPr>
            <a:spLocks noGrp="1"/>
          </p:cNvSpPr>
          <p:nvPr>
            <p:ph idx="1"/>
          </p:nvPr>
        </p:nvSpPr>
        <p:spPr>
          <a:xfrm>
            <a:off x="838200" y="980661"/>
            <a:ext cx="10515600" cy="5196302"/>
          </a:xfrm>
        </p:spPr>
        <p:txBody>
          <a:bodyPr>
            <a:normAutofit/>
          </a:bodyPr>
          <a:lstStyle/>
          <a:p>
            <a:pPr marL="514350" indent="-514350">
              <a:buFont typeface="+mj-lt"/>
              <a:buAutoNum type="arabicPeriod"/>
            </a:pPr>
            <a:endParaRPr lang="en-GB" b="0" i="0" dirty="0">
              <a:solidFill>
                <a:srgbClr val="3B3835"/>
              </a:solidFill>
              <a:effectLst/>
              <a:latin typeface="Times New Roman" panose="02020603050405020304" pitchFamily="18" charset="0"/>
              <a:cs typeface="Times New Roman" panose="02020603050405020304" pitchFamily="18" charset="0"/>
            </a:endParaRPr>
          </a:p>
          <a:p>
            <a:pPr marL="514350" indent="-514350">
              <a:buFont typeface="+mj-lt"/>
              <a:buAutoNum type="arabicPeriod"/>
            </a:pPr>
            <a:r>
              <a:rPr lang="en-GB" b="0" i="0" dirty="0">
                <a:solidFill>
                  <a:srgbClr val="3B3835"/>
                </a:solidFill>
                <a:effectLst/>
                <a:latin typeface="Times New Roman" panose="02020603050405020304" pitchFamily="18" charset="0"/>
                <a:cs typeface="Times New Roman" panose="02020603050405020304" pitchFamily="18" charset="0"/>
              </a:rPr>
              <a:t>Sugar &amp; it’s </a:t>
            </a:r>
            <a:r>
              <a:rPr lang="en-GB" b="0" i="0" dirty="0" err="1">
                <a:solidFill>
                  <a:srgbClr val="3B3835"/>
                </a:solidFill>
                <a:effectLst/>
                <a:latin typeface="Times New Roman" panose="02020603050405020304" pitchFamily="18" charset="0"/>
                <a:cs typeface="Times New Roman" panose="02020603050405020304" pitchFamily="18" charset="0"/>
              </a:rPr>
              <a:t>Subtituents</a:t>
            </a:r>
            <a:r>
              <a:rPr lang="en-GB" b="0" i="0" dirty="0">
                <a:solidFill>
                  <a:srgbClr val="3B3835"/>
                </a:solidFill>
                <a:effectLst/>
                <a:latin typeface="Times New Roman" panose="02020603050405020304" pitchFamily="18" charset="0"/>
                <a:cs typeface="Times New Roman" panose="02020603050405020304" pitchFamily="18" charset="0"/>
              </a:rPr>
              <a:t>: Glucose, lactose, </a:t>
            </a:r>
            <a:r>
              <a:rPr lang="en-GB" b="0" i="0" dirty="0" err="1">
                <a:solidFill>
                  <a:srgbClr val="3B3835"/>
                </a:solidFill>
                <a:effectLst/>
                <a:latin typeface="Times New Roman" panose="02020603050405020304" pitchFamily="18" charset="0"/>
                <a:cs typeface="Times New Roman" panose="02020603050405020304" pitchFamily="18" charset="0"/>
              </a:rPr>
              <a:t>isomalt</a:t>
            </a:r>
            <a:r>
              <a:rPr lang="en-GB" b="0" i="0" dirty="0">
                <a:solidFill>
                  <a:srgbClr val="3B3835"/>
                </a:solidFill>
                <a:effectLst/>
                <a:latin typeface="Times New Roman" panose="02020603050405020304" pitchFamily="18" charset="0"/>
                <a:cs typeface="Times New Roman" panose="02020603050405020304" pitchFamily="18" charset="0"/>
              </a:rPr>
              <a:t>, sugar alcohols </a:t>
            </a:r>
            <a:endParaRPr lang="en-GB" b="0" i="0" dirty="0">
              <a:solidFill>
                <a:srgbClr val="3B3835"/>
              </a:solidFill>
              <a:effectLst/>
              <a:latin typeface="Times New Roman" panose="02020603050405020304" pitchFamily="18" charset="0"/>
              <a:cs typeface="Times New Roman" panose="02020603050405020304" pitchFamily="18" charset="0"/>
            </a:endParaRPr>
          </a:p>
          <a:p>
            <a:pPr marL="514350" indent="-514350">
              <a:buFont typeface="+mj-lt"/>
              <a:buAutoNum type="arabicPeriod"/>
            </a:pPr>
            <a:r>
              <a:rPr lang="en-GB" b="0" i="0" dirty="0">
                <a:solidFill>
                  <a:srgbClr val="3B3835"/>
                </a:solidFill>
                <a:effectLst/>
                <a:latin typeface="Times New Roman" panose="02020603050405020304" pitchFamily="18" charset="0"/>
                <a:cs typeface="Times New Roman" panose="02020603050405020304" pitchFamily="18" charset="0"/>
              </a:rPr>
              <a:t>Binders: Acacia, </a:t>
            </a:r>
            <a:r>
              <a:rPr lang="en-GB" b="0" i="0" dirty="0" err="1">
                <a:solidFill>
                  <a:srgbClr val="3B3835"/>
                </a:solidFill>
                <a:effectLst/>
                <a:latin typeface="Times New Roman" panose="02020603050405020304" pitchFamily="18" charset="0"/>
                <a:cs typeface="Times New Roman" panose="02020603050405020304" pitchFamily="18" charset="0"/>
              </a:rPr>
              <a:t>gelatin</a:t>
            </a:r>
            <a:r>
              <a:rPr lang="en-GB" b="0" i="0" dirty="0">
                <a:solidFill>
                  <a:srgbClr val="3B3835"/>
                </a:solidFill>
                <a:effectLst/>
                <a:latin typeface="Times New Roman" panose="02020603050405020304" pitchFamily="18" charset="0"/>
                <a:cs typeface="Times New Roman" panose="02020603050405020304" pitchFamily="18" charset="0"/>
              </a:rPr>
              <a:t>, PVP </a:t>
            </a:r>
            <a:endParaRPr lang="en-GB" b="0" i="0" dirty="0">
              <a:solidFill>
                <a:srgbClr val="3B3835"/>
              </a:solidFill>
              <a:effectLst/>
              <a:latin typeface="Times New Roman" panose="02020603050405020304" pitchFamily="18" charset="0"/>
              <a:cs typeface="Times New Roman" panose="02020603050405020304" pitchFamily="18" charset="0"/>
            </a:endParaRPr>
          </a:p>
          <a:p>
            <a:pPr marL="514350" indent="-514350">
              <a:buFont typeface="+mj-lt"/>
              <a:buAutoNum type="arabicPeriod"/>
            </a:pPr>
            <a:r>
              <a:rPr lang="en-GB" b="0" i="0" dirty="0" err="1">
                <a:solidFill>
                  <a:srgbClr val="3B3835"/>
                </a:solidFill>
                <a:effectLst/>
                <a:latin typeface="Times New Roman" panose="02020603050405020304" pitchFamily="18" charset="0"/>
                <a:cs typeface="Times New Roman" panose="02020603050405020304" pitchFamily="18" charset="0"/>
              </a:rPr>
              <a:t>Coloring</a:t>
            </a:r>
            <a:r>
              <a:rPr lang="en-GB" b="0" i="0" dirty="0">
                <a:solidFill>
                  <a:srgbClr val="3B3835"/>
                </a:solidFill>
                <a:effectLst/>
                <a:latin typeface="Times New Roman" panose="02020603050405020304" pitchFamily="18" charset="0"/>
                <a:cs typeface="Times New Roman" panose="02020603050405020304" pitchFamily="18" charset="0"/>
              </a:rPr>
              <a:t> agents: Water soluble (dyes), water insoluble (lakes) </a:t>
            </a:r>
            <a:endParaRPr lang="en-GB" b="0" i="0" dirty="0">
              <a:solidFill>
                <a:srgbClr val="3B3835"/>
              </a:solidFill>
              <a:effectLst/>
              <a:latin typeface="Times New Roman" panose="02020603050405020304" pitchFamily="18" charset="0"/>
              <a:cs typeface="Times New Roman" panose="02020603050405020304" pitchFamily="18" charset="0"/>
            </a:endParaRPr>
          </a:p>
          <a:p>
            <a:pPr marL="514350" indent="-514350">
              <a:buFont typeface="+mj-lt"/>
              <a:buAutoNum type="arabicPeriod"/>
            </a:pPr>
            <a:r>
              <a:rPr lang="en-GB" b="0" i="0" dirty="0">
                <a:solidFill>
                  <a:srgbClr val="3B3835"/>
                </a:solidFill>
                <a:effectLst/>
                <a:latin typeface="Times New Roman" panose="02020603050405020304" pitchFamily="18" charset="0"/>
                <a:cs typeface="Times New Roman" panose="02020603050405020304" pitchFamily="18" charset="0"/>
              </a:rPr>
              <a:t>Anti- Adherents: Talcum, colloidal silica </a:t>
            </a:r>
            <a:endParaRPr lang="en-GB" b="0" i="0" dirty="0">
              <a:solidFill>
                <a:srgbClr val="3B3835"/>
              </a:solidFill>
              <a:effectLst/>
              <a:latin typeface="Times New Roman" panose="02020603050405020304" pitchFamily="18" charset="0"/>
              <a:cs typeface="Times New Roman" panose="02020603050405020304" pitchFamily="18" charset="0"/>
            </a:endParaRPr>
          </a:p>
          <a:p>
            <a:pPr marL="514350" indent="-514350">
              <a:buFont typeface="+mj-lt"/>
              <a:buAutoNum type="arabicPeriod"/>
            </a:pPr>
            <a:r>
              <a:rPr lang="en-GB" b="0" i="0" dirty="0">
                <a:solidFill>
                  <a:srgbClr val="3B3835"/>
                </a:solidFill>
                <a:effectLst/>
                <a:latin typeface="Times New Roman" panose="02020603050405020304" pitchFamily="18" charset="0"/>
                <a:cs typeface="Times New Roman" panose="02020603050405020304" pitchFamily="18" charset="0"/>
              </a:rPr>
              <a:t>Fillers: CaCO3, CaSO4, starch, talcum, TiO2 </a:t>
            </a:r>
            <a:endParaRPr lang="en-GB" b="0" i="0" dirty="0">
              <a:solidFill>
                <a:srgbClr val="3B3835"/>
              </a:solidFill>
              <a:effectLst/>
              <a:latin typeface="Times New Roman" panose="02020603050405020304" pitchFamily="18" charset="0"/>
              <a:cs typeface="Times New Roman" panose="02020603050405020304" pitchFamily="18" charset="0"/>
            </a:endParaRPr>
          </a:p>
          <a:p>
            <a:pPr marL="514350" indent="-514350">
              <a:buFont typeface="+mj-lt"/>
              <a:buAutoNum type="arabicPeriod"/>
            </a:pPr>
            <a:r>
              <a:rPr lang="en-GB" b="0" i="0" dirty="0">
                <a:solidFill>
                  <a:srgbClr val="3B3835"/>
                </a:solidFill>
                <a:effectLst/>
                <a:latin typeface="Times New Roman" panose="02020603050405020304" pitchFamily="18" charset="0"/>
                <a:cs typeface="Times New Roman" panose="02020603050405020304" pitchFamily="18" charset="0"/>
              </a:rPr>
              <a:t> Polishing Agents: beeswax, carnauba wax, paraffin </a:t>
            </a:r>
            <a:endParaRPr lang="en-GB" b="0" i="0" dirty="0">
              <a:solidFill>
                <a:srgbClr val="3B3835"/>
              </a:solidFill>
              <a:effectLst/>
              <a:latin typeface="Times New Roman" panose="02020603050405020304" pitchFamily="18" charset="0"/>
              <a:cs typeface="Times New Roman" panose="02020603050405020304" pitchFamily="18" charset="0"/>
            </a:endParaRPr>
          </a:p>
          <a:p>
            <a:pPr marL="514350" indent="-514350">
              <a:buFont typeface="+mj-lt"/>
              <a:buAutoNum type="arabicPeriod"/>
            </a:pPr>
            <a:r>
              <a:rPr lang="en-GB" b="0" i="0" dirty="0">
                <a:solidFill>
                  <a:srgbClr val="3B3835"/>
                </a:solidFill>
                <a:effectLst/>
                <a:latin typeface="Times New Roman" panose="02020603050405020304" pitchFamily="18" charset="0"/>
                <a:cs typeface="Times New Roman" panose="02020603050405020304" pitchFamily="18" charset="0"/>
              </a:rPr>
              <a:t>Other agents: Flavouring agents, surfactants</a:t>
            </a:r>
            <a:endParaRPr lang="en-GB" dirty="0">
              <a:latin typeface="Times New Roman" panose="02020603050405020304" pitchFamily="18"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5452</Words>
  <Application>WPS Presentation</Application>
  <PresentationFormat>Widescreen</PresentationFormat>
  <Paragraphs>142</Paragraphs>
  <Slides>18</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18</vt:i4>
      </vt:variant>
    </vt:vector>
  </HeadingPairs>
  <TitlesOfParts>
    <vt:vector size="29" baseType="lpstr">
      <vt:lpstr>Arial</vt:lpstr>
      <vt:lpstr>SimSun</vt:lpstr>
      <vt:lpstr>Wingdings</vt:lpstr>
      <vt:lpstr>Times New Roman</vt:lpstr>
      <vt:lpstr>HelveticaNeue-Light</vt:lpstr>
      <vt:lpstr>Segoe Print</vt:lpstr>
      <vt:lpstr>Calibri</vt:lpstr>
      <vt:lpstr>Microsoft YaHei</vt:lpstr>
      <vt:lpstr>Arial Unicode MS</vt:lpstr>
      <vt:lpstr>Calibri Light</vt:lpstr>
      <vt:lpstr>Office Theme</vt:lpstr>
      <vt:lpstr>PowerPoint 演示文稿</vt:lpstr>
      <vt:lpstr>TABLET COATING</vt:lpstr>
      <vt:lpstr>Why To Coat</vt:lpstr>
      <vt:lpstr>Types of coating</vt:lpstr>
      <vt:lpstr>Tablet Coating Process</vt:lpstr>
      <vt:lpstr>Sugar Coating</vt:lpstr>
      <vt:lpstr>Advantages of Sugar Coating</vt:lpstr>
      <vt:lpstr>Disadvantages of Sugar Coating</vt:lpstr>
      <vt:lpstr>Raw Materials of Sugar Coating</vt:lpstr>
      <vt:lpstr>Steps involved in Sugar Coating</vt:lpstr>
      <vt:lpstr>Steps involved in Sugar Coating</vt:lpstr>
      <vt:lpstr>FILM COATING</vt:lpstr>
      <vt:lpstr>IDEAL PROPERTIES OF FILM COATING MATERIAL</vt:lpstr>
      <vt:lpstr>FILM FORMING AGENTS </vt:lpstr>
      <vt:lpstr>Enteric film formers</vt:lpstr>
      <vt:lpstr>Defects</vt:lpstr>
      <vt:lpstr>Defects</vt:lpstr>
      <vt:lpstr>REFERANCES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Sonam Sharma</dc:creator>
  <cp:lastModifiedBy>QUICK</cp:lastModifiedBy>
  <cp:revision>15</cp:revision>
  <dcterms:created xsi:type="dcterms:W3CDTF">2021-11-23T06:16:00Z</dcterms:created>
  <dcterms:modified xsi:type="dcterms:W3CDTF">2021-12-02T11:13:06Z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9C615F0DE0944E61978CDB4A0C530ECB</vt:lpwstr>
  </property>
  <property fmtid="{D5CDD505-2E9C-101B-9397-08002B2CF9AE}" pid="3" name="KSOProductBuildVer">
    <vt:lpwstr>1033-11.2.0.10351</vt:lpwstr>
  </property>
</Properties>
</file>