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D5D1-0EF2-4956-B91F-7E0B0A9B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2CC0B-3B94-44A7-9F61-B288FC1D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B6C4-E895-4449-827B-7B55525EACAE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DDA1F-8EC3-42D5-B79E-F50D4BFB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06F9E-4F4F-408D-BE88-BEAC0268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4C6A-0277-4BBB-B76E-DCA2AD1DCB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9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764B1-8897-428F-856C-6514B56B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F07C2-7BFE-46BA-B0D5-3B3721E1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935F-8E8D-475E-9394-64430FCC6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B6C4-E895-4449-827B-7B55525EACAE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66D5-4951-4BDB-A430-EAEE6915E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B073-6541-4495-8CA3-010ECB6B3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4C6A-0277-4BBB-B76E-DCA2AD1DCB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5B3FE-60BA-4C19-A433-A57424FB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CENTRIFUGATION TECHNIQUE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DFAB3-D868-4EB3-BE71-B272BDD0F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BE62F2-9890-40CC-AA71-86432041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D8D0-242D-469F-BB36-406F066AB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15006-94EC-4CE0-964D-744066BD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7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ISOPYCNIC (EQUAL DENSITY) CENTRIFUGATION</a:t>
            </a:r>
            <a:br>
              <a:rPr lang="en-IN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0CFDA-0642-467A-BC8B-31FF86534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7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591525-A0E9-469E-8AEF-D4CE90B3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D2228-ADB9-49DD-BBB0-D5231171D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3C851-BEF3-4634-8CEF-6E3A8E1C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69061-6FD0-455E-B52F-24814589A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A31EC-5117-4E02-BCB8-C2FF4452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EQUILIBRIUM ISODENSITY CENTRIFUGATION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42D08-4C4E-49EE-A9BD-8391160B8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638A3-B670-4385-A00F-A57D9D75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DA329-E405-486C-AE6F-6DEA37B30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68B6E-CBE2-47F4-BAB6-D563E479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APPLICATIONS OF PREPARATIVE CENTRIFUGATION</a:t>
            </a:r>
            <a:endParaRPr lang="en-IN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F4D91-3F98-4A04-B1A7-C07E4DAC4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A2B80-EFA3-41A0-BE4E-2BBA79B7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3ED51-6528-4AEE-B32B-D99ED7D0A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49673-73E2-4B76-BD38-E9E0C895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AA8F6-23FF-4640-9A0D-869C0ACBF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D13BF-7406-4852-BD61-3B2B5B8D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FE19F-0F4C-4F78-8541-808ED24C1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CB3445-CA36-4E17-8A35-51101492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AB56D-B72D-4E91-94CE-A58A2EBD4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4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8D095-3F06-4ED0-873A-DC0C8E3A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FRACTIONATION BY DIFFERENTIAL CENTRIFUGATION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47318-5366-4699-9BED-F06040A2F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1D7DD-BDA8-49F3-B8B3-5D517DAF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39618-AFF2-4CB9-BBDA-40631486F4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C895-99BD-4751-821B-196EBE16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Physical Biochemistry By </a:t>
            </a:r>
            <a:r>
              <a:rPr lang="en-I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Freifelder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Modern Experimental Biochemistry By Boyer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9719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55354-0BE8-4C50-8F2E-870B2BBC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40455-BEC2-4B58-9B48-44602F0FF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71E1A-B981-405D-BC99-2DA0ABE1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PREPARATIVE CENTRIFUGATION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5C459-6F45-4D24-975F-2D2D2011A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AEEB4-CF3A-4632-987F-31A065C5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Differential sedimentation of a particulate suspension in a centrifugal field.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Particles uniformly distributed throughout the centrifuge tube (b-e).Sedimentation of particles during centrifugation dependent upon their size and shape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EBE69-E67E-4879-ABB4-BDD7FCBC9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F3949-C78C-4FEB-A1F4-B99DFD39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E3B3D-5306-48B8-8491-1A93DE56A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5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17D46-895F-4165-A74A-53312A3D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90ABD-7E82-480F-98C4-70885F3D6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3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1ABC9-59EF-4419-B507-D4EC89D5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i="0">
                <a:solidFill>
                  <a:srgbClr val="333333"/>
                </a:solidFill>
                <a:effectLst/>
              </a:rPr>
              <a:t>Schematic illustration of the homogenization and subcellular fractionation protocol</a:t>
            </a:r>
            <a:endParaRPr lang="en-I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81093-8F79-40F0-BB72-225E219742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5859E-CEDF-43F1-8C23-225B4D0D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RATE-ZONAL CENTRIFUGATION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BBB3F-FAB2-4031-BD6A-9A02D7DE4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Office PowerPoint</Application>
  <PresentationFormat>Widescreen</PresentationFormat>
  <Paragraphs>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CENTRIFUGATION TECHNIQUE</vt:lpstr>
      <vt:lpstr>PowerPoint Presentation</vt:lpstr>
      <vt:lpstr>PowerPoint Presentation</vt:lpstr>
      <vt:lpstr>PREPARATIVE CENTRIFUGATION</vt:lpstr>
      <vt:lpstr>Differential sedimentation of a particulate suspension in a centrifugal field. a) Particles uniformly distributed throughout the centrifuge tube (b-e).Sedimentation of particles during centrifugation dependent upon their size and shape. </vt:lpstr>
      <vt:lpstr>PowerPoint Presentation</vt:lpstr>
      <vt:lpstr>PowerPoint Presentation</vt:lpstr>
      <vt:lpstr>Schematic illustration of the homogenization and subcellular fractionation protocol</vt:lpstr>
      <vt:lpstr>RATE-ZONAL CENTRIFUGATION </vt:lpstr>
      <vt:lpstr>PowerPoint Presentation</vt:lpstr>
      <vt:lpstr> ISOPYCNIC (EQUAL DENSITY) CENTRIFUGATION </vt:lpstr>
      <vt:lpstr>PowerPoint Presentation</vt:lpstr>
      <vt:lpstr>PowerPoint Presentation</vt:lpstr>
      <vt:lpstr>EQUILIBRIUM ISODENSITY CENTRIFUGATION </vt:lpstr>
      <vt:lpstr>PowerPoint Presentation</vt:lpstr>
      <vt:lpstr>APPLICATIONS OF PREPARATIVE CENTRIFUGATION</vt:lpstr>
      <vt:lpstr>PowerPoint Presentation</vt:lpstr>
      <vt:lpstr>PowerPoint Presentation</vt:lpstr>
      <vt:lpstr>PowerPoint Presentation</vt:lpstr>
      <vt:lpstr>FRACTIONATION BY DIFFERENTIAL CENTRIFUGATION</vt:lpstr>
      <vt:lpstr>PowerPoint Presentation</vt:lpstr>
      <vt:lpstr>References: 1. Physical Biochemistry By Freifelder 2. Modern Experimental Biochemistry By Boyer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CENTRIFUGATION TECHNIQUE</dc:title>
  <dc:creator>Neerja</dc:creator>
  <cp:lastModifiedBy>Neerja</cp:lastModifiedBy>
  <cp:revision>2</cp:revision>
  <dcterms:created xsi:type="dcterms:W3CDTF">2021-12-17T05:35:16Z</dcterms:created>
  <dcterms:modified xsi:type="dcterms:W3CDTF">2021-12-17T06:58:50Z</dcterms:modified>
</cp:coreProperties>
</file>