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1C375-23F7-43AF-8CFC-A8A36D71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C7599-A2B0-4F62-B894-325D08F0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7D1-DC34-4E5A-8E8E-59135DDF09C0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DF16E-9745-4C08-A923-20F66BF1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26BBA-9349-49AC-AF47-9F8D5C9A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E3248-9FA1-4F62-B4EA-91395DA0BF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497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4B8358-D78C-4CCA-AE4C-246E5051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4041B-3E37-449A-9256-5F50D83BA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61D7B-C003-45BB-8543-6DA8AAFD4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357D1-DC34-4E5A-8E8E-59135DDF09C0}" type="datetimeFigureOut">
              <a:rPr lang="en-IN" smtClean="0"/>
              <a:t>17-12-2021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E0DBC-313C-417D-9331-97FFEC04D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94EA-2253-4D5B-960E-EF63F5B30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3248-9FA1-4F62-B4EA-91395DA0BF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72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C59E79-8A9B-47EA-B6C5-F121D03D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ELECTROPHORESIS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C6AFB-4939-4582-8062-9D5E8F21ED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8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A14470-FC41-4CB2-82C7-EB53D2D1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Procedure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6DE12-4E3B-4F68-B27D-C7CBB562F2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7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7AED4F-2CB9-418A-979D-5905FEDA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9AD80-1D39-464B-87F9-817FB2B09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8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DC0A27-60C7-4795-89A4-18937006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DECE5-3771-497D-81D5-214DF0290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4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4E16A5-DC9D-459A-A4DD-CD904DB4B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A typical isoelectric focussing gel</a:t>
            </a:r>
            <a:endParaRPr lang="en-IN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DA02D1-6594-4EF1-9E3C-C254D23842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1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78F099-2FBC-4CF4-BA4D-BC4CF9E2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AAA7B-5F96-4256-9BD7-6D53E649E3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6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525C46-8040-4B68-BB84-CF62935C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Applications of IEF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7FC45A-60E9-4347-8626-1E62547984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2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239305-51BA-4F4B-A636-2E7DDAE8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B8A06-ABA0-4DAD-A60D-D9F361F021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5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E6AB0A-1E12-48E9-A7EF-FD881D69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/>
              <a:t>Two-dimensional polyacrylamide gel electrophoresis(2 D-PAGE)</a:t>
            </a:r>
            <a:endParaRPr lang="en-IN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34961-D1B2-4051-982E-35BE1E4B9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93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5586B5-CA23-4119-B626-E3B12191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/>
              <a:t>Two-dimensional polyacrylamide gel electrophoresis(2 D-PAGE)</a:t>
            </a:r>
            <a:endParaRPr lang="en-IN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37299-4010-4787-96E1-DC51BBBDDE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34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E306D4-BB0A-4922-8992-CC216D74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/>
              <a:t>First Dimension Electrophoresis</a:t>
            </a:r>
            <a:endParaRPr lang="en-IN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7F09D8-F352-4403-B9C1-3E57DAE345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B1C5E0-BFD9-4F87-A927-BF3F8749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sz="4900"/>
            </a:br>
            <a:r>
              <a:rPr lang="en-US" altLang="en-US" sz="4900"/>
              <a:t>ISOELECTRIC FOCUSING </a:t>
            </a:r>
            <a:r>
              <a:rPr lang="en-IN" sz="4900"/>
              <a:t>(IEF)</a:t>
            </a:r>
            <a:r>
              <a:rPr lang="en-US" altLang="en-US" sz="4900"/>
              <a:t> </a:t>
            </a:r>
            <a:br>
              <a:rPr lang="en-US" altLang="en-US" sz="4400"/>
            </a:br>
            <a:endParaRPr lang="en-IN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B98B7-F3B5-4506-A2F2-83A37B983C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41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44A05E-DFFD-4B80-81C0-B2EFD3BB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/>
              <a:t>First Dimension Electrophoresis</a:t>
            </a:r>
            <a:endParaRPr lang="en-IN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922A9-5D93-4E09-9DBC-7083E919A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1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398F5F-1C2E-4AA6-9317-BB0EE18B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/>
              <a:t>Second Dimension Electrophoresis</a:t>
            </a:r>
            <a:endParaRPr lang="en-IN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8CEA4-64EC-4027-8645-5CD9B62093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6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494485-51B2-4E2F-89F4-FBAB472E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 typical two-dimensional gel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90B0C-96EE-4E4C-810C-71880EACE4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17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86770A-3972-4F8E-8988-17376252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Result and Image Analysis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164BB-1A1C-45FC-8D21-48383FD5D4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8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0BDA4-22E5-4DCF-9D83-A940AF17B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Applications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AFB4D-44D7-49E6-9A2D-5B76328C69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0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75E4F4-59F3-426C-A273-44791B434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/>
              <a:t>ELECTROPHORESIS OF NUCLEIC ACIDS</a:t>
            </a:r>
            <a:endParaRPr lang="en-IN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A4D43-963F-4A92-88AE-7664A5A45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2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84B1D1-95C9-4814-8E24-BD107F6EF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BDEC8-EDAE-4827-B928-7B13FDA889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200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2430FB-0E17-4D0C-AEA5-2EA684D2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Preparation of agarose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320B3-D4D5-4992-9039-8C0F147ED1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94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B3777D-4B1A-4619-AAE0-30CF28778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468275-44CB-4B78-8C8B-26AF186A6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09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39268B-E319-40D7-8402-0CBDCE5A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60ABB-8EB7-4E96-8E56-19EF276EBE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34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EA0DF3-2397-485F-9F26-924685BDD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ISOELECTRIC FOCUSING </a:t>
            </a:r>
            <a:r>
              <a:rPr lang="en-IN" sz="4400"/>
              <a:t>(IEF)</a:t>
            </a:r>
            <a:endParaRPr lang="en-IN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A9C42-9BDA-4399-8DE9-2A0B3AD07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17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5ADF98-C488-46D7-8CFA-F2CA6B80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2A66B-9B32-40DB-B5D9-50E5134CFB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08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A85A99-93C6-4AAA-B6F6-71A51647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Agarose Gel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3E1B5-1DB4-40D0-8205-1F246F9B2D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60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381C23-E79C-459A-A68C-7490FA5F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/>
              <a:t>Pulsed-field gel electrophoresis (PFGE)</a:t>
            </a:r>
            <a:endParaRPr lang="en-IN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FBE599-3F33-47DF-A33E-C65AF01CF8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899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DC0A9F-9B1C-48F3-A557-AD7C3C528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92598-00B9-4432-8FFB-9AABCB7D0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7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570380-5B0C-4C1A-8D50-2ED08F9C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8C93A7-695F-4E37-9BD3-00B64BDEC4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09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9EA82B-4243-4700-9379-3D9405EE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D5D80-2C6F-4691-9C42-68F28416F7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12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ED245E-4FEE-4567-AFE9-59C17FC0E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PFGE Separation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73C38A-E439-4F20-8025-2B6DC3BA4D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57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340E5C-2F65-4F2D-AB52-DCCB6D190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/>
              <a:t>Density Gradient Electrophoresis</a:t>
            </a:r>
            <a:endParaRPr lang="en-IN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DD135D-ADB3-4A3B-94C3-A6FF9435F8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96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8776A-5A96-4C35-A9FF-749245003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Physical Biochemistry By </a:t>
            </a:r>
            <a:r>
              <a:rPr lang="en-I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Freifelder</a:t>
            </a:r>
            <a:b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Modern Experimental Biochemistry By Boyer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59526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75158B-C106-4F1E-8F2E-3C79AD4E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/>
              <a:t>ISOELECTRIC FOCUSING </a:t>
            </a:r>
            <a:r>
              <a:rPr lang="en-IN" sz="4400"/>
              <a:t>(IEF)</a:t>
            </a:r>
            <a:endParaRPr lang="en-IN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39C6A-25CE-47B8-AAA3-AACEBF1AA0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CCC923-42A7-475C-8996-0A19311F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AMPHOLYTES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5FC283-AAF8-42D3-BEED-5F5C7B91DD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4F2640-E052-4415-93B5-3E72EFE3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AMPHOLYTES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7201E-3B05-4B21-AEAE-B1BE700658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3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D4719A-31E3-40D0-B0C4-50324F4C4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Properties of Ampholytes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09A705-5A73-4CB8-8DE4-0953032EAA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2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D4CAB4-9ED6-43FD-B043-5EE4D2E67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Formation of pH Gradient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1E400-6407-4553-9AF0-226FD71530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5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351451-0092-41FF-B8BB-2AE59AEC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14416-A5FD-4A3F-A470-58BD0356C9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2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Widescreen</PresentationFormat>
  <Paragraphs>26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ELECTROPHORESIS</vt:lpstr>
      <vt:lpstr> ISOELECTRIC FOCUSING (IEF)  </vt:lpstr>
      <vt:lpstr>ISOELECTRIC FOCUSING (IEF)</vt:lpstr>
      <vt:lpstr>ISOELECTRIC FOCUSING (IEF)</vt:lpstr>
      <vt:lpstr>AMPHOLYTES</vt:lpstr>
      <vt:lpstr>AMPHOLYTES</vt:lpstr>
      <vt:lpstr>Properties of Ampholytes</vt:lpstr>
      <vt:lpstr>Formation of pH Gradient</vt:lpstr>
      <vt:lpstr>PowerPoint Presentation</vt:lpstr>
      <vt:lpstr>Procedure</vt:lpstr>
      <vt:lpstr>PowerPoint Presentation</vt:lpstr>
      <vt:lpstr>PowerPoint Presentation</vt:lpstr>
      <vt:lpstr>A typical isoelectric focussing gel</vt:lpstr>
      <vt:lpstr>PowerPoint Presentation</vt:lpstr>
      <vt:lpstr>Applications of IEF</vt:lpstr>
      <vt:lpstr>PowerPoint Presentation</vt:lpstr>
      <vt:lpstr>Two-dimensional polyacrylamide gel electrophoresis(2 D-PAGE)</vt:lpstr>
      <vt:lpstr>Two-dimensional polyacrylamide gel electrophoresis(2 D-PAGE)</vt:lpstr>
      <vt:lpstr>First Dimension Electrophoresis</vt:lpstr>
      <vt:lpstr>First Dimension Electrophoresis</vt:lpstr>
      <vt:lpstr>Second Dimension Electrophoresis</vt:lpstr>
      <vt:lpstr>A typical two-dimensional gel</vt:lpstr>
      <vt:lpstr>Result and Image Analysis</vt:lpstr>
      <vt:lpstr>Applications</vt:lpstr>
      <vt:lpstr>ELECTROPHORESIS OF NUCLEIC ACIDS</vt:lpstr>
      <vt:lpstr>PowerPoint Presentation</vt:lpstr>
      <vt:lpstr>Preparation of agarose</vt:lpstr>
      <vt:lpstr>PowerPoint Presentation</vt:lpstr>
      <vt:lpstr>PowerPoint Presentation</vt:lpstr>
      <vt:lpstr>PowerPoint Presentation</vt:lpstr>
      <vt:lpstr>Agarose Gel</vt:lpstr>
      <vt:lpstr>Pulsed-field gel electrophoresis (PFGE)</vt:lpstr>
      <vt:lpstr>PowerPoint Presentation</vt:lpstr>
      <vt:lpstr>PowerPoint Presentation</vt:lpstr>
      <vt:lpstr>PowerPoint Presentation</vt:lpstr>
      <vt:lpstr>PFGE Separation</vt:lpstr>
      <vt:lpstr>Density Gradient Electrophoresis</vt:lpstr>
      <vt:lpstr>References: 1. Physical Biochemistry By Freifelder 2. Modern Experimental Biochemistry By Boyer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ELECTROPHORESIS</dc:title>
  <dc:creator>Neerja</dc:creator>
  <cp:lastModifiedBy>Neerja</cp:lastModifiedBy>
  <cp:revision>2</cp:revision>
  <dcterms:created xsi:type="dcterms:W3CDTF">2021-12-17T06:06:16Z</dcterms:created>
  <dcterms:modified xsi:type="dcterms:W3CDTF">2021-12-17T18:15:27Z</dcterms:modified>
</cp:coreProperties>
</file>