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6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3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73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2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25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477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12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96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98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1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0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6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83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94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7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Wound </a:t>
            </a:r>
            <a:r>
              <a:rPr lang="en-US" smtClean="0"/>
              <a:t>Healing -1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Versha</a:t>
            </a:r>
            <a:r>
              <a:rPr lang="en-US" dirty="0" smtClean="0"/>
              <a:t> Prasad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535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Wound Healing by First Intention ( Primary Union)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occurs in: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Clean and Uninfected wound.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Surgically incised wound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Without much loss of cells and tissues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Edges of the wound are approximated by surgical sutures.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385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Wound Healing by </a:t>
            </a:r>
            <a:r>
              <a:rPr lang="en-US" dirty="0"/>
              <a:t>P</a:t>
            </a:r>
            <a:r>
              <a:rPr lang="en-US" dirty="0" smtClean="0"/>
              <a:t>rimary Union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Immediate Hemorrhage: After injury , the incised wound is filled with blood which then clots and seals the wound against dehydration and infection.</a:t>
            </a:r>
          </a:p>
          <a:p>
            <a:r>
              <a:rPr lang="en-US" dirty="0" smtClean="0"/>
              <a:t>2. Acute inflammatory response: It occurs within 24 hrs. Mild hyperemia and polymorphs are present.</a:t>
            </a:r>
          </a:p>
          <a:p>
            <a:r>
              <a:rPr lang="en-US" dirty="0" smtClean="0"/>
              <a:t>3. By 2-3 Days: Macrophages replaces the polymorphs.</a:t>
            </a:r>
          </a:p>
          <a:p>
            <a:r>
              <a:rPr lang="en-US" dirty="0" smtClean="0"/>
              <a:t>4,. Epithelial Changes: The basal cells of epidermis forms both the cut –margins starts proliferating.</a:t>
            </a:r>
          </a:p>
          <a:p>
            <a:r>
              <a:rPr lang="en-US" dirty="0" smtClean="0"/>
              <a:t>A well approximated wound is covered by layers of epithelium in 48 hrs.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464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Stages of Wound Healing by Primary Union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Organization: On the 3</a:t>
            </a:r>
            <a:r>
              <a:rPr lang="en-US" baseline="30000" dirty="0" smtClean="0"/>
              <a:t>rd</a:t>
            </a:r>
            <a:r>
              <a:rPr lang="en-US" dirty="0" smtClean="0"/>
              <a:t> day fibroblast also invade the wound area and by 5</a:t>
            </a:r>
            <a:r>
              <a:rPr lang="en-US" baseline="30000" dirty="0" smtClean="0"/>
              <a:t>th</a:t>
            </a:r>
            <a:r>
              <a:rPr lang="en-US" dirty="0" smtClean="0"/>
              <a:t> day new collagen fibrils starts forming and with in 10-14</a:t>
            </a:r>
            <a:r>
              <a:rPr lang="en-US" baseline="30000" dirty="0" smtClean="0"/>
              <a:t>th</a:t>
            </a:r>
            <a:r>
              <a:rPr lang="en-US" dirty="0" smtClean="0"/>
              <a:t> days scab looses. </a:t>
            </a:r>
          </a:p>
          <a:p>
            <a:r>
              <a:rPr lang="en-US" dirty="0" smtClean="0"/>
              <a:t>After months and years –DE vascularization.</a:t>
            </a:r>
          </a:p>
          <a:p>
            <a:r>
              <a:rPr lang="en-US" dirty="0" smtClean="0"/>
              <a:t>Remodeling of collagen by enzymatic action. Scar is now minimal and merges with surrounding tissues.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078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Healing is the body response to injury in an attempts to restore normal structure and function. </a:t>
            </a:r>
            <a:endParaRPr lang="en-US" dirty="0"/>
          </a:p>
          <a:p>
            <a:r>
              <a:rPr lang="en-US" dirty="0" smtClean="0"/>
              <a:t>There are two processes of healing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) Regeneration</a:t>
            </a:r>
          </a:p>
          <a:p>
            <a:r>
              <a:rPr lang="en-US" dirty="0" smtClean="0"/>
              <a:t>Ii) Healing-Repair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82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Healing by proliferation of parenchymatous cells.</a:t>
            </a:r>
          </a:p>
          <a:p>
            <a:r>
              <a:rPr lang="en-US" dirty="0" smtClean="0"/>
              <a:t>In wound healing ,the restoration of epithelial surface of the skin is effected by movement and proliferation of </a:t>
            </a:r>
            <a:r>
              <a:rPr lang="en-US" dirty="0" err="1" smtClean="0"/>
              <a:t>of</a:t>
            </a:r>
            <a:r>
              <a:rPr lang="en-US" dirty="0" smtClean="0"/>
              <a:t> epithelial cells.</a:t>
            </a:r>
          </a:p>
          <a:p>
            <a:r>
              <a:rPr lang="en-US" dirty="0" smtClean="0"/>
              <a:t>The capacity to regenerate is related to the amount of proliferation and replacement.</a:t>
            </a:r>
          </a:p>
          <a:p>
            <a:r>
              <a:rPr lang="en-US" dirty="0" smtClean="0"/>
              <a:t>Tissue replaced by same type of tissue.</a:t>
            </a:r>
          </a:p>
          <a:p>
            <a:r>
              <a:rPr lang="en-US" dirty="0" smtClean="0"/>
              <a:t>Regeneration requires intact connective tissue.</a:t>
            </a:r>
          </a:p>
          <a:p>
            <a:r>
              <a:rPr lang="en-US" dirty="0" smtClean="0"/>
              <a:t>No distortion or complication.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006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3 broad groups of cells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Labile Cells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Stable Cells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Permanent Cells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090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Labile Cells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 a continuous process of active replacement is occurring</a:t>
            </a:r>
          </a:p>
          <a:p>
            <a:r>
              <a:rPr lang="en-US" dirty="0" smtClean="0"/>
              <a:t>The chances of restoration by regeneration is excellent.</a:t>
            </a:r>
          </a:p>
          <a:p>
            <a:r>
              <a:rPr lang="en-US" dirty="0" smtClean="0"/>
              <a:t>For Example; The covering epithelium, bone marrow cells &amp; lymphoid cells etc.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611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Cells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normally the replacement requirements are minimal. They have not loosed the capacity to proliferate in response to damage . </a:t>
            </a:r>
          </a:p>
          <a:p>
            <a:r>
              <a:rPr lang="en-US" dirty="0" smtClean="0"/>
              <a:t>Chances of regeneration are good.</a:t>
            </a:r>
          </a:p>
          <a:p>
            <a:r>
              <a:rPr lang="en-US" dirty="0" smtClean="0"/>
              <a:t>For example: Liver, endocrine glands and renal tubular epithelium etc.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469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Cells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Permanent cells are normally unable to multiply after growth phase early in life.</a:t>
            </a:r>
          </a:p>
          <a:p>
            <a:r>
              <a:rPr lang="en-US" dirty="0" smtClean="0"/>
              <a:t>Such cells can not regenerate.</a:t>
            </a:r>
          </a:p>
          <a:p>
            <a:r>
              <a:rPr lang="en-US" dirty="0" smtClean="0"/>
              <a:t>Healing is by granulation tissue with permanent loss of function</a:t>
            </a:r>
          </a:p>
          <a:p>
            <a:r>
              <a:rPr lang="en-US" dirty="0" smtClean="0"/>
              <a:t>For example : Nerve cells.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372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Healing by proliferation of connective tissue results in fibrosis and scarring.</a:t>
            </a:r>
          </a:p>
          <a:p>
            <a:r>
              <a:rPr lang="en-US" dirty="0" smtClean="0"/>
              <a:t>Tissue replaced by scar ( fibrous ) tissue.</a:t>
            </a:r>
          </a:p>
          <a:p>
            <a:r>
              <a:rPr lang="en-US" dirty="0" smtClean="0"/>
              <a:t>The  process consists of both regeneration and healing.</a:t>
            </a:r>
          </a:p>
          <a:p>
            <a:r>
              <a:rPr lang="en-US" dirty="0" smtClean="0"/>
              <a:t>Destruction of connective causing fibrosis and scarring.</a:t>
            </a:r>
          </a:p>
          <a:p>
            <a:r>
              <a:rPr lang="en-US" dirty="0" smtClean="0"/>
              <a:t>Complication due to scar formation is very common.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851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Healing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Wound healing of skin is of two types</a:t>
            </a:r>
          </a:p>
          <a:p>
            <a:r>
              <a:rPr lang="en-US" dirty="0" smtClean="0"/>
              <a:t>1. Wound healing by first Intention ( Primary Union)</a:t>
            </a:r>
          </a:p>
          <a:p>
            <a:r>
              <a:rPr lang="en-US" dirty="0" smtClean="0"/>
              <a:t>2. Wound healing by Secondary Intention(Secondary Union)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0124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506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</vt:lpstr>
      <vt:lpstr>Wound Healing -1</vt:lpstr>
      <vt:lpstr>Healing</vt:lpstr>
      <vt:lpstr>Regeneration</vt:lpstr>
      <vt:lpstr>There are 3 broad groups of cells</vt:lpstr>
      <vt:lpstr>Labile Cells</vt:lpstr>
      <vt:lpstr>Stable Cells</vt:lpstr>
      <vt:lpstr>Permanent Cells</vt:lpstr>
      <vt:lpstr>Repair</vt:lpstr>
      <vt:lpstr>Wound Healing</vt:lpstr>
      <vt:lpstr>Wound Healing by First Intention ( Primary Union)</vt:lpstr>
      <vt:lpstr>Stages of Wound Healing by Primary Union</vt:lpstr>
      <vt:lpstr>Stages of Wound Healing by Primary Union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 Healing</dc:title>
  <dc:creator>HP</dc:creator>
  <cp:lastModifiedBy>HP</cp:lastModifiedBy>
  <cp:revision>10</cp:revision>
  <dcterms:created xsi:type="dcterms:W3CDTF">2021-12-20T08:17:08Z</dcterms:created>
  <dcterms:modified xsi:type="dcterms:W3CDTF">2021-12-20T10:25:39Z</dcterms:modified>
</cp:coreProperties>
</file>