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70" r:id="rId10"/>
    <p:sldId id="271" r:id="rId11"/>
    <p:sldId id="272" r:id="rId12"/>
    <p:sldId id="273" r:id="rId13"/>
    <p:sldId id="26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94323-8B84-4290-A84C-CCE49FF304BA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BBCED5-DEF8-4BD6-8491-299FDCB272C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b="1" dirty="0">
              <a:latin typeface="+mj-lt"/>
              <a:cs typeface="Times New Roman" panose="02020603050405020304" pitchFamily="18" charset="0"/>
            </a:rPr>
            <a:t>SCREENING MODELS </a:t>
          </a:r>
          <a:endParaRPr lang="en-US" sz="4000" dirty="0">
            <a:latin typeface="+mj-lt"/>
          </a:endParaRPr>
        </a:p>
      </dgm:t>
    </dgm:pt>
    <dgm:pt modelId="{DF743CA0-4FD4-4C6C-8BA4-586B5E015DEC}" type="parTrans" cxnId="{BDD09079-9812-4CC7-A725-23763BA5BA25}">
      <dgm:prSet/>
      <dgm:spPr/>
      <dgm:t>
        <a:bodyPr/>
        <a:lstStyle/>
        <a:p>
          <a:endParaRPr lang="en-US" sz="1400"/>
        </a:p>
      </dgm:t>
    </dgm:pt>
    <dgm:pt modelId="{6CDC84D4-75AB-4722-A12A-72FDF49F1926}" type="sibTrans" cxnId="{BDD09079-9812-4CC7-A725-23763BA5BA25}">
      <dgm:prSet/>
      <dgm:spPr/>
      <dgm:t>
        <a:bodyPr/>
        <a:lstStyle/>
        <a:p>
          <a:endParaRPr lang="en-US" sz="1400"/>
        </a:p>
      </dgm:t>
    </dgm:pt>
    <dgm:pt modelId="{431CD8E7-0B2B-46D5-8FBB-8118A3EB83C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000" dirty="0"/>
            <a:t>IN-VITRO</a:t>
          </a:r>
        </a:p>
      </dgm:t>
    </dgm:pt>
    <dgm:pt modelId="{F90266C2-7E92-403D-BB5E-24EC44B16F4A}" type="parTrans" cxnId="{A6CB6F7B-A036-49B8-B661-6DEB67BF926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en-US" sz="1400"/>
        </a:p>
      </dgm:t>
    </dgm:pt>
    <dgm:pt modelId="{073E1DA9-01BA-453D-A300-EA030B006532}" type="sibTrans" cxnId="{A6CB6F7B-A036-49B8-B661-6DEB67BF9262}">
      <dgm:prSet/>
      <dgm:spPr/>
      <dgm:t>
        <a:bodyPr/>
        <a:lstStyle/>
        <a:p>
          <a:endParaRPr lang="en-US" sz="1400"/>
        </a:p>
      </dgm:t>
    </dgm:pt>
    <dgm:pt modelId="{2CC0860D-5A3D-4BCB-9359-880F1D712F4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000" dirty="0"/>
            <a:t>IN-VIVO</a:t>
          </a:r>
        </a:p>
      </dgm:t>
    </dgm:pt>
    <dgm:pt modelId="{D1027BD9-09DC-4412-A924-70B01DA834FC}" type="parTrans" cxnId="{E9E50253-E91D-4C1B-A758-5C3CA4CF4DC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en-US" sz="1400"/>
        </a:p>
      </dgm:t>
    </dgm:pt>
    <dgm:pt modelId="{332BA5E2-A1C4-48D6-94D7-D4BEA7F82328}" type="sibTrans" cxnId="{E9E50253-E91D-4C1B-A758-5C3CA4CF4DCB}">
      <dgm:prSet/>
      <dgm:spPr/>
      <dgm:t>
        <a:bodyPr/>
        <a:lstStyle/>
        <a:p>
          <a:endParaRPr lang="en-US" sz="1400"/>
        </a:p>
      </dgm:t>
    </dgm:pt>
    <dgm:pt modelId="{CEE42FE5-3640-48F3-8057-4B76DB894254}" type="pres">
      <dgm:prSet presAssocID="{D7F94323-8B84-4290-A84C-CCE49FF304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260ACE-0162-4ED4-A7DD-BFB10EFB0D94}" type="pres">
      <dgm:prSet presAssocID="{48BBCED5-DEF8-4BD6-8491-299FDCB272C5}" presName="hierRoot1" presStyleCnt="0">
        <dgm:presLayoutVars>
          <dgm:hierBranch val="init"/>
        </dgm:presLayoutVars>
      </dgm:prSet>
      <dgm:spPr/>
    </dgm:pt>
    <dgm:pt modelId="{C3A0FB50-23F3-4521-81BE-630564BB68D0}" type="pres">
      <dgm:prSet presAssocID="{48BBCED5-DEF8-4BD6-8491-299FDCB272C5}" presName="rootComposite1" presStyleCnt="0"/>
      <dgm:spPr/>
    </dgm:pt>
    <dgm:pt modelId="{2FFA0748-725C-4131-B874-ACB6B8D307E2}" type="pres">
      <dgm:prSet presAssocID="{48BBCED5-DEF8-4BD6-8491-299FDCB272C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96F9C-C548-445E-B818-ED11CE405B8D}" type="pres">
      <dgm:prSet presAssocID="{48BBCED5-DEF8-4BD6-8491-299FDCB272C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88BB59-1CFC-44C9-8B54-8326EE3A5D8F}" type="pres">
      <dgm:prSet presAssocID="{48BBCED5-DEF8-4BD6-8491-299FDCB272C5}" presName="hierChild2" presStyleCnt="0"/>
      <dgm:spPr/>
    </dgm:pt>
    <dgm:pt modelId="{AB1B40B2-3A87-4172-B78F-85C48964B16E}" type="pres">
      <dgm:prSet presAssocID="{F90266C2-7E92-403D-BB5E-24EC44B16F4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4DE50E7-F63C-4BC8-B725-9D45299A0A9B}" type="pres">
      <dgm:prSet presAssocID="{431CD8E7-0B2B-46D5-8FBB-8118A3EB83CF}" presName="hierRoot2" presStyleCnt="0">
        <dgm:presLayoutVars>
          <dgm:hierBranch val="init"/>
        </dgm:presLayoutVars>
      </dgm:prSet>
      <dgm:spPr/>
    </dgm:pt>
    <dgm:pt modelId="{E80AEE25-F4E0-475B-B25E-7B156B67D71E}" type="pres">
      <dgm:prSet presAssocID="{431CD8E7-0B2B-46D5-8FBB-8118A3EB83CF}" presName="rootComposite" presStyleCnt="0"/>
      <dgm:spPr/>
    </dgm:pt>
    <dgm:pt modelId="{43510FAA-6696-4291-896C-31C3AEFEC110}" type="pres">
      <dgm:prSet presAssocID="{431CD8E7-0B2B-46D5-8FBB-8118A3EB83CF}" presName="rootText" presStyleLbl="node2" presStyleIdx="0" presStyleCnt="2" custLinFactNeighborX="-1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35391-E0B4-4918-9B7F-C036BC492A75}" type="pres">
      <dgm:prSet presAssocID="{431CD8E7-0B2B-46D5-8FBB-8118A3EB83CF}" presName="rootConnector" presStyleLbl="node2" presStyleIdx="0" presStyleCnt="2"/>
      <dgm:spPr/>
      <dgm:t>
        <a:bodyPr/>
        <a:lstStyle/>
        <a:p>
          <a:endParaRPr lang="en-US"/>
        </a:p>
      </dgm:t>
    </dgm:pt>
    <dgm:pt modelId="{9BFC32E8-0A32-4421-B9E6-0BEC0899B5DC}" type="pres">
      <dgm:prSet presAssocID="{431CD8E7-0B2B-46D5-8FBB-8118A3EB83CF}" presName="hierChild4" presStyleCnt="0"/>
      <dgm:spPr/>
    </dgm:pt>
    <dgm:pt modelId="{78897EC1-6C8F-4866-9E4A-35B3B68B491E}" type="pres">
      <dgm:prSet presAssocID="{431CD8E7-0B2B-46D5-8FBB-8118A3EB83CF}" presName="hierChild5" presStyleCnt="0"/>
      <dgm:spPr/>
    </dgm:pt>
    <dgm:pt modelId="{EB7683CA-E7A5-46D8-949F-84067DA0D48D}" type="pres">
      <dgm:prSet presAssocID="{D1027BD9-09DC-4412-A924-70B01DA834F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87E0974-BE1F-48DA-8325-366577B0C64E}" type="pres">
      <dgm:prSet presAssocID="{2CC0860D-5A3D-4BCB-9359-880F1D712F4F}" presName="hierRoot2" presStyleCnt="0">
        <dgm:presLayoutVars>
          <dgm:hierBranch val="init"/>
        </dgm:presLayoutVars>
      </dgm:prSet>
      <dgm:spPr/>
    </dgm:pt>
    <dgm:pt modelId="{C806604F-052B-4E31-8599-6800E06BB13C}" type="pres">
      <dgm:prSet presAssocID="{2CC0860D-5A3D-4BCB-9359-880F1D712F4F}" presName="rootComposite" presStyleCnt="0"/>
      <dgm:spPr/>
    </dgm:pt>
    <dgm:pt modelId="{AEA53298-AB90-4E45-A663-A6EE8ACEEC33}" type="pres">
      <dgm:prSet presAssocID="{2CC0860D-5A3D-4BCB-9359-880F1D712F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0D459-7B71-4488-9FE7-373365E86B2F}" type="pres">
      <dgm:prSet presAssocID="{2CC0860D-5A3D-4BCB-9359-880F1D712F4F}" presName="rootConnector" presStyleLbl="node2" presStyleIdx="1" presStyleCnt="2"/>
      <dgm:spPr/>
      <dgm:t>
        <a:bodyPr/>
        <a:lstStyle/>
        <a:p>
          <a:endParaRPr lang="en-US"/>
        </a:p>
      </dgm:t>
    </dgm:pt>
    <dgm:pt modelId="{A5E9CE85-586C-4650-9A45-F134240DA652}" type="pres">
      <dgm:prSet presAssocID="{2CC0860D-5A3D-4BCB-9359-880F1D712F4F}" presName="hierChild4" presStyleCnt="0"/>
      <dgm:spPr/>
    </dgm:pt>
    <dgm:pt modelId="{E15A32E9-1595-476E-BA9F-70896D6F5233}" type="pres">
      <dgm:prSet presAssocID="{2CC0860D-5A3D-4BCB-9359-880F1D712F4F}" presName="hierChild5" presStyleCnt="0"/>
      <dgm:spPr/>
    </dgm:pt>
    <dgm:pt modelId="{BA6F66D5-F72A-4F6C-993D-A2F3BD6226D5}" type="pres">
      <dgm:prSet presAssocID="{48BBCED5-DEF8-4BD6-8491-299FDCB272C5}" presName="hierChild3" presStyleCnt="0"/>
      <dgm:spPr/>
    </dgm:pt>
  </dgm:ptLst>
  <dgm:cxnLst>
    <dgm:cxn modelId="{BDD09079-9812-4CC7-A725-23763BA5BA25}" srcId="{D7F94323-8B84-4290-A84C-CCE49FF304BA}" destId="{48BBCED5-DEF8-4BD6-8491-299FDCB272C5}" srcOrd="0" destOrd="0" parTransId="{DF743CA0-4FD4-4C6C-8BA4-586B5E015DEC}" sibTransId="{6CDC84D4-75AB-4722-A12A-72FDF49F1926}"/>
    <dgm:cxn modelId="{FAA680ED-7CED-4271-BDB6-079E43A5B3AB}" type="presOf" srcId="{2CC0860D-5A3D-4BCB-9359-880F1D712F4F}" destId="{3C70D459-7B71-4488-9FE7-373365E86B2F}" srcOrd="1" destOrd="0" presId="urn:microsoft.com/office/officeart/2005/8/layout/orgChart1"/>
    <dgm:cxn modelId="{19598C13-480E-4740-8513-3E1DFF89E0C5}" type="presOf" srcId="{431CD8E7-0B2B-46D5-8FBB-8118A3EB83CF}" destId="{43510FAA-6696-4291-896C-31C3AEFEC110}" srcOrd="0" destOrd="0" presId="urn:microsoft.com/office/officeart/2005/8/layout/orgChart1"/>
    <dgm:cxn modelId="{21D7D243-57C1-4ACE-A946-06B9700DD3C8}" type="presOf" srcId="{D1027BD9-09DC-4412-A924-70B01DA834FC}" destId="{EB7683CA-E7A5-46D8-949F-84067DA0D48D}" srcOrd="0" destOrd="0" presId="urn:microsoft.com/office/officeart/2005/8/layout/orgChart1"/>
    <dgm:cxn modelId="{1D141E46-2D5B-43B6-8FB9-70458AD670F0}" type="presOf" srcId="{D7F94323-8B84-4290-A84C-CCE49FF304BA}" destId="{CEE42FE5-3640-48F3-8057-4B76DB894254}" srcOrd="0" destOrd="0" presId="urn:microsoft.com/office/officeart/2005/8/layout/orgChart1"/>
    <dgm:cxn modelId="{A6CB6F7B-A036-49B8-B661-6DEB67BF9262}" srcId="{48BBCED5-DEF8-4BD6-8491-299FDCB272C5}" destId="{431CD8E7-0B2B-46D5-8FBB-8118A3EB83CF}" srcOrd="0" destOrd="0" parTransId="{F90266C2-7E92-403D-BB5E-24EC44B16F4A}" sibTransId="{073E1DA9-01BA-453D-A300-EA030B006532}"/>
    <dgm:cxn modelId="{97B2E783-2584-4C17-9F65-E2BEB1B9ABC9}" type="presOf" srcId="{48BBCED5-DEF8-4BD6-8491-299FDCB272C5}" destId="{2FFA0748-725C-4131-B874-ACB6B8D307E2}" srcOrd="0" destOrd="0" presId="urn:microsoft.com/office/officeart/2005/8/layout/orgChart1"/>
    <dgm:cxn modelId="{E9E50253-E91D-4C1B-A758-5C3CA4CF4DCB}" srcId="{48BBCED5-DEF8-4BD6-8491-299FDCB272C5}" destId="{2CC0860D-5A3D-4BCB-9359-880F1D712F4F}" srcOrd="1" destOrd="0" parTransId="{D1027BD9-09DC-4412-A924-70B01DA834FC}" sibTransId="{332BA5E2-A1C4-48D6-94D7-D4BEA7F82328}"/>
    <dgm:cxn modelId="{9D1A250E-513B-4703-A336-EE52418849FC}" type="presOf" srcId="{2CC0860D-5A3D-4BCB-9359-880F1D712F4F}" destId="{AEA53298-AB90-4E45-A663-A6EE8ACEEC33}" srcOrd="0" destOrd="0" presId="urn:microsoft.com/office/officeart/2005/8/layout/orgChart1"/>
    <dgm:cxn modelId="{04F22C5A-D7F8-459B-B01A-2E11046F6D5B}" type="presOf" srcId="{F90266C2-7E92-403D-BB5E-24EC44B16F4A}" destId="{AB1B40B2-3A87-4172-B78F-85C48964B16E}" srcOrd="0" destOrd="0" presId="urn:microsoft.com/office/officeart/2005/8/layout/orgChart1"/>
    <dgm:cxn modelId="{364DBBBE-CF50-4699-BB5E-A85E29868746}" type="presOf" srcId="{431CD8E7-0B2B-46D5-8FBB-8118A3EB83CF}" destId="{C1635391-E0B4-4918-9B7F-C036BC492A75}" srcOrd="1" destOrd="0" presId="urn:microsoft.com/office/officeart/2005/8/layout/orgChart1"/>
    <dgm:cxn modelId="{C21D5538-4CE6-42E9-A9F6-037000B024CE}" type="presOf" srcId="{48BBCED5-DEF8-4BD6-8491-299FDCB272C5}" destId="{88396F9C-C548-445E-B818-ED11CE405B8D}" srcOrd="1" destOrd="0" presId="urn:microsoft.com/office/officeart/2005/8/layout/orgChart1"/>
    <dgm:cxn modelId="{7E2F7B8F-20BE-4A5B-9A68-8309B695CA19}" type="presParOf" srcId="{CEE42FE5-3640-48F3-8057-4B76DB894254}" destId="{FF260ACE-0162-4ED4-A7DD-BFB10EFB0D94}" srcOrd="0" destOrd="0" presId="urn:microsoft.com/office/officeart/2005/8/layout/orgChart1"/>
    <dgm:cxn modelId="{0045580C-BA31-4727-8EC1-E5659CED3E28}" type="presParOf" srcId="{FF260ACE-0162-4ED4-A7DD-BFB10EFB0D94}" destId="{C3A0FB50-23F3-4521-81BE-630564BB68D0}" srcOrd="0" destOrd="0" presId="urn:microsoft.com/office/officeart/2005/8/layout/orgChart1"/>
    <dgm:cxn modelId="{ED27D346-9609-43E1-9ED4-EC1681AA588F}" type="presParOf" srcId="{C3A0FB50-23F3-4521-81BE-630564BB68D0}" destId="{2FFA0748-725C-4131-B874-ACB6B8D307E2}" srcOrd="0" destOrd="0" presId="urn:microsoft.com/office/officeart/2005/8/layout/orgChart1"/>
    <dgm:cxn modelId="{5AA6465F-D7F8-4A37-922C-8A08312A7E81}" type="presParOf" srcId="{C3A0FB50-23F3-4521-81BE-630564BB68D0}" destId="{88396F9C-C548-445E-B818-ED11CE405B8D}" srcOrd="1" destOrd="0" presId="urn:microsoft.com/office/officeart/2005/8/layout/orgChart1"/>
    <dgm:cxn modelId="{BE251BE4-D4B6-4CBC-9F62-183164439BC3}" type="presParOf" srcId="{FF260ACE-0162-4ED4-A7DD-BFB10EFB0D94}" destId="{B088BB59-1CFC-44C9-8B54-8326EE3A5D8F}" srcOrd="1" destOrd="0" presId="urn:microsoft.com/office/officeart/2005/8/layout/orgChart1"/>
    <dgm:cxn modelId="{7FEF1600-07BE-4F5C-B7FF-B2309BFFC8D7}" type="presParOf" srcId="{B088BB59-1CFC-44C9-8B54-8326EE3A5D8F}" destId="{AB1B40B2-3A87-4172-B78F-85C48964B16E}" srcOrd="0" destOrd="0" presId="urn:microsoft.com/office/officeart/2005/8/layout/orgChart1"/>
    <dgm:cxn modelId="{E0BA0A13-6DCF-4F52-BDFD-A1837CA344C4}" type="presParOf" srcId="{B088BB59-1CFC-44C9-8B54-8326EE3A5D8F}" destId="{D4DE50E7-F63C-4BC8-B725-9D45299A0A9B}" srcOrd="1" destOrd="0" presId="urn:microsoft.com/office/officeart/2005/8/layout/orgChart1"/>
    <dgm:cxn modelId="{64B4CF9F-F1A0-433E-9E20-D2F6552C89F0}" type="presParOf" srcId="{D4DE50E7-F63C-4BC8-B725-9D45299A0A9B}" destId="{E80AEE25-F4E0-475B-B25E-7B156B67D71E}" srcOrd="0" destOrd="0" presId="urn:microsoft.com/office/officeart/2005/8/layout/orgChart1"/>
    <dgm:cxn modelId="{2110CE5F-DBD2-4680-942A-A5AAFA314712}" type="presParOf" srcId="{E80AEE25-F4E0-475B-B25E-7B156B67D71E}" destId="{43510FAA-6696-4291-896C-31C3AEFEC110}" srcOrd="0" destOrd="0" presId="urn:microsoft.com/office/officeart/2005/8/layout/orgChart1"/>
    <dgm:cxn modelId="{48E85ECE-6AAF-4471-8378-B76712F8DF38}" type="presParOf" srcId="{E80AEE25-F4E0-475B-B25E-7B156B67D71E}" destId="{C1635391-E0B4-4918-9B7F-C036BC492A75}" srcOrd="1" destOrd="0" presId="urn:microsoft.com/office/officeart/2005/8/layout/orgChart1"/>
    <dgm:cxn modelId="{46190DE1-7118-4859-B004-BE638A5057AE}" type="presParOf" srcId="{D4DE50E7-F63C-4BC8-B725-9D45299A0A9B}" destId="{9BFC32E8-0A32-4421-B9E6-0BEC0899B5DC}" srcOrd="1" destOrd="0" presId="urn:microsoft.com/office/officeart/2005/8/layout/orgChart1"/>
    <dgm:cxn modelId="{5FDF0581-BC43-4D7B-9481-B35203DCDBB7}" type="presParOf" srcId="{D4DE50E7-F63C-4BC8-B725-9D45299A0A9B}" destId="{78897EC1-6C8F-4866-9E4A-35B3B68B491E}" srcOrd="2" destOrd="0" presId="urn:microsoft.com/office/officeart/2005/8/layout/orgChart1"/>
    <dgm:cxn modelId="{0C35A08C-0608-4B67-87A9-6AFA6819AA19}" type="presParOf" srcId="{B088BB59-1CFC-44C9-8B54-8326EE3A5D8F}" destId="{EB7683CA-E7A5-46D8-949F-84067DA0D48D}" srcOrd="2" destOrd="0" presId="urn:microsoft.com/office/officeart/2005/8/layout/orgChart1"/>
    <dgm:cxn modelId="{8ECBE3AD-43C3-4D32-BA11-9E56460B036D}" type="presParOf" srcId="{B088BB59-1CFC-44C9-8B54-8326EE3A5D8F}" destId="{487E0974-BE1F-48DA-8325-366577B0C64E}" srcOrd="3" destOrd="0" presId="urn:microsoft.com/office/officeart/2005/8/layout/orgChart1"/>
    <dgm:cxn modelId="{DCD2D38D-B661-49A2-843A-D9507D670551}" type="presParOf" srcId="{487E0974-BE1F-48DA-8325-366577B0C64E}" destId="{C806604F-052B-4E31-8599-6800E06BB13C}" srcOrd="0" destOrd="0" presId="urn:microsoft.com/office/officeart/2005/8/layout/orgChart1"/>
    <dgm:cxn modelId="{04F2951D-9271-4154-B8FC-7AB8D9B98108}" type="presParOf" srcId="{C806604F-052B-4E31-8599-6800E06BB13C}" destId="{AEA53298-AB90-4E45-A663-A6EE8ACEEC33}" srcOrd="0" destOrd="0" presId="urn:microsoft.com/office/officeart/2005/8/layout/orgChart1"/>
    <dgm:cxn modelId="{79931E7C-05FA-4211-8462-FAFF71EE4CB7}" type="presParOf" srcId="{C806604F-052B-4E31-8599-6800E06BB13C}" destId="{3C70D459-7B71-4488-9FE7-373365E86B2F}" srcOrd="1" destOrd="0" presId="urn:microsoft.com/office/officeart/2005/8/layout/orgChart1"/>
    <dgm:cxn modelId="{3608D94F-28AE-4DEB-B35F-B6E5292AD8F4}" type="presParOf" srcId="{487E0974-BE1F-48DA-8325-366577B0C64E}" destId="{A5E9CE85-586C-4650-9A45-F134240DA652}" srcOrd="1" destOrd="0" presId="urn:microsoft.com/office/officeart/2005/8/layout/orgChart1"/>
    <dgm:cxn modelId="{FF098EC4-6E54-473B-BC61-15F8E4A8E0C4}" type="presParOf" srcId="{487E0974-BE1F-48DA-8325-366577B0C64E}" destId="{E15A32E9-1595-476E-BA9F-70896D6F5233}" srcOrd="2" destOrd="0" presId="urn:microsoft.com/office/officeart/2005/8/layout/orgChart1"/>
    <dgm:cxn modelId="{1B5BA8A9-860B-4DFB-AD74-649AC44EC0FF}" type="presParOf" srcId="{FF260ACE-0162-4ED4-A7DD-BFB10EFB0D94}" destId="{BA6F66D5-F72A-4F6C-993D-A2F3BD6226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709BE-BAC4-4910-93B3-7318D99A74D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D9C27-713E-49DA-A013-F01728D43D7D}">
      <dgm:prSet phldrT="[Text]"/>
      <dgm:spPr/>
      <dgm:t>
        <a:bodyPr/>
        <a:lstStyle/>
        <a:p>
          <a:r>
            <a:rPr lang="en-US" b="1" dirty="0">
              <a:latin typeface="+mj-lt"/>
              <a:cs typeface="Times New Roman" panose="02020603050405020304" pitchFamily="18" charset="0"/>
            </a:rPr>
            <a:t>IN-VIVO MODELS</a:t>
          </a:r>
        </a:p>
      </dgm:t>
    </dgm:pt>
    <dgm:pt modelId="{A5521DC1-E4B2-4823-AB5E-5400F6AE24C4}" type="parTrans" cxnId="{8D0798AC-6C6A-4E91-B010-4B6491F9C63B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E88B11CC-9039-4B8A-9087-AC0FD28D7AB8}" type="sibTrans" cxnId="{8D0798AC-6C6A-4E91-B010-4B6491F9C63B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A63F8550-C8A5-4B38-BE8B-06D24061F077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Passive Avoidance</a:t>
          </a:r>
        </a:p>
      </dgm:t>
    </dgm:pt>
    <dgm:pt modelId="{1215546D-0F2B-4666-9E08-3A238802C13D}" type="parTrans" cxnId="{17344AA6-157E-4350-8447-72E50661D88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2C5EFCCA-4249-4852-B08D-840C919F6DB1}" type="sibTrans" cxnId="{17344AA6-157E-4350-8447-72E50661D88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C2932450-F624-4EBC-AD3C-2FCCDEA278B7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Active Avoidance</a:t>
          </a:r>
        </a:p>
      </dgm:t>
    </dgm:pt>
    <dgm:pt modelId="{D16DCDDE-CABA-4547-B45F-9F8BB1A14367}" type="parTrans" cxnId="{CB137215-78C5-4F76-8423-7A4A2E14650E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50668300-5A92-420C-9D13-AB092E8E13E9}" type="sibTrans" cxnId="{CB137215-78C5-4F76-8423-7A4A2E14650E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50EA47BD-1417-427C-9A91-6ADD16F706E2}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Two\compartment Test</a:t>
          </a:r>
        </a:p>
      </dgm:t>
    </dgm:pt>
    <dgm:pt modelId="{914B45F1-2AD7-4FA8-9EF9-B5C0E4E13A07}" type="parTrans" cxnId="{04E9CB4C-72CB-4CE3-80AF-4142B6819852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3FE0F6E1-6EAB-4F30-BD79-91DE5E6CAD31}" type="sibTrans" cxnId="{04E9CB4C-72CB-4CE3-80AF-4142B6819852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CCA43C8D-E17E-4972-BB24-9172E7EE223A}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Jumping Avoidance (One-Way Shuttle Box)</a:t>
          </a:r>
        </a:p>
      </dgm:t>
    </dgm:pt>
    <dgm:pt modelId="{9CDAB263-D88A-4179-BE78-46147C3C1E29}" type="parTrans" cxnId="{0AB687CB-D744-4B6A-929B-83C827500CF0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B3D2B6B6-B1B8-44D5-A129-00E5A3953320}" type="sibTrans" cxnId="{0AB687CB-D744-4B6A-929B-83C827500CF0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F7FBA998-052B-46C7-B0E6-3478C8095614}" type="asst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Step Down</a:t>
          </a:r>
        </a:p>
      </dgm:t>
    </dgm:pt>
    <dgm:pt modelId="{93AFFE01-57C0-4190-AF65-C7F757214524}" type="parTrans" cxnId="{AA675675-0461-407C-B6BD-D6E5600A3D8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8A710DC8-FC4E-4F1C-96A6-0DD1C710410B}" type="sibTrans" cxnId="{AA675675-0461-407C-B6BD-D6E5600A3D8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462A5C8D-70E0-4218-8DAF-9343F2F96ED9}" type="asst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Step Through</a:t>
          </a:r>
        </a:p>
      </dgm:t>
    </dgm:pt>
    <dgm:pt modelId="{4CB609F4-03A7-48DD-B663-B5DEB22111B7}" type="parTrans" cxnId="{C2995541-9ABE-4F50-AE1B-F8BF24F839CF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1382A98C-6F6F-4C6C-AA9B-CDECCEF6C342}" type="sibTrans" cxnId="{C2995541-9ABE-4F50-AE1B-F8BF24F839CF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731F25CA-FEC8-4F0D-BF4E-5BC5DF5BA82C}" type="asst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Scopolamine induced amnesia in mice</a:t>
          </a:r>
        </a:p>
      </dgm:t>
    </dgm:pt>
    <dgm:pt modelId="{6438706D-3C9A-421A-9A72-D43C37211092}" type="parTrans" cxnId="{FB876305-215E-4DC8-8D74-EFEC04C191B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F5DC0AD9-B404-4BC3-9151-DB87748230C1}" type="sibTrans" cxnId="{FB876305-215E-4DC8-8D74-EFEC04C191B6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68830ABE-92D3-48A5-AEBD-874AA4E83803}" type="asst">
      <dgm:prSet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Up Hill Avoidance</a:t>
          </a:r>
        </a:p>
      </dgm:t>
    </dgm:pt>
    <dgm:pt modelId="{6E4EF5CA-0358-4070-9747-1B0861190372}" type="parTrans" cxnId="{11341591-5CCB-48DC-BA29-C510B7086081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26347D7F-D809-43C4-8396-0C6B6B1620FF}" type="sibTrans" cxnId="{11341591-5CCB-48DC-BA29-C510B7086081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D77220AA-3EE5-4C39-B2EF-A4D4E4F74BDB}" type="asst">
      <dgm:prSet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latin typeface="+mj-lt"/>
              <a:cs typeface="Times New Roman" panose="02020603050405020304" pitchFamily="18" charset="0"/>
            </a:rPr>
            <a:t>Shuttle Box Avoidance </a:t>
          </a:r>
        </a:p>
        <a:p>
          <a:pPr>
            <a:spcAft>
              <a:spcPts val="0"/>
            </a:spcAft>
          </a:pPr>
          <a:r>
            <a:rPr lang="en-US" dirty="0">
              <a:latin typeface="+mj-lt"/>
              <a:cs typeface="Times New Roman" panose="02020603050405020304" pitchFamily="18" charset="0"/>
            </a:rPr>
            <a:t>(Two-Way Shuttle Box)</a:t>
          </a:r>
        </a:p>
      </dgm:t>
    </dgm:pt>
    <dgm:pt modelId="{09C586FD-A475-42E8-9FF2-B09BC6726054}" type="sibTrans" cxnId="{39810FCB-3890-4385-8272-B752A3163A50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3EB349E5-999B-4753-962D-07B189800439}" type="parTrans" cxnId="{39810FCB-3890-4385-8272-B752A3163A50}">
      <dgm:prSet/>
      <dgm:spPr/>
      <dgm:t>
        <a:bodyPr/>
        <a:lstStyle/>
        <a:p>
          <a:endParaRPr lang="en-US">
            <a:latin typeface="+mj-lt"/>
            <a:cs typeface="Times New Roman" panose="02020603050405020304" pitchFamily="18" charset="0"/>
          </a:endParaRPr>
        </a:p>
      </dgm:t>
    </dgm:pt>
    <dgm:pt modelId="{BC3018E0-E576-45F4-8C93-3BFDF303613D}" type="pres">
      <dgm:prSet presAssocID="{6F1709BE-BAC4-4910-93B3-7318D99A74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CD7093-7DF6-4D5C-87C2-9C63ADCB6F64}" type="pres">
      <dgm:prSet presAssocID="{765D9C27-713E-49DA-A013-F01728D43D7D}" presName="hierRoot1" presStyleCnt="0">
        <dgm:presLayoutVars>
          <dgm:hierBranch val="init"/>
        </dgm:presLayoutVars>
      </dgm:prSet>
      <dgm:spPr/>
    </dgm:pt>
    <dgm:pt modelId="{4BD69975-7857-463B-8A33-15AB15CC9900}" type="pres">
      <dgm:prSet presAssocID="{765D9C27-713E-49DA-A013-F01728D43D7D}" presName="rootComposite1" presStyleCnt="0"/>
      <dgm:spPr/>
    </dgm:pt>
    <dgm:pt modelId="{319C2875-87E7-441F-BFE5-B33BC3B9F2B5}" type="pres">
      <dgm:prSet presAssocID="{765D9C27-713E-49DA-A013-F01728D43D7D}" presName="rootText1" presStyleLbl="node0" presStyleIdx="0" presStyleCnt="1" custScaleX="15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D894B-4EC3-4480-8EA9-BF85EDC2C027}" type="pres">
      <dgm:prSet presAssocID="{765D9C27-713E-49DA-A013-F01728D43D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F58516C-7689-45EB-B729-25413B1A878D}" type="pres">
      <dgm:prSet presAssocID="{765D9C27-713E-49DA-A013-F01728D43D7D}" presName="hierChild2" presStyleCnt="0"/>
      <dgm:spPr/>
    </dgm:pt>
    <dgm:pt modelId="{E1A198AF-8EC2-450B-8AAE-A31166488D36}" type="pres">
      <dgm:prSet presAssocID="{1215546D-0F2B-4666-9E08-3A238802C13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3978FC5-450F-4F91-BDBD-9EEC0265FDF5}" type="pres">
      <dgm:prSet presAssocID="{A63F8550-C8A5-4B38-BE8B-06D24061F077}" presName="hierRoot2" presStyleCnt="0">
        <dgm:presLayoutVars>
          <dgm:hierBranch val="init"/>
        </dgm:presLayoutVars>
      </dgm:prSet>
      <dgm:spPr/>
    </dgm:pt>
    <dgm:pt modelId="{6BFEECAD-2F61-4107-A36D-D4A2EC96AA6C}" type="pres">
      <dgm:prSet presAssocID="{A63F8550-C8A5-4B38-BE8B-06D24061F077}" presName="rootComposite" presStyleCnt="0"/>
      <dgm:spPr/>
    </dgm:pt>
    <dgm:pt modelId="{1B065289-89E9-42D1-BA24-5C97FFFE5401}" type="pres">
      <dgm:prSet presAssocID="{A63F8550-C8A5-4B38-BE8B-06D24061F077}" presName="rootText" presStyleLbl="node2" presStyleIdx="0" presStyleCnt="2" custScaleX="125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5917E-CE85-495E-8E63-EA29868459D1}" type="pres">
      <dgm:prSet presAssocID="{A63F8550-C8A5-4B38-BE8B-06D24061F077}" presName="rootConnector" presStyleLbl="node2" presStyleIdx="0" presStyleCnt="2"/>
      <dgm:spPr/>
      <dgm:t>
        <a:bodyPr/>
        <a:lstStyle/>
        <a:p>
          <a:endParaRPr lang="en-US"/>
        </a:p>
      </dgm:t>
    </dgm:pt>
    <dgm:pt modelId="{F6FA46C4-24A1-4DF0-8039-CF262545F839}" type="pres">
      <dgm:prSet presAssocID="{A63F8550-C8A5-4B38-BE8B-06D24061F077}" presName="hierChild4" presStyleCnt="0"/>
      <dgm:spPr/>
    </dgm:pt>
    <dgm:pt modelId="{C89C5AB3-F5FE-44BC-A926-B96C598A358E}" type="pres">
      <dgm:prSet presAssocID="{914B45F1-2AD7-4FA8-9EF9-B5C0E4E13A07}" presName="Name37" presStyleLbl="parChTrans1D3" presStyleIdx="0" presStyleCnt="7"/>
      <dgm:spPr/>
      <dgm:t>
        <a:bodyPr/>
        <a:lstStyle/>
        <a:p>
          <a:endParaRPr lang="en-US"/>
        </a:p>
      </dgm:t>
    </dgm:pt>
    <dgm:pt modelId="{C8427164-FD58-4FC5-A52A-73A2CB0C2D33}" type="pres">
      <dgm:prSet presAssocID="{50EA47BD-1417-427C-9A91-6ADD16F706E2}" presName="hierRoot2" presStyleCnt="0">
        <dgm:presLayoutVars>
          <dgm:hierBranch val="init"/>
        </dgm:presLayoutVars>
      </dgm:prSet>
      <dgm:spPr/>
    </dgm:pt>
    <dgm:pt modelId="{90CDD562-6CE1-4597-BBCD-DE36B6CFCDC8}" type="pres">
      <dgm:prSet presAssocID="{50EA47BD-1417-427C-9A91-6ADD16F706E2}" presName="rootComposite" presStyleCnt="0"/>
      <dgm:spPr/>
    </dgm:pt>
    <dgm:pt modelId="{8620FD40-3FB5-4A15-B810-FFFE214CC525}" type="pres">
      <dgm:prSet presAssocID="{50EA47BD-1417-427C-9A91-6ADD16F706E2}" presName="rootText" presStyleLbl="node3" presStyleIdx="0" presStyleCnt="2" custScaleX="121536" custLinFactY="-74637" custLinFactNeighborX="85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ED4E8-4411-4AF1-8CDD-D9941A2EF526}" type="pres">
      <dgm:prSet presAssocID="{50EA47BD-1417-427C-9A91-6ADD16F706E2}" presName="rootConnector" presStyleLbl="node3" presStyleIdx="0" presStyleCnt="2"/>
      <dgm:spPr/>
      <dgm:t>
        <a:bodyPr/>
        <a:lstStyle/>
        <a:p>
          <a:endParaRPr lang="en-US"/>
        </a:p>
      </dgm:t>
    </dgm:pt>
    <dgm:pt modelId="{3D2CBA14-8BB7-4F6A-A5E9-D429E6A78FE3}" type="pres">
      <dgm:prSet presAssocID="{50EA47BD-1417-427C-9A91-6ADD16F706E2}" presName="hierChild4" presStyleCnt="0"/>
      <dgm:spPr/>
    </dgm:pt>
    <dgm:pt modelId="{1C44C5F5-CAB7-4657-ADF7-F6F66CAD9CCC}" type="pres">
      <dgm:prSet presAssocID="{50EA47BD-1417-427C-9A91-6ADD16F706E2}" presName="hierChild5" presStyleCnt="0"/>
      <dgm:spPr/>
    </dgm:pt>
    <dgm:pt modelId="{38E4C0DE-3EC3-4386-ADB7-BF59C6668FD7}" type="pres">
      <dgm:prSet presAssocID="{A63F8550-C8A5-4B38-BE8B-06D24061F077}" presName="hierChild5" presStyleCnt="0"/>
      <dgm:spPr/>
    </dgm:pt>
    <dgm:pt modelId="{3CFAEF2D-6D3D-4332-9482-633EA64134A9}" type="pres">
      <dgm:prSet presAssocID="{93AFFE01-57C0-4190-AF65-C7F757214524}" presName="Name111" presStyleLbl="parChTrans1D3" presStyleIdx="1" presStyleCnt="7"/>
      <dgm:spPr/>
      <dgm:t>
        <a:bodyPr/>
        <a:lstStyle/>
        <a:p>
          <a:endParaRPr lang="en-US"/>
        </a:p>
      </dgm:t>
    </dgm:pt>
    <dgm:pt modelId="{7D387435-DE56-4AE4-9702-A22ABA332FEE}" type="pres">
      <dgm:prSet presAssocID="{F7FBA998-052B-46C7-B0E6-3478C8095614}" presName="hierRoot3" presStyleCnt="0">
        <dgm:presLayoutVars>
          <dgm:hierBranch val="init"/>
        </dgm:presLayoutVars>
      </dgm:prSet>
      <dgm:spPr/>
    </dgm:pt>
    <dgm:pt modelId="{F337D9DA-22FB-42E4-AB85-72DCCC1A3887}" type="pres">
      <dgm:prSet presAssocID="{F7FBA998-052B-46C7-B0E6-3478C8095614}" presName="rootComposite3" presStyleCnt="0"/>
      <dgm:spPr/>
    </dgm:pt>
    <dgm:pt modelId="{E09D7671-E5B4-47F5-AB11-28608952F029}" type="pres">
      <dgm:prSet presAssocID="{F7FBA998-052B-46C7-B0E6-3478C8095614}" presName="rootText3" presStyleLbl="asst2" presStyleIdx="0" presStyleCnt="5" custLinFactNeighborX="-14400" custLinFactNeighborY="15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DEB50-34F0-41B5-9F20-895C3F52142D}" type="pres">
      <dgm:prSet presAssocID="{F7FBA998-052B-46C7-B0E6-3478C8095614}" presName="rootConnector3" presStyleLbl="asst2" presStyleIdx="0" presStyleCnt="5"/>
      <dgm:spPr/>
      <dgm:t>
        <a:bodyPr/>
        <a:lstStyle/>
        <a:p>
          <a:endParaRPr lang="en-US"/>
        </a:p>
      </dgm:t>
    </dgm:pt>
    <dgm:pt modelId="{7D53B128-C273-4305-A47D-E0712B996D71}" type="pres">
      <dgm:prSet presAssocID="{F7FBA998-052B-46C7-B0E6-3478C8095614}" presName="hierChild6" presStyleCnt="0"/>
      <dgm:spPr/>
    </dgm:pt>
    <dgm:pt modelId="{C3581A18-EA31-4491-A5CC-1F264E3A459A}" type="pres">
      <dgm:prSet presAssocID="{F7FBA998-052B-46C7-B0E6-3478C8095614}" presName="hierChild7" presStyleCnt="0"/>
      <dgm:spPr/>
    </dgm:pt>
    <dgm:pt modelId="{3D2D89CA-0692-4583-B8F0-355685096D82}" type="pres">
      <dgm:prSet presAssocID="{4CB609F4-03A7-48DD-B663-B5DEB22111B7}" presName="Name111" presStyleLbl="parChTrans1D3" presStyleIdx="2" presStyleCnt="7"/>
      <dgm:spPr/>
      <dgm:t>
        <a:bodyPr/>
        <a:lstStyle/>
        <a:p>
          <a:endParaRPr lang="en-US"/>
        </a:p>
      </dgm:t>
    </dgm:pt>
    <dgm:pt modelId="{80D3FE82-1E88-4AEB-B97C-107D13CDFF87}" type="pres">
      <dgm:prSet presAssocID="{462A5C8D-70E0-4218-8DAF-9343F2F96ED9}" presName="hierRoot3" presStyleCnt="0">
        <dgm:presLayoutVars>
          <dgm:hierBranch val="init"/>
        </dgm:presLayoutVars>
      </dgm:prSet>
      <dgm:spPr/>
    </dgm:pt>
    <dgm:pt modelId="{F010677F-BE6A-4C10-829D-8F44CF98B079}" type="pres">
      <dgm:prSet presAssocID="{462A5C8D-70E0-4218-8DAF-9343F2F96ED9}" presName="rootComposite3" presStyleCnt="0"/>
      <dgm:spPr/>
    </dgm:pt>
    <dgm:pt modelId="{BD2C4CA2-0519-424E-AA4A-104ED6A2D922}" type="pres">
      <dgm:prSet presAssocID="{462A5C8D-70E0-4218-8DAF-9343F2F96ED9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67A0D-A5AC-4787-90D1-EC3DD12F6817}" type="pres">
      <dgm:prSet presAssocID="{462A5C8D-70E0-4218-8DAF-9343F2F96ED9}" presName="rootConnector3" presStyleLbl="asst2" presStyleIdx="1" presStyleCnt="5"/>
      <dgm:spPr/>
      <dgm:t>
        <a:bodyPr/>
        <a:lstStyle/>
        <a:p>
          <a:endParaRPr lang="en-US"/>
        </a:p>
      </dgm:t>
    </dgm:pt>
    <dgm:pt modelId="{9D7BF3FD-DBBB-4DF5-B570-AB2B098E7EFA}" type="pres">
      <dgm:prSet presAssocID="{462A5C8D-70E0-4218-8DAF-9343F2F96ED9}" presName="hierChild6" presStyleCnt="0"/>
      <dgm:spPr/>
    </dgm:pt>
    <dgm:pt modelId="{4E6863AC-EF57-4254-8DF3-4FDA2EE2E146}" type="pres">
      <dgm:prSet presAssocID="{462A5C8D-70E0-4218-8DAF-9343F2F96ED9}" presName="hierChild7" presStyleCnt="0"/>
      <dgm:spPr/>
    </dgm:pt>
    <dgm:pt modelId="{0E42D305-A680-458F-BF76-A0B31752AA4E}" type="pres">
      <dgm:prSet presAssocID="{6438706D-3C9A-421A-9A72-D43C37211092}" presName="Name111" presStyleLbl="parChTrans1D3" presStyleIdx="3" presStyleCnt="7"/>
      <dgm:spPr/>
      <dgm:t>
        <a:bodyPr/>
        <a:lstStyle/>
        <a:p>
          <a:endParaRPr lang="en-US"/>
        </a:p>
      </dgm:t>
    </dgm:pt>
    <dgm:pt modelId="{787F4BAB-0EAA-4614-BD25-DE66036F1FBD}" type="pres">
      <dgm:prSet presAssocID="{731F25CA-FEC8-4F0D-BF4E-5BC5DF5BA82C}" presName="hierRoot3" presStyleCnt="0">
        <dgm:presLayoutVars>
          <dgm:hierBranch val="init"/>
        </dgm:presLayoutVars>
      </dgm:prSet>
      <dgm:spPr/>
    </dgm:pt>
    <dgm:pt modelId="{FB939D87-246E-4331-B7A9-6AD741133B1D}" type="pres">
      <dgm:prSet presAssocID="{731F25CA-FEC8-4F0D-BF4E-5BC5DF5BA82C}" presName="rootComposite3" presStyleCnt="0"/>
      <dgm:spPr/>
    </dgm:pt>
    <dgm:pt modelId="{C8F7EC95-A0EC-48C2-8F17-8DF3DE9B61F7}" type="pres">
      <dgm:prSet presAssocID="{731F25CA-FEC8-4F0D-BF4E-5BC5DF5BA82C}" presName="rootText3" presStyleLbl="asst2" presStyleIdx="2" presStyleCnt="5" custScaleX="121112" custScaleY="131269" custLinFactNeighborX="-17101" custLinFactNeighborY="20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FC094-FCC0-4E03-9239-EF57D9C4374B}" type="pres">
      <dgm:prSet presAssocID="{731F25CA-FEC8-4F0D-BF4E-5BC5DF5BA82C}" presName="rootConnector3" presStyleLbl="asst2" presStyleIdx="2" presStyleCnt="5"/>
      <dgm:spPr/>
      <dgm:t>
        <a:bodyPr/>
        <a:lstStyle/>
        <a:p>
          <a:endParaRPr lang="en-US"/>
        </a:p>
      </dgm:t>
    </dgm:pt>
    <dgm:pt modelId="{5E085761-923A-48ED-A6AA-F42861875941}" type="pres">
      <dgm:prSet presAssocID="{731F25CA-FEC8-4F0D-BF4E-5BC5DF5BA82C}" presName="hierChild6" presStyleCnt="0"/>
      <dgm:spPr/>
    </dgm:pt>
    <dgm:pt modelId="{992F359B-6E4C-4144-B089-84C2FCBEF4DF}" type="pres">
      <dgm:prSet presAssocID="{731F25CA-FEC8-4F0D-BF4E-5BC5DF5BA82C}" presName="hierChild7" presStyleCnt="0"/>
      <dgm:spPr/>
    </dgm:pt>
    <dgm:pt modelId="{05BBC149-21C0-4D31-A891-ADA85E0DA65D}" type="pres">
      <dgm:prSet presAssocID="{6E4EF5CA-0358-4070-9747-1B0861190372}" presName="Name111" presStyleLbl="parChTrans1D3" presStyleIdx="4" presStyleCnt="7"/>
      <dgm:spPr/>
      <dgm:t>
        <a:bodyPr/>
        <a:lstStyle/>
        <a:p>
          <a:endParaRPr lang="en-US"/>
        </a:p>
      </dgm:t>
    </dgm:pt>
    <dgm:pt modelId="{193EA9FD-0BBF-43F1-B527-2F22266DF986}" type="pres">
      <dgm:prSet presAssocID="{68830ABE-92D3-48A5-AEBD-874AA4E83803}" presName="hierRoot3" presStyleCnt="0">
        <dgm:presLayoutVars>
          <dgm:hierBranch val="init"/>
        </dgm:presLayoutVars>
      </dgm:prSet>
      <dgm:spPr/>
    </dgm:pt>
    <dgm:pt modelId="{42F3A16F-5AFE-4A63-9D2D-AE2ECDDBB298}" type="pres">
      <dgm:prSet presAssocID="{68830ABE-92D3-48A5-AEBD-874AA4E83803}" presName="rootComposite3" presStyleCnt="0"/>
      <dgm:spPr/>
    </dgm:pt>
    <dgm:pt modelId="{FEAE6192-15FB-4616-8A27-515772404236}" type="pres">
      <dgm:prSet presAssocID="{68830ABE-92D3-48A5-AEBD-874AA4E83803}" presName="rootText3" presStyleLbl="asst2" presStyleIdx="3" presStyleCnt="5" custLinFactY="19568" custLinFactNeighborX="-3454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BBE39-F5FE-404F-8067-1B0E94BE1A9C}" type="pres">
      <dgm:prSet presAssocID="{68830ABE-92D3-48A5-AEBD-874AA4E83803}" presName="rootConnector3" presStyleLbl="asst2" presStyleIdx="3" presStyleCnt="5"/>
      <dgm:spPr/>
      <dgm:t>
        <a:bodyPr/>
        <a:lstStyle/>
        <a:p>
          <a:endParaRPr lang="en-US"/>
        </a:p>
      </dgm:t>
    </dgm:pt>
    <dgm:pt modelId="{DC3C7687-11DE-400B-9898-56EF66FC65F4}" type="pres">
      <dgm:prSet presAssocID="{68830ABE-92D3-48A5-AEBD-874AA4E83803}" presName="hierChild6" presStyleCnt="0"/>
      <dgm:spPr/>
    </dgm:pt>
    <dgm:pt modelId="{8301984E-78C9-4039-84BE-89FB24B6730E}" type="pres">
      <dgm:prSet presAssocID="{68830ABE-92D3-48A5-AEBD-874AA4E83803}" presName="hierChild7" presStyleCnt="0"/>
      <dgm:spPr/>
    </dgm:pt>
    <dgm:pt modelId="{51A138DC-FCB4-4869-B42C-8CCA2759D766}" type="pres">
      <dgm:prSet presAssocID="{D16DCDDE-CABA-4547-B45F-9F8BB1A1436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842BA82-9ADC-40B9-B558-E8E7FD8F3DE4}" type="pres">
      <dgm:prSet presAssocID="{C2932450-F624-4EBC-AD3C-2FCCDEA278B7}" presName="hierRoot2" presStyleCnt="0">
        <dgm:presLayoutVars>
          <dgm:hierBranch val="init"/>
        </dgm:presLayoutVars>
      </dgm:prSet>
      <dgm:spPr/>
    </dgm:pt>
    <dgm:pt modelId="{491064B0-B545-4021-8A41-CDF6B2DB25CE}" type="pres">
      <dgm:prSet presAssocID="{C2932450-F624-4EBC-AD3C-2FCCDEA278B7}" presName="rootComposite" presStyleCnt="0"/>
      <dgm:spPr/>
    </dgm:pt>
    <dgm:pt modelId="{6A84F214-0898-487D-BF34-C4E6A197E5B7}" type="pres">
      <dgm:prSet presAssocID="{C2932450-F624-4EBC-AD3C-2FCCDEA278B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BBF71-8B01-4BB8-826E-F35F0919F070}" type="pres">
      <dgm:prSet presAssocID="{C2932450-F624-4EBC-AD3C-2FCCDEA278B7}" presName="rootConnector" presStyleLbl="node2" presStyleIdx="1" presStyleCnt="2"/>
      <dgm:spPr/>
      <dgm:t>
        <a:bodyPr/>
        <a:lstStyle/>
        <a:p>
          <a:endParaRPr lang="en-US"/>
        </a:p>
      </dgm:t>
    </dgm:pt>
    <dgm:pt modelId="{C0553EFC-E4D2-4947-A715-8D00EC378DDF}" type="pres">
      <dgm:prSet presAssocID="{C2932450-F624-4EBC-AD3C-2FCCDEA278B7}" presName="hierChild4" presStyleCnt="0"/>
      <dgm:spPr/>
    </dgm:pt>
    <dgm:pt modelId="{7787AADF-BBD9-478D-89E7-8EA2BF2CD502}" type="pres">
      <dgm:prSet presAssocID="{9CDAB263-D88A-4179-BE78-46147C3C1E29}" presName="Name37" presStyleLbl="parChTrans1D3" presStyleIdx="5" presStyleCnt="7"/>
      <dgm:spPr/>
      <dgm:t>
        <a:bodyPr/>
        <a:lstStyle/>
        <a:p>
          <a:endParaRPr lang="en-US"/>
        </a:p>
      </dgm:t>
    </dgm:pt>
    <dgm:pt modelId="{6BD549B9-FE3F-499B-904C-A786DD28B402}" type="pres">
      <dgm:prSet presAssocID="{CCA43C8D-E17E-4972-BB24-9172E7EE223A}" presName="hierRoot2" presStyleCnt="0">
        <dgm:presLayoutVars>
          <dgm:hierBranch val="init"/>
        </dgm:presLayoutVars>
      </dgm:prSet>
      <dgm:spPr/>
    </dgm:pt>
    <dgm:pt modelId="{6D4E1D68-3ECF-4704-B991-3FF6AC21BE30}" type="pres">
      <dgm:prSet presAssocID="{CCA43C8D-E17E-4972-BB24-9172E7EE223A}" presName="rootComposite" presStyleCnt="0"/>
      <dgm:spPr/>
    </dgm:pt>
    <dgm:pt modelId="{A0195D8B-3292-4CDF-AAE9-DAF0BDD02414}" type="pres">
      <dgm:prSet presAssocID="{CCA43C8D-E17E-4972-BB24-9172E7EE223A}" presName="rootText" presStyleLbl="node3" presStyleIdx="1" presStyleCnt="2" custScaleX="125266" custScaleY="118033" custLinFactY="-92448" custLinFactNeighborX="1604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DE49E9-FB03-4522-A10C-48CDD60BB7F7}" type="pres">
      <dgm:prSet presAssocID="{CCA43C8D-E17E-4972-BB24-9172E7EE223A}" presName="rootConnector" presStyleLbl="node3" presStyleIdx="1" presStyleCnt="2"/>
      <dgm:spPr/>
      <dgm:t>
        <a:bodyPr/>
        <a:lstStyle/>
        <a:p>
          <a:endParaRPr lang="en-US"/>
        </a:p>
      </dgm:t>
    </dgm:pt>
    <dgm:pt modelId="{950A792D-D418-4645-BB45-754F82C383DE}" type="pres">
      <dgm:prSet presAssocID="{CCA43C8D-E17E-4972-BB24-9172E7EE223A}" presName="hierChild4" presStyleCnt="0"/>
      <dgm:spPr/>
    </dgm:pt>
    <dgm:pt modelId="{6FA550FF-C692-4E36-B567-335E6A064C97}" type="pres">
      <dgm:prSet presAssocID="{CCA43C8D-E17E-4972-BB24-9172E7EE223A}" presName="hierChild5" presStyleCnt="0"/>
      <dgm:spPr/>
    </dgm:pt>
    <dgm:pt modelId="{6605D6D3-E3D0-41B1-BA03-935D6E3FA3FE}" type="pres">
      <dgm:prSet presAssocID="{C2932450-F624-4EBC-AD3C-2FCCDEA278B7}" presName="hierChild5" presStyleCnt="0"/>
      <dgm:spPr/>
    </dgm:pt>
    <dgm:pt modelId="{48601A77-FF8B-4C18-A0EC-EB52CB79AB1C}" type="pres">
      <dgm:prSet presAssocID="{3EB349E5-999B-4753-962D-07B189800439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43899351-7941-43AA-8C3D-202A4D898202}" type="pres">
      <dgm:prSet presAssocID="{D77220AA-3EE5-4C39-B2EF-A4D4E4F74BDB}" presName="hierRoot3" presStyleCnt="0">
        <dgm:presLayoutVars>
          <dgm:hierBranch val="init"/>
        </dgm:presLayoutVars>
      </dgm:prSet>
      <dgm:spPr/>
    </dgm:pt>
    <dgm:pt modelId="{CDFD5BE8-D637-461A-9711-ADF6CAE6D1B0}" type="pres">
      <dgm:prSet presAssocID="{D77220AA-3EE5-4C39-B2EF-A4D4E4F74BDB}" presName="rootComposite3" presStyleCnt="0"/>
      <dgm:spPr/>
    </dgm:pt>
    <dgm:pt modelId="{626CDA94-02CC-4772-95F0-41F154326001}" type="pres">
      <dgm:prSet presAssocID="{D77220AA-3EE5-4C39-B2EF-A4D4E4F74BDB}" presName="rootText3" presStyleLbl="asst2" presStyleIdx="4" presStyleCnt="5" custScaleX="109936" custScaleY="137128" custLinFactNeighborX="2231" custLinFactNeighborY="-14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2D0CD-8A2E-458F-8FFD-1168A0C2F58A}" type="pres">
      <dgm:prSet presAssocID="{D77220AA-3EE5-4C39-B2EF-A4D4E4F74BDB}" presName="rootConnector3" presStyleLbl="asst2" presStyleIdx="4" presStyleCnt="5"/>
      <dgm:spPr/>
      <dgm:t>
        <a:bodyPr/>
        <a:lstStyle/>
        <a:p>
          <a:endParaRPr lang="en-US"/>
        </a:p>
      </dgm:t>
    </dgm:pt>
    <dgm:pt modelId="{4E85E2D9-7EF4-4445-823F-B2F24970E8BC}" type="pres">
      <dgm:prSet presAssocID="{D77220AA-3EE5-4C39-B2EF-A4D4E4F74BDB}" presName="hierChild6" presStyleCnt="0"/>
      <dgm:spPr/>
    </dgm:pt>
    <dgm:pt modelId="{94C580E7-6DF2-47CB-B00C-951751780BD1}" type="pres">
      <dgm:prSet presAssocID="{D77220AA-3EE5-4C39-B2EF-A4D4E4F74BDB}" presName="hierChild7" presStyleCnt="0"/>
      <dgm:spPr/>
    </dgm:pt>
    <dgm:pt modelId="{EFDCACC3-C2FA-4D03-9653-20730D6ABB7C}" type="pres">
      <dgm:prSet presAssocID="{765D9C27-713E-49DA-A013-F01728D43D7D}" presName="hierChild3" presStyleCnt="0"/>
      <dgm:spPr/>
    </dgm:pt>
  </dgm:ptLst>
  <dgm:cxnLst>
    <dgm:cxn modelId="{8D0798AC-6C6A-4E91-B010-4B6491F9C63B}" srcId="{6F1709BE-BAC4-4910-93B3-7318D99A74D4}" destId="{765D9C27-713E-49DA-A013-F01728D43D7D}" srcOrd="0" destOrd="0" parTransId="{A5521DC1-E4B2-4823-AB5E-5400F6AE24C4}" sibTransId="{E88B11CC-9039-4B8A-9087-AC0FD28D7AB8}"/>
    <dgm:cxn modelId="{99A208EA-51F6-4470-A680-5CE37FADC4D4}" type="presOf" srcId="{50EA47BD-1417-427C-9A91-6ADD16F706E2}" destId="{6CAED4E8-4411-4AF1-8CDD-D9941A2EF526}" srcOrd="1" destOrd="0" presId="urn:microsoft.com/office/officeart/2005/8/layout/orgChart1"/>
    <dgm:cxn modelId="{2E2329A9-6A7A-4E34-ABCA-A657DDB417AB}" type="presOf" srcId="{F7FBA998-052B-46C7-B0E6-3478C8095614}" destId="{E09D7671-E5B4-47F5-AB11-28608952F029}" srcOrd="0" destOrd="0" presId="urn:microsoft.com/office/officeart/2005/8/layout/orgChart1"/>
    <dgm:cxn modelId="{1E5C7C90-B87A-4AF6-BB29-CFC9CD3B187D}" type="presOf" srcId="{A63F8550-C8A5-4B38-BE8B-06D24061F077}" destId="{6905917E-CE85-495E-8E63-EA29868459D1}" srcOrd="1" destOrd="0" presId="urn:microsoft.com/office/officeart/2005/8/layout/orgChart1"/>
    <dgm:cxn modelId="{EE56D6B5-6EFE-451F-AEC0-84A45E0E89FB}" type="presOf" srcId="{462A5C8D-70E0-4218-8DAF-9343F2F96ED9}" destId="{BAB67A0D-A5AC-4787-90D1-EC3DD12F6817}" srcOrd="1" destOrd="0" presId="urn:microsoft.com/office/officeart/2005/8/layout/orgChart1"/>
    <dgm:cxn modelId="{6BDDA30F-9CF8-4336-A33A-6CEF0479B9A7}" type="presOf" srcId="{731F25CA-FEC8-4F0D-BF4E-5BC5DF5BA82C}" destId="{26BFC094-FCC0-4E03-9239-EF57D9C4374B}" srcOrd="1" destOrd="0" presId="urn:microsoft.com/office/officeart/2005/8/layout/orgChart1"/>
    <dgm:cxn modelId="{3D123785-47F4-44D9-9ECB-5C683C955FED}" type="presOf" srcId="{765D9C27-713E-49DA-A013-F01728D43D7D}" destId="{319C2875-87E7-441F-BFE5-B33BC3B9F2B5}" srcOrd="0" destOrd="0" presId="urn:microsoft.com/office/officeart/2005/8/layout/orgChart1"/>
    <dgm:cxn modelId="{17344AA6-157E-4350-8447-72E50661D886}" srcId="{765D9C27-713E-49DA-A013-F01728D43D7D}" destId="{A63F8550-C8A5-4B38-BE8B-06D24061F077}" srcOrd="0" destOrd="0" parTransId="{1215546D-0F2B-4666-9E08-3A238802C13D}" sibTransId="{2C5EFCCA-4249-4852-B08D-840C919F6DB1}"/>
    <dgm:cxn modelId="{E27A24C5-AFB7-412B-BBBF-E554B2C00B87}" type="presOf" srcId="{C2932450-F624-4EBC-AD3C-2FCCDEA278B7}" destId="{1ABBBF71-8B01-4BB8-826E-F35F0919F070}" srcOrd="1" destOrd="0" presId="urn:microsoft.com/office/officeart/2005/8/layout/orgChart1"/>
    <dgm:cxn modelId="{BEAF4E4A-C056-4BDA-B1C2-A899E9515BAF}" type="presOf" srcId="{3EB349E5-999B-4753-962D-07B189800439}" destId="{48601A77-FF8B-4C18-A0EC-EB52CB79AB1C}" srcOrd="0" destOrd="0" presId="urn:microsoft.com/office/officeart/2005/8/layout/orgChart1"/>
    <dgm:cxn modelId="{04E9CB4C-72CB-4CE3-80AF-4142B6819852}" srcId="{A63F8550-C8A5-4B38-BE8B-06D24061F077}" destId="{50EA47BD-1417-427C-9A91-6ADD16F706E2}" srcOrd="0" destOrd="0" parTransId="{914B45F1-2AD7-4FA8-9EF9-B5C0E4E13A07}" sibTransId="{3FE0F6E1-6EAB-4F30-BD79-91DE5E6CAD31}"/>
    <dgm:cxn modelId="{2C173042-8EB4-41E1-B6D8-5855D2533336}" type="presOf" srcId="{6F1709BE-BAC4-4910-93B3-7318D99A74D4}" destId="{BC3018E0-E576-45F4-8C93-3BFDF303613D}" srcOrd="0" destOrd="0" presId="urn:microsoft.com/office/officeart/2005/8/layout/orgChart1"/>
    <dgm:cxn modelId="{C2995541-9ABE-4F50-AE1B-F8BF24F839CF}" srcId="{A63F8550-C8A5-4B38-BE8B-06D24061F077}" destId="{462A5C8D-70E0-4218-8DAF-9343F2F96ED9}" srcOrd="2" destOrd="0" parTransId="{4CB609F4-03A7-48DD-B663-B5DEB22111B7}" sibTransId="{1382A98C-6F6F-4C6C-AA9B-CDECCEF6C342}"/>
    <dgm:cxn modelId="{AA675675-0461-407C-B6BD-D6E5600A3D86}" srcId="{A63F8550-C8A5-4B38-BE8B-06D24061F077}" destId="{F7FBA998-052B-46C7-B0E6-3478C8095614}" srcOrd="1" destOrd="0" parTransId="{93AFFE01-57C0-4190-AF65-C7F757214524}" sibTransId="{8A710DC8-FC4E-4F1C-96A6-0DD1C710410B}"/>
    <dgm:cxn modelId="{320A10EE-D550-424B-A651-38A8794809F5}" type="presOf" srcId="{914B45F1-2AD7-4FA8-9EF9-B5C0E4E13A07}" destId="{C89C5AB3-F5FE-44BC-A926-B96C598A358E}" srcOrd="0" destOrd="0" presId="urn:microsoft.com/office/officeart/2005/8/layout/orgChart1"/>
    <dgm:cxn modelId="{F0A7F0E3-27BF-4957-ABDD-54642D397AAF}" type="presOf" srcId="{50EA47BD-1417-427C-9A91-6ADD16F706E2}" destId="{8620FD40-3FB5-4A15-B810-FFFE214CC525}" srcOrd="0" destOrd="0" presId="urn:microsoft.com/office/officeart/2005/8/layout/orgChart1"/>
    <dgm:cxn modelId="{91595964-0B71-45A8-8BE5-1F1FA9F95E6B}" type="presOf" srcId="{D77220AA-3EE5-4C39-B2EF-A4D4E4F74BDB}" destId="{D292D0CD-8A2E-458F-8FFD-1168A0C2F58A}" srcOrd="1" destOrd="0" presId="urn:microsoft.com/office/officeart/2005/8/layout/orgChart1"/>
    <dgm:cxn modelId="{F92D652E-B5AF-4741-82BE-2EB162358553}" type="presOf" srcId="{A63F8550-C8A5-4B38-BE8B-06D24061F077}" destId="{1B065289-89E9-42D1-BA24-5C97FFFE5401}" srcOrd="0" destOrd="0" presId="urn:microsoft.com/office/officeart/2005/8/layout/orgChart1"/>
    <dgm:cxn modelId="{EDB379C7-56FD-4B75-8154-768B0603D307}" type="presOf" srcId="{93AFFE01-57C0-4190-AF65-C7F757214524}" destId="{3CFAEF2D-6D3D-4332-9482-633EA64134A9}" srcOrd="0" destOrd="0" presId="urn:microsoft.com/office/officeart/2005/8/layout/orgChart1"/>
    <dgm:cxn modelId="{25D535C8-5B64-4A02-902C-911145DF341C}" type="presOf" srcId="{6438706D-3C9A-421A-9A72-D43C37211092}" destId="{0E42D305-A680-458F-BF76-A0B31752AA4E}" srcOrd="0" destOrd="0" presId="urn:microsoft.com/office/officeart/2005/8/layout/orgChart1"/>
    <dgm:cxn modelId="{503B3686-74C9-4825-869E-0C450ACC3761}" type="presOf" srcId="{4CB609F4-03A7-48DD-B663-B5DEB22111B7}" destId="{3D2D89CA-0692-4583-B8F0-355685096D82}" srcOrd="0" destOrd="0" presId="urn:microsoft.com/office/officeart/2005/8/layout/orgChart1"/>
    <dgm:cxn modelId="{0AEC115F-9368-4F9C-B8FA-98B4E503699D}" type="presOf" srcId="{CCA43C8D-E17E-4972-BB24-9172E7EE223A}" destId="{A0195D8B-3292-4CDF-AAE9-DAF0BDD02414}" srcOrd="0" destOrd="0" presId="urn:microsoft.com/office/officeart/2005/8/layout/orgChart1"/>
    <dgm:cxn modelId="{18CE4085-0F59-4D2A-94D1-F5E57029C3B9}" type="presOf" srcId="{CCA43C8D-E17E-4972-BB24-9172E7EE223A}" destId="{60DE49E9-FB03-4522-A10C-48CDD60BB7F7}" srcOrd="1" destOrd="0" presId="urn:microsoft.com/office/officeart/2005/8/layout/orgChart1"/>
    <dgm:cxn modelId="{0AB687CB-D744-4B6A-929B-83C827500CF0}" srcId="{C2932450-F624-4EBC-AD3C-2FCCDEA278B7}" destId="{CCA43C8D-E17E-4972-BB24-9172E7EE223A}" srcOrd="0" destOrd="0" parTransId="{9CDAB263-D88A-4179-BE78-46147C3C1E29}" sibTransId="{B3D2B6B6-B1B8-44D5-A129-00E5A3953320}"/>
    <dgm:cxn modelId="{FFDB4E75-6339-4D0F-9AA5-2EFA712FBA16}" type="presOf" srcId="{731F25CA-FEC8-4F0D-BF4E-5BC5DF5BA82C}" destId="{C8F7EC95-A0EC-48C2-8F17-8DF3DE9B61F7}" srcOrd="0" destOrd="0" presId="urn:microsoft.com/office/officeart/2005/8/layout/orgChart1"/>
    <dgm:cxn modelId="{84B67E91-4755-4CC7-9C86-E1357320B18F}" type="presOf" srcId="{C2932450-F624-4EBC-AD3C-2FCCDEA278B7}" destId="{6A84F214-0898-487D-BF34-C4E6A197E5B7}" srcOrd="0" destOrd="0" presId="urn:microsoft.com/office/officeart/2005/8/layout/orgChart1"/>
    <dgm:cxn modelId="{F4821045-00ED-4C1B-9EDF-E568DB830A55}" type="presOf" srcId="{765D9C27-713E-49DA-A013-F01728D43D7D}" destId="{E04D894B-4EC3-4480-8EA9-BF85EDC2C027}" srcOrd="1" destOrd="0" presId="urn:microsoft.com/office/officeart/2005/8/layout/orgChart1"/>
    <dgm:cxn modelId="{8EE3ECA8-73A9-4806-8CDF-6D330E883335}" type="presOf" srcId="{462A5C8D-70E0-4218-8DAF-9343F2F96ED9}" destId="{BD2C4CA2-0519-424E-AA4A-104ED6A2D922}" srcOrd="0" destOrd="0" presId="urn:microsoft.com/office/officeart/2005/8/layout/orgChart1"/>
    <dgm:cxn modelId="{3CD16B10-AA80-4C2A-897D-A890CA902A13}" type="presOf" srcId="{6E4EF5CA-0358-4070-9747-1B0861190372}" destId="{05BBC149-21C0-4D31-A891-ADA85E0DA65D}" srcOrd="0" destOrd="0" presId="urn:microsoft.com/office/officeart/2005/8/layout/orgChart1"/>
    <dgm:cxn modelId="{FB876305-215E-4DC8-8D74-EFEC04C191B6}" srcId="{A63F8550-C8A5-4B38-BE8B-06D24061F077}" destId="{731F25CA-FEC8-4F0D-BF4E-5BC5DF5BA82C}" srcOrd="3" destOrd="0" parTransId="{6438706D-3C9A-421A-9A72-D43C37211092}" sibTransId="{F5DC0AD9-B404-4BC3-9151-DB87748230C1}"/>
    <dgm:cxn modelId="{8B1D7569-B1F8-4F7E-A0C3-5EA24EE529AA}" type="presOf" srcId="{68830ABE-92D3-48A5-AEBD-874AA4E83803}" destId="{FEAE6192-15FB-4616-8A27-515772404236}" srcOrd="0" destOrd="0" presId="urn:microsoft.com/office/officeart/2005/8/layout/orgChart1"/>
    <dgm:cxn modelId="{39810FCB-3890-4385-8272-B752A3163A50}" srcId="{C2932450-F624-4EBC-AD3C-2FCCDEA278B7}" destId="{D77220AA-3EE5-4C39-B2EF-A4D4E4F74BDB}" srcOrd="1" destOrd="0" parTransId="{3EB349E5-999B-4753-962D-07B189800439}" sibTransId="{09C586FD-A475-42E8-9FF2-B09BC6726054}"/>
    <dgm:cxn modelId="{8DC9A494-FA07-4A46-A3D1-BC9C656DA38D}" type="presOf" srcId="{D77220AA-3EE5-4C39-B2EF-A4D4E4F74BDB}" destId="{626CDA94-02CC-4772-95F0-41F154326001}" srcOrd="0" destOrd="0" presId="urn:microsoft.com/office/officeart/2005/8/layout/orgChart1"/>
    <dgm:cxn modelId="{2E82D20D-0142-473F-89F7-7E943CE824A6}" type="presOf" srcId="{F7FBA998-052B-46C7-B0E6-3478C8095614}" destId="{22DDEB50-34F0-41B5-9F20-895C3F52142D}" srcOrd="1" destOrd="0" presId="urn:microsoft.com/office/officeart/2005/8/layout/orgChart1"/>
    <dgm:cxn modelId="{52F6652D-3718-4D34-8047-C342AB79B871}" type="presOf" srcId="{D16DCDDE-CABA-4547-B45F-9F8BB1A14367}" destId="{51A138DC-FCB4-4869-B42C-8CCA2759D766}" srcOrd="0" destOrd="0" presId="urn:microsoft.com/office/officeart/2005/8/layout/orgChart1"/>
    <dgm:cxn modelId="{1FC97571-58FB-4BA5-BA9D-774C603E11DB}" type="presOf" srcId="{68830ABE-92D3-48A5-AEBD-874AA4E83803}" destId="{CA4BBE39-F5FE-404F-8067-1B0E94BE1A9C}" srcOrd="1" destOrd="0" presId="urn:microsoft.com/office/officeart/2005/8/layout/orgChart1"/>
    <dgm:cxn modelId="{337E6894-BC40-42FF-BAFA-F81F33AF07E8}" type="presOf" srcId="{9CDAB263-D88A-4179-BE78-46147C3C1E29}" destId="{7787AADF-BBD9-478D-89E7-8EA2BF2CD502}" srcOrd="0" destOrd="0" presId="urn:microsoft.com/office/officeart/2005/8/layout/orgChart1"/>
    <dgm:cxn modelId="{11341591-5CCB-48DC-BA29-C510B7086081}" srcId="{A63F8550-C8A5-4B38-BE8B-06D24061F077}" destId="{68830ABE-92D3-48A5-AEBD-874AA4E83803}" srcOrd="4" destOrd="0" parTransId="{6E4EF5CA-0358-4070-9747-1B0861190372}" sibTransId="{26347D7F-D809-43C4-8396-0C6B6B1620FF}"/>
    <dgm:cxn modelId="{B21AEA38-F83D-4A99-BDD8-D1A34C3409CD}" type="presOf" srcId="{1215546D-0F2B-4666-9E08-3A238802C13D}" destId="{E1A198AF-8EC2-450B-8AAE-A31166488D36}" srcOrd="0" destOrd="0" presId="urn:microsoft.com/office/officeart/2005/8/layout/orgChart1"/>
    <dgm:cxn modelId="{CB137215-78C5-4F76-8423-7A4A2E14650E}" srcId="{765D9C27-713E-49DA-A013-F01728D43D7D}" destId="{C2932450-F624-4EBC-AD3C-2FCCDEA278B7}" srcOrd="1" destOrd="0" parTransId="{D16DCDDE-CABA-4547-B45F-9F8BB1A14367}" sibTransId="{50668300-5A92-420C-9D13-AB092E8E13E9}"/>
    <dgm:cxn modelId="{E69E4AA4-3E11-491D-BFA7-1FDEBDCE8E93}" type="presParOf" srcId="{BC3018E0-E576-45F4-8C93-3BFDF303613D}" destId="{5BCD7093-7DF6-4D5C-87C2-9C63ADCB6F64}" srcOrd="0" destOrd="0" presId="urn:microsoft.com/office/officeart/2005/8/layout/orgChart1"/>
    <dgm:cxn modelId="{6948A44B-DE50-482B-AD96-D8DAFA9575D1}" type="presParOf" srcId="{5BCD7093-7DF6-4D5C-87C2-9C63ADCB6F64}" destId="{4BD69975-7857-463B-8A33-15AB15CC9900}" srcOrd="0" destOrd="0" presId="urn:microsoft.com/office/officeart/2005/8/layout/orgChart1"/>
    <dgm:cxn modelId="{6BE3FD31-A3F2-40D7-B94E-0486A40049A9}" type="presParOf" srcId="{4BD69975-7857-463B-8A33-15AB15CC9900}" destId="{319C2875-87E7-441F-BFE5-B33BC3B9F2B5}" srcOrd="0" destOrd="0" presId="urn:microsoft.com/office/officeart/2005/8/layout/orgChart1"/>
    <dgm:cxn modelId="{503433F0-BB7C-4E1C-BEE2-78B8967E0061}" type="presParOf" srcId="{4BD69975-7857-463B-8A33-15AB15CC9900}" destId="{E04D894B-4EC3-4480-8EA9-BF85EDC2C027}" srcOrd="1" destOrd="0" presId="urn:microsoft.com/office/officeart/2005/8/layout/orgChart1"/>
    <dgm:cxn modelId="{0540E08A-F1E8-41E5-B24C-486DC3B203B6}" type="presParOf" srcId="{5BCD7093-7DF6-4D5C-87C2-9C63ADCB6F64}" destId="{DF58516C-7689-45EB-B729-25413B1A878D}" srcOrd="1" destOrd="0" presId="urn:microsoft.com/office/officeart/2005/8/layout/orgChart1"/>
    <dgm:cxn modelId="{5BEAF5BF-D9A8-4C94-8748-62BDE3B5269E}" type="presParOf" srcId="{DF58516C-7689-45EB-B729-25413B1A878D}" destId="{E1A198AF-8EC2-450B-8AAE-A31166488D36}" srcOrd="0" destOrd="0" presId="urn:microsoft.com/office/officeart/2005/8/layout/orgChart1"/>
    <dgm:cxn modelId="{4CC9B5D5-5743-4286-B317-6BCE9587BDB1}" type="presParOf" srcId="{DF58516C-7689-45EB-B729-25413B1A878D}" destId="{F3978FC5-450F-4F91-BDBD-9EEC0265FDF5}" srcOrd="1" destOrd="0" presId="urn:microsoft.com/office/officeart/2005/8/layout/orgChart1"/>
    <dgm:cxn modelId="{2C8137E6-9C3E-4251-AC08-25A3072A2539}" type="presParOf" srcId="{F3978FC5-450F-4F91-BDBD-9EEC0265FDF5}" destId="{6BFEECAD-2F61-4107-A36D-D4A2EC96AA6C}" srcOrd="0" destOrd="0" presId="urn:microsoft.com/office/officeart/2005/8/layout/orgChart1"/>
    <dgm:cxn modelId="{49744D68-EC49-4CDE-A72B-237D8636B1E6}" type="presParOf" srcId="{6BFEECAD-2F61-4107-A36D-D4A2EC96AA6C}" destId="{1B065289-89E9-42D1-BA24-5C97FFFE5401}" srcOrd="0" destOrd="0" presId="urn:microsoft.com/office/officeart/2005/8/layout/orgChart1"/>
    <dgm:cxn modelId="{293F97F8-7A32-4929-BCE4-C81C7D29593D}" type="presParOf" srcId="{6BFEECAD-2F61-4107-A36D-D4A2EC96AA6C}" destId="{6905917E-CE85-495E-8E63-EA29868459D1}" srcOrd="1" destOrd="0" presId="urn:microsoft.com/office/officeart/2005/8/layout/orgChart1"/>
    <dgm:cxn modelId="{618BFF3C-D1CE-4EC4-91B0-1404F95FD212}" type="presParOf" srcId="{F3978FC5-450F-4F91-BDBD-9EEC0265FDF5}" destId="{F6FA46C4-24A1-4DF0-8039-CF262545F839}" srcOrd="1" destOrd="0" presId="urn:microsoft.com/office/officeart/2005/8/layout/orgChart1"/>
    <dgm:cxn modelId="{38807EA2-48A3-4571-812F-1C6B5896679D}" type="presParOf" srcId="{F6FA46C4-24A1-4DF0-8039-CF262545F839}" destId="{C89C5AB3-F5FE-44BC-A926-B96C598A358E}" srcOrd="0" destOrd="0" presId="urn:microsoft.com/office/officeart/2005/8/layout/orgChart1"/>
    <dgm:cxn modelId="{82DCCEBC-856D-42F2-841C-ECFF8D60D1B9}" type="presParOf" srcId="{F6FA46C4-24A1-4DF0-8039-CF262545F839}" destId="{C8427164-FD58-4FC5-A52A-73A2CB0C2D33}" srcOrd="1" destOrd="0" presId="urn:microsoft.com/office/officeart/2005/8/layout/orgChart1"/>
    <dgm:cxn modelId="{0DC6D652-90C9-445B-8A37-AAB57D41ABE5}" type="presParOf" srcId="{C8427164-FD58-4FC5-A52A-73A2CB0C2D33}" destId="{90CDD562-6CE1-4597-BBCD-DE36B6CFCDC8}" srcOrd="0" destOrd="0" presId="urn:microsoft.com/office/officeart/2005/8/layout/orgChart1"/>
    <dgm:cxn modelId="{49EB7604-E5C3-4040-A0B9-D654C4AF2BC3}" type="presParOf" srcId="{90CDD562-6CE1-4597-BBCD-DE36B6CFCDC8}" destId="{8620FD40-3FB5-4A15-B810-FFFE214CC525}" srcOrd="0" destOrd="0" presId="urn:microsoft.com/office/officeart/2005/8/layout/orgChart1"/>
    <dgm:cxn modelId="{0D3B12EF-7750-42D3-8A8F-56F6D45BFC33}" type="presParOf" srcId="{90CDD562-6CE1-4597-BBCD-DE36B6CFCDC8}" destId="{6CAED4E8-4411-4AF1-8CDD-D9941A2EF526}" srcOrd="1" destOrd="0" presId="urn:microsoft.com/office/officeart/2005/8/layout/orgChart1"/>
    <dgm:cxn modelId="{58B129AB-6EF0-4D14-A08E-4C3D60D4CB4C}" type="presParOf" srcId="{C8427164-FD58-4FC5-A52A-73A2CB0C2D33}" destId="{3D2CBA14-8BB7-4F6A-A5E9-D429E6A78FE3}" srcOrd="1" destOrd="0" presId="urn:microsoft.com/office/officeart/2005/8/layout/orgChart1"/>
    <dgm:cxn modelId="{023EDF6E-C1DE-4C45-ACF1-9173B2BBB58E}" type="presParOf" srcId="{C8427164-FD58-4FC5-A52A-73A2CB0C2D33}" destId="{1C44C5F5-CAB7-4657-ADF7-F6F66CAD9CCC}" srcOrd="2" destOrd="0" presId="urn:microsoft.com/office/officeart/2005/8/layout/orgChart1"/>
    <dgm:cxn modelId="{8CB967C3-8EE5-434C-9D1E-84B306FA9CFF}" type="presParOf" srcId="{F3978FC5-450F-4F91-BDBD-9EEC0265FDF5}" destId="{38E4C0DE-3EC3-4386-ADB7-BF59C6668FD7}" srcOrd="2" destOrd="0" presId="urn:microsoft.com/office/officeart/2005/8/layout/orgChart1"/>
    <dgm:cxn modelId="{B7C08220-CFA5-4ACA-8106-0E03EDAEE3A6}" type="presParOf" srcId="{38E4C0DE-3EC3-4386-ADB7-BF59C6668FD7}" destId="{3CFAEF2D-6D3D-4332-9482-633EA64134A9}" srcOrd="0" destOrd="0" presId="urn:microsoft.com/office/officeart/2005/8/layout/orgChart1"/>
    <dgm:cxn modelId="{DC4A8E82-60EE-48A6-8369-365C66ACB339}" type="presParOf" srcId="{38E4C0DE-3EC3-4386-ADB7-BF59C6668FD7}" destId="{7D387435-DE56-4AE4-9702-A22ABA332FEE}" srcOrd="1" destOrd="0" presId="urn:microsoft.com/office/officeart/2005/8/layout/orgChart1"/>
    <dgm:cxn modelId="{BFB1842D-5AB0-412B-856A-04B425D22434}" type="presParOf" srcId="{7D387435-DE56-4AE4-9702-A22ABA332FEE}" destId="{F337D9DA-22FB-42E4-AB85-72DCCC1A3887}" srcOrd="0" destOrd="0" presId="urn:microsoft.com/office/officeart/2005/8/layout/orgChart1"/>
    <dgm:cxn modelId="{E080C84C-0F46-4289-AD5C-F325E0353F90}" type="presParOf" srcId="{F337D9DA-22FB-42E4-AB85-72DCCC1A3887}" destId="{E09D7671-E5B4-47F5-AB11-28608952F029}" srcOrd="0" destOrd="0" presId="urn:microsoft.com/office/officeart/2005/8/layout/orgChart1"/>
    <dgm:cxn modelId="{101F5D6B-4898-4851-8F6C-425F85FE2E4A}" type="presParOf" srcId="{F337D9DA-22FB-42E4-AB85-72DCCC1A3887}" destId="{22DDEB50-34F0-41B5-9F20-895C3F52142D}" srcOrd="1" destOrd="0" presId="urn:microsoft.com/office/officeart/2005/8/layout/orgChart1"/>
    <dgm:cxn modelId="{29998E42-3827-453C-9F79-84850E2EE541}" type="presParOf" srcId="{7D387435-DE56-4AE4-9702-A22ABA332FEE}" destId="{7D53B128-C273-4305-A47D-E0712B996D71}" srcOrd="1" destOrd="0" presId="urn:microsoft.com/office/officeart/2005/8/layout/orgChart1"/>
    <dgm:cxn modelId="{9D381187-0114-4EA8-BE4F-D55EB7A385CE}" type="presParOf" srcId="{7D387435-DE56-4AE4-9702-A22ABA332FEE}" destId="{C3581A18-EA31-4491-A5CC-1F264E3A459A}" srcOrd="2" destOrd="0" presId="urn:microsoft.com/office/officeart/2005/8/layout/orgChart1"/>
    <dgm:cxn modelId="{7B60DE8F-4914-4907-AD0D-744F19A15E51}" type="presParOf" srcId="{38E4C0DE-3EC3-4386-ADB7-BF59C6668FD7}" destId="{3D2D89CA-0692-4583-B8F0-355685096D82}" srcOrd="2" destOrd="0" presId="urn:microsoft.com/office/officeart/2005/8/layout/orgChart1"/>
    <dgm:cxn modelId="{C44E39D3-46E6-484D-AA68-BE9F14505BBE}" type="presParOf" srcId="{38E4C0DE-3EC3-4386-ADB7-BF59C6668FD7}" destId="{80D3FE82-1E88-4AEB-B97C-107D13CDFF87}" srcOrd="3" destOrd="0" presId="urn:microsoft.com/office/officeart/2005/8/layout/orgChart1"/>
    <dgm:cxn modelId="{50AFF913-58BC-44A1-81E1-754287B367CC}" type="presParOf" srcId="{80D3FE82-1E88-4AEB-B97C-107D13CDFF87}" destId="{F010677F-BE6A-4C10-829D-8F44CF98B079}" srcOrd="0" destOrd="0" presId="urn:microsoft.com/office/officeart/2005/8/layout/orgChart1"/>
    <dgm:cxn modelId="{FD3D4C78-B595-4678-BDE4-F90A0B1C47E7}" type="presParOf" srcId="{F010677F-BE6A-4C10-829D-8F44CF98B079}" destId="{BD2C4CA2-0519-424E-AA4A-104ED6A2D922}" srcOrd="0" destOrd="0" presId="urn:microsoft.com/office/officeart/2005/8/layout/orgChart1"/>
    <dgm:cxn modelId="{A08D5B47-3F29-42F3-A177-9DF2CC99E03D}" type="presParOf" srcId="{F010677F-BE6A-4C10-829D-8F44CF98B079}" destId="{BAB67A0D-A5AC-4787-90D1-EC3DD12F6817}" srcOrd="1" destOrd="0" presId="urn:microsoft.com/office/officeart/2005/8/layout/orgChart1"/>
    <dgm:cxn modelId="{0B3D70E7-D6A9-4919-B61E-0E74A2574E48}" type="presParOf" srcId="{80D3FE82-1E88-4AEB-B97C-107D13CDFF87}" destId="{9D7BF3FD-DBBB-4DF5-B570-AB2B098E7EFA}" srcOrd="1" destOrd="0" presId="urn:microsoft.com/office/officeart/2005/8/layout/orgChart1"/>
    <dgm:cxn modelId="{28107763-6B61-499B-9462-ED558306D9A9}" type="presParOf" srcId="{80D3FE82-1E88-4AEB-B97C-107D13CDFF87}" destId="{4E6863AC-EF57-4254-8DF3-4FDA2EE2E146}" srcOrd="2" destOrd="0" presId="urn:microsoft.com/office/officeart/2005/8/layout/orgChart1"/>
    <dgm:cxn modelId="{40A41D28-5BAD-45C3-84F1-CF5C1C943277}" type="presParOf" srcId="{38E4C0DE-3EC3-4386-ADB7-BF59C6668FD7}" destId="{0E42D305-A680-458F-BF76-A0B31752AA4E}" srcOrd="4" destOrd="0" presId="urn:microsoft.com/office/officeart/2005/8/layout/orgChart1"/>
    <dgm:cxn modelId="{6A8BC851-FC20-4058-88CF-71753DA8002C}" type="presParOf" srcId="{38E4C0DE-3EC3-4386-ADB7-BF59C6668FD7}" destId="{787F4BAB-0EAA-4614-BD25-DE66036F1FBD}" srcOrd="5" destOrd="0" presId="urn:microsoft.com/office/officeart/2005/8/layout/orgChart1"/>
    <dgm:cxn modelId="{F004AB52-0FA1-4AFD-87CC-99BD9BBD3427}" type="presParOf" srcId="{787F4BAB-0EAA-4614-BD25-DE66036F1FBD}" destId="{FB939D87-246E-4331-B7A9-6AD741133B1D}" srcOrd="0" destOrd="0" presId="urn:microsoft.com/office/officeart/2005/8/layout/orgChart1"/>
    <dgm:cxn modelId="{20059BA3-70C3-4893-9F22-5B7810D4FE8B}" type="presParOf" srcId="{FB939D87-246E-4331-B7A9-6AD741133B1D}" destId="{C8F7EC95-A0EC-48C2-8F17-8DF3DE9B61F7}" srcOrd="0" destOrd="0" presId="urn:microsoft.com/office/officeart/2005/8/layout/orgChart1"/>
    <dgm:cxn modelId="{D2AF08D4-7608-4422-B609-EBC6A9B34515}" type="presParOf" srcId="{FB939D87-246E-4331-B7A9-6AD741133B1D}" destId="{26BFC094-FCC0-4E03-9239-EF57D9C4374B}" srcOrd="1" destOrd="0" presId="urn:microsoft.com/office/officeart/2005/8/layout/orgChart1"/>
    <dgm:cxn modelId="{43BA9096-590E-47D4-A4DA-7377C9D826DE}" type="presParOf" srcId="{787F4BAB-0EAA-4614-BD25-DE66036F1FBD}" destId="{5E085761-923A-48ED-A6AA-F42861875941}" srcOrd="1" destOrd="0" presId="urn:microsoft.com/office/officeart/2005/8/layout/orgChart1"/>
    <dgm:cxn modelId="{A757C81F-88C9-440D-897F-D1F30363DC29}" type="presParOf" srcId="{787F4BAB-0EAA-4614-BD25-DE66036F1FBD}" destId="{992F359B-6E4C-4144-B089-84C2FCBEF4DF}" srcOrd="2" destOrd="0" presId="urn:microsoft.com/office/officeart/2005/8/layout/orgChart1"/>
    <dgm:cxn modelId="{FE5AA083-27A6-4A8A-8F57-39044173A51B}" type="presParOf" srcId="{38E4C0DE-3EC3-4386-ADB7-BF59C6668FD7}" destId="{05BBC149-21C0-4D31-A891-ADA85E0DA65D}" srcOrd="6" destOrd="0" presId="urn:microsoft.com/office/officeart/2005/8/layout/orgChart1"/>
    <dgm:cxn modelId="{848DDE6E-EA58-45F3-A316-A072F5825867}" type="presParOf" srcId="{38E4C0DE-3EC3-4386-ADB7-BF59C6668FD7}" destId="{193EA9FD-0BBF-43F1-B527-2F22266DF986}" srcOrd="7" destOrd="0" presId="urn:microsoft.com/office/officeart/2005/8/layout/orgChart1"/>
    <dgm:cxn modelId="{A7691627-EF30-411F-ABA1-B32C90D4594F}" type="presParOf" srcId="{193EA9FD-0BBF-43F1-B527-2F22266DF986}" destId="{42F3A16F-5AFE-4A63-9D2D-AE2ECDDBB298}" srcOrd="0" destOrd="0" presId="urn:microsoft.com/office/officeart/2005/8/layout/orgChart1"/>
    <dgm:cxn modelId="{7EAAC4E0-5C53-47F5-AE72-A414925CD6D3}" type="presParOf" srcId="{42F3A16F-5AFE-4A63-9D2D-AE2ECDDBB298}" destId="{FEAE6192-15FB-4616-8A27-515772404236}" srcOrd="0" destOrd="0" presId="urn:microsoft.com/office/officeart/2005/8/layout/orgChart1"/>
    <dgm:cxn modelId="{40B2181D-ECF2-4EE4-8B53-C84D59A45E7E}" type="presParOf" srcId="{42F3A16F-5AFE-4A63-9D2D-AE2ECDDBB298}" destId="{CA4BBE39-F5FE-404F-8067-1B0E94BE1A9C}" srcOrd="1" destOrd="0" presId="urn:microsoft.com/office/officeart/2005/8/layout/orgChart1"/>
    <dgm:cxn modelId="{4712A560-E605-4FC9-AE4B-ECD5D8B2BBED}" type="presParOf" srcId="{193EA9FD-0BBF-43F1-B527-2F22266DF986}" destId="{DC3C7687-11DE-400B-9898-56EF66FC65F4}" srcOrd="1" destOrd="0" presId="urn:microsoft.com/office/officeart/2005/8/layout/orgChart1"/>
    <dgm:cxn modelId="{C0040C24-EEEF-4D7A-BE3C-FB022165FE1E}" type="presParOf" srcId="{193EA9FD-0BBF-43F1-B527-2F22266DF986}" destId="{8301984E-78C9-4039-84BE-89FB24B6730E}" srcOrd="2" destOrd="0" presId="urn:microsoft.com/office/officeart/2005/8/layout/orgChart1"/>
    <dgm:cxn modelId="{9565831F-34B0-4F12-B473-454F749788BB}" type="presParOf" srcId="{DF58516C-7689-45EB-B729-25413B1A878D}" destId="{51A138DC-FCB4-4869-B42C-8CCA2759D766}" srcOrd="2" destOrd="0" presId="urn:microsoft.com/office/officeart/2005/8/layout/orgChart1"/>
    <dgm:cxn modelId="{4B9F56D5-44E9-45B4-99FC-DA7EAF0F9ED5}" type="presParOf" srcId="{DF58516C-7689-45EB-B729-25413B1A878D}" destId="{1842BA82-9ADC-40B9-B558-E8E7FD8F3DE4}" srcOrd="3" destOrd="0" presId="urn:microsoft.com/office/officeart/2005/8/layout/orgChart1"/>
    <dgm:cxn modelId="{42FA1513-31FD-43E7-8EBB-0A47849494A8}" type="presParOf" srcId="{1842BA82-9ADC-40B9-B558-E8E7FD8F3DE4}" destId="{491064B0-B545-4021-8A41-CDF6B2DB25CE}" srcOrd="0" destOrd="0" presId="urn:microsoft.com/office/officeart/2005/8/layout/orgChart1"/>
    <dgm:cxn modelId="{48CEAC8D-3D03-4B7D-80BD-887DAC3E4946}" type="presParOf" srcId="{491064B0-B545-4021-8A41-CDF6B2DB25CE}" destId="{6A84F214-0898-487D-BF34-C4E6A197E5B7}" srcOrd="0" destOrd="0" presId="urn:microsoft.com/office/officeart/2005/8/layout/orgChart1"/>
    <dgm:cxn modelId="{95E9FEA4-B3DC-43DE-887E-F78DAAE9587E}" type="presParOf" srcId="{491064B0-B545-4021-8A41-CDF6B2DB25CE}" destId="{1ABBBF71-8B01-4BB8-826E-F35F0919F070}" srcOrd="1" destOrd="0" presId="urn:microsoft.com/office/officeart/2005/8/layout/orgChart1"/>
    <dgm:cxn modelId="{0D809509-ED42-4B73-A862-6F6827B8D022}" type="presParOf" srcId="{1842BA82-9ADC-40B9-B558-E8E7FD8F3DE4}" destId="{C0553EFC-E4D2-4947-A715-8D00EC378DDF}" srcOrd="1" destOrd="0" presId="urn:microsoft.com/office/officeart/2005/8/layout/orgChart1"/>
    <dgm:cxn modelId="{452B0286-7A2D-4C3F-94C4-91C23B6FC86F}" type="presParOf" srcId="{C0553EFC-E4D2-4947-A715-8D00EC378DDF}" destId="{7787AADF-BBD9-478D-89E7-8EA2BF2CD502}" srcOrd="0" destOrd="0" presId="urn:microsoft.com/office/officeart/2005/8/layout/orgChart1"/>
    <dgm:cxn modelId="{1DEBDA62-B4AC-447C-B11C-8A87EB0D41BD}" type="presParOf" srcId="{C0553EFC-E4D2-4947-A715-8D00EC378DDF}" destId="{6BD549B9-FE3F-499B-904C-A786DD28B402}" srcOrd="1" destOrd="0" presId="urn:microsoft.com/office/officeart/2005/8/layout/orgChart1"/>
    <dgm:cxn modelId="{FD5A6C2B-293B-4B3F-A2EA-B3C5E9C3C1FD}" type="presParOf" srcId="{6BD549B9-FE3F-499B-904C-A786DD28B402}" destId="{6D4E1D68-3ECF-4704-B991-3FF6AC21BE30}" srcOrd="0" destOrd="0" presId="urn:microsoft.com/office/officeart/2005/8/layout/orgChart1"/>
    <dgm:cxn modelId="{73FC5232-1758-44D0-901D-68BFCCE79B19}" type="presParOf" srcId="{6D4E1D68-3ECF-4704-B991-3FF6AC21BE30}" destId="{A0195D8B-3292-4CDF-AAE9-DAF0BDD02414}" srcOrd="0" destOrd="0" presId="urn:microsoft.com/office/officeart/2005/8/layout/orgChart1"/>
    <dgm:cxn modelId="{974FAC2A-2B81-4284-84B4-A9C82381EDBE}" type="presParOf" srcId="{6D4E1D68-3ECF-4704-B991-3FF6AC21BE30}" destId="{60DE49E9-FB03-4522-A10C-48CDD60BB7F7}" srcOrd="1" destOrd="0" presId="urn:microsoft.com/office/officeart/2005/8/layout/orgChart1"/>
    <dgm:cxn modelId="{66033144-5DF9-4F33-B4AA-C1C8C6EB16C3}" type="presParOf" srcId="{6BD549B9-FE3F-499B-904C-A786DD28B402}" destId="{950A792D-D418-4645-BB45-754F82C383DE}" srcOrd="1" destOrd="0" presId="urn:microsoft.com/office/officeart/2005/8/layout/orgChart1"/>
    <dgm:cxn modelId="{C025D795-0C50-4110-A6DC-E7AD81504456}" type="presParOf" srcId="{6BD549B9-FE3F-499B-904C-A786DD28B402}" destId="{6FA550FF-C692-4E36-B567-335E6A064C97}" srcOrd="2" destOrd="0" presId="urn:microsoft.com/office/officeart/2005/8/layout/orgChart1"/>
    <dgm:cxn modelId="{A071DD7C-6805-4AFF-9C06-3997DB87A01D}" type="presParOf" srcId="{1842BA82-9ADC-40B9-B558-E8E7FD8F3DE4}" destId="{6605D6D3-E3D0-41B1-BA03-935D6E3FA3FE}" srcOrd="2" destOrd="0" presId="urn:microsoft.com/office/officeart/2005/8/layout/orgChart1"/>
    <dgm:cxn modelId="{AB55B73A-810D-4199-805B-A55174928181}" type="presParOf" srcId="{6605D6D3-E3D0-41B1-BA03-935D6E3FA3FE}" destId="{48601A77-FF8B-4C18-A0EC-EB52CB79AB1C}" srcOrd="0" destOrd="0" presId="urn:microsoft.com/office/officeart/2005/8/layout/orgChart1"/>
    <dgm:cxn modelId="{F5182A2B-0637-4F32-88F2-14A884A357AD}" type="presParOf" srcId="{6605D6D3-E3D0-41B1-BA03-935D6E3FA3FE}" destId="{43899351-7941-43AA-8C3D-202A4D898202}" srcOrd="1" destOrd="0" presId="urn:microsoft.com/office/officeart/2005/8/layout/orgChart1"/>
    <dgm:cxn modelId="{74B92F57-571A-4190-9DFA-E3EE0E737295}" type="presParOf" srcId="{43899351-7941-43AA-8C3D-202A4D898202}" destId="{CDFD5BE8-D637-461A-9711-ADF6CAE6D1B0}" srcOrd="0" destOrd="0" presId="urn:microsoft.com/office/officeart/2005/8/layout/orgChart1"/>
    <dgm:cxn modelId="{A5C9A7B4-E4E1-445A-8543-4B14640B16D9}" type="presParOf" srcId="{CDFD5BE8-D637-461A-9711-ADF6CAE6D1B0}" destId="{626CDA94-02CC-4772-95F0-41F154326001}" srcOrd="0" destOrd="0" presId="urn:microsoft.com/office/officeart/2005/8/layout/orgChart1"/>
    <dgm:cxn modelId="{40263855-90C4-4E61-897A-7736189803F4}" type="presParOf" srcId="{CDFD5BE8-D637-461A-9711-ADF6CAE6D1B0}" destId="{D292D0CD-8A2E-458F-8FFD-1168A0C2F58A}" srcOrd="1" destOrd="0" presId="urn:microsoft.com/office/officeart/2005/8/layout/orgChart1"/>
    <dgm:cxn modelId="{DEE76E26-539E-462D-8E05-69E2D1EA8748}" type="presParOf" srcId="{43899351-7941-43AA-8C3D-202A4D898202}" destId="{4E85E2D9-7EF4-4445-823F-B2F24970E8BC}" srcOrd="1" destOrd="0" presId="urn:microsoft.com/office/officeart/2005/8/layout/orgChart1"/>
    <dgm:cxn modelId="{28BBCE61-C297-4B6D-B70F-8B44E8871F02}" type="presParOf" srcId="{43899351-7941-43AA-8C3D-202A4D898202}" destId="{94C580E7-6DF2-47CB-B00C-951751780BD1}" srcOrd="2" destOrd="0" presId="urn:microsoft.com/office/officeart/2005/8/layout/orgChart1"/>
    <dgm:cxn modelId="{79E00DA5-4CB3-49C8-886C-BA9BEC5AE519}" type="presParOf" srcId="{5BCD7093-7DF6-4D5C-87C2-9C63ADCB6F64}" destId="{EFDCACC3-C2FA-4D03-9653-20730D6ABB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42F63-D19E-4037-A03D-A73A7A728D77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A86F1C0C-2952-4023-A45D-5EB2E2D0D3C3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Animal is placed on the platform</a:t>
          </a:r>
        </a:p>
      </dgm:t>
    </dgm:pt>
    <dgm:pt modelId="{FB1F8D11-8B3B-456E-B3E5-ACCCEDE7B922}" type="parTrans" cxnId="{52CC742A-411A-46CA-8412-187CE19A1B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DD2F4A-5CD3-4C0D-A663-2EAFE0B39E0D}" type="sibTrans" cxnId="{52CC742A-411A-46CA-8412-187CE19A1B18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B6A17CF2-AC64-4DC3-925B-822AB4917BA4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Released after raising the cylinder</a:t>
          </a:r>
        </a:p>
      </dgm:t>
    </dgm:pt>
    <dgm:pt modelId="{25C890A3-DCE2-44F4-8724-2B5A1DA2328C}" type="parTrans" cxnId="{6591C217-D539-40AB-80F6-5CA534CFCC8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5C38B2-30FF-4D6E-9AC6-A9E3EC6375E8}" type="sibTrans" cxnId="{6591C217-D539-40AB-80F6-5CA534CFCC84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78962EDB-1967-4481-A7FA-A85BAEF0BC4F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After 10 seconds of exploration, it is returned to the home cage</a:t>
          </a:r>
        </a:p>
      </dgm:t>
    </dgm:pt>
    <dgm:pt modelId="{B4139C6A-A7D1-4065-B8C5-DC15B8578A0B}" type="parTrans" cxnId="{236466F6-3054-4E7A-ABFA-6D2FD53C78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A8EB73C-4854-4ED7-9E84-ACBD29269625}" type="sibTrans" cxnId="{236466F6-3054-4E7A-ABFA-6D2FD53C78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FD75A6A-6F84-4C69-A72D-1EBBEA95329C}">
      <dgm:prSet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Latency to descend is measured</a:t>
          </a:r>
        </a:p>
      </dgm:t>
    </dgm:pt>
    <dgm:pt modelId="{036EECEC-B538-4468-A4C9-BBBEAB842989}" type="parTrans" cxnId="{B94D4E06-E7A4-4A0A-92E6-D77B760D62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DA7759-3745-4347-819F-D57ACEB66622}" type="sibTrans" cxnId="{B94D4E06-E7A4-4A0A-92E6-D77B760D626E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3E55995A-1DA2-4B94-A59C-866297F065B7}" type="pres">
      <dgm:prSet presAssocID="{BD142F63-D19E-4037-A03D-A73A7A728D77}" presName="linearFlow" presStyleCnt="0">
        <dgm:presLayoutVars>
          <dgm:resizeHandles val="exact"/>
        </dgm:presLayoutVars>
      </dgm:prSet>
      <dgm:spPr/>
    </dgm:pt>
    <dgm:pt modelId="{786E89F8-CA19-458D-8BBF-92FE10A24041}" type="pres">
      <dgm:prSet presAssocID="{A86F1C0C-2952-4023-A45D-5EB2E2D0D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A3B9A-6CEF-4170-A6C1-614AC596D605}" type="pres">
      <dgm:prSet presAssocID="{C1DD2F4A-5CD3-4C0D-A663-2EAFE0B39E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DFC1F84-EBC1-4C19-9DFE-126660C011F8}" type="pres">
      <dgm:prSet presAssocID="{C1DD2F4A-5CD3-4C0D-A663-2EAFE0B39E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89EEC63-30BD-4C6D-B6A8-322DE153C869}" type="pres">
      <dgm:prSet presAssocID="{B6A17CF2-AC64-4DC3-925B-822AB4917B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DB3EC-379E-4A54-81D9-2AED0300C17D}" type="pres">
      <dgm:prSet presAssocID="{C85C38B2-30FF-4D6E-9AC6-A9E3EC6375E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E43FD09-C565-406A-BA2B-43F08CCDEF3C}" type="pres">
      <dgm:prSet presAssocID="{C85C38B2-30FF-4D6E-9AC6-A9E3EC6375E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AB98C6-5579-44B5-B0EF-E0B2CB508527}" type="pres">
      <dgm:prSet presAssocID="{8FD75A6A-6F84-4C69-A72D-1EBBEA9532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07BCE-DBEA-4DD2-BE4D-1CE80B6F5017}" type="pres">
      <dgm:prSet presAssocID="{24DA7759-3745-4347-819F-D57ACEB666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508B74E-259B-45EB-8619-CAA525AD6EBB}" type="pres">
      <dgm:prSet presAssocID="{24DA7759-3745-4347-819F-D57ACEB666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1215D6D-3B25-49D1-A0DD-49CE30F9C95C}" type="pres">
      <dgm:prSet presAssocID="{78962EDB-1967-4481-A7FA-A85BAEF0BC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293EC-280F-4F2D-9846-34EFE7DCA91E}" type="presOf" srcId="{24DA7759-3745-4347-819F-D57ACEB66622}" destId="{8508B74E-259B-45EB-8619-CAA525AD6EBB}" srcOrd="1" destOrd="0" presId="urn:microsoft.com/office/officeart/2005/8/layout/process2"/>
    <dgm:cxn modelId="{13DC8561-B354-4D15-9F4F-1FFB78E5B782}" type="presOf" srcId="{C85C38B2-30FF-4D6E-9AC6-A9E3EC6375E8}" destId="{A4ADB3EC-379E-4A54-81D9-2AED0300C17D}" srcOrd="0" destOrd="0" presId="urn:microsoft.com/office/officeart/2005/8/layout/process2"/>
    <dgm:cxn modelId="{D850CE3F-9CAF-4C75-8EA1-2A1536D1B339}" type="presOf" srcId="{C1DD2F4A-5CD3-4C0D-A663-2EAFE0B39E0D}" destId="{4FDA3B9A-6CEF-4170-A6C1-614AC596D605}" srcOrd="0" destOrd="0" presId="urn:microsoft.com/office/officeart/2005/8/layout/process2"/>
    <dgm:cxn modelId="{6591C217-D539-40AB-80F6-5CA534CFCC84}" srcId="{BD142F63-D19E-4037-A03D-A73A7A728D77}" destId="{B6A17CF2-AC64-4DC3-925B-822AB4917BA4}" srcOrd="1" destOrd="0" parTransId="{25C890A3-DCE2-44F4-8724-2B5A1DA2328C}" sibTransId="{C85C38B2-30FF-4D6E-9AC6-A9E3EC6375E8}"/>
    <dgm:cxn modelId="{B94D4E06-E7A4-4A0A-92E6-D77B760D626E}" srcId="{BD142F63-D19E-4037-A03D-A73A7A728D77}" destId="{8FD75A6A-6F84-4C69-A72D-1EBBEA95329C}" srcOrd="2" destOrd="0" parTransId="{036EECEC-B538-4468-A4C9-BBBEAB842989}" sibTransId="{24DA7759-3745-4347-819F-D57ACEB66622}"/>
    <dgm:cxn modelId="{52CC742A-411A-46CA-8412-187CE19A1B18}" srcId="{BD142F63-D19E-4037-A03D-A73A7A728D77}" destId="{A86F1C0C-2952-4023-A45D-5EB2E2D0D3C3}" srcOrd="0" destOrd="0" parTransId="{FB1F8D11-8B3B-456E-B3E5-ACCCEDE7B922}" sibTransId="{C1DD2F4A-5CD3-4C0D-A663-2EAFE0B39E0D}"/>
    <dgm:cxn modelId="{64188529-4CC6-49B0-BAF9-0723D4E2C280}" type="presOf" srcId="{8FD75A6A-6F84-4C69-A72D-1EBBEA95329C}" destId="{01AB98C6-5579-44B5-B0EF-E0B2CB508527}" srcOrd="0" destOrd="0" presId="urn:microsoft.com/office/officeart/2005/8/layout/process2"/>
    <dgm:cxn modelId="{A2299B7E-8DDD-4201-BC00-13D8A0C57665}" type="presOf" srcId="{24DA7759-3745-4347-819F-D57ACEB66622}" destId="{4CD07BCE-DBEA-4DD2-BE4D-1CE80B6F5017}" srcOrd="0" destOrd="0" presId="urn:microsoft.com/office/officeart/2005/8/layout/process2"/>
    <dgm:cxn modelId="{686C80C9-6C92-464E-A3DA-B7767C54A333}" type="presOf" srcId="{B6A17CF2-AC64-4DC3-925B-822AB4917BA4}" destId="{889EEC63-30BD-4C6D-B6A8-322DE153C869}" srcOrd="0" destOrd="0" presId="urn:microsoft.com/office/officeart/2005/8/layout/process2"/>
    <dgm:cxn modelId="{236466F6-3054-4E7A-ABFA-6D2FD53C78B4}" srcId="{BD142F63-D19E-4037-A03D-A73A7A728D77}" destId="{78962EDB-1967-4481-A7FA-A85BAEF0BC4F}" srcOrd="3" destOrd="0" parTransId="{B4139C6A-A7D1-4065-B8C5-DC15B8578A0B}" sibTransId="{7A8EB73C-4854-4ED7-9E84-ACBD29269625}"/>
    <dgm:cxn modelId="{144EFC55-79CA-4B2D-9D66-F53076CCC27B}" type="presOf" srcId="{C1DD2F4A-5CD3-4C0D-A663-2EAFE0B39E0D}" destId="{8DFC1F84-EBC1-4C19-9DFE-126660C011F8}" srcOrd="1" destOrd="0" presId="urn:microsoft.com/office/officeart/2005/8/layout/process2"/>
    <dgm:cxn modelId="{18AA6739-221B-456E-AA23-8E6E637908DC}" type="presOf" srcId="{A86F1C0C-2952-4023-A45D-5EB2E2D0D3C3}" destId="{786E89F8-CA19-458D-8BBF-92FE10A24041}" srcOrd="0" destOrd="0" presId="urn:microsoft.com/office/officeart/2005/8/layout/process2"/>
    <dgm:cxn modelId="{3D32BA60-7CC4-42B7-B1B6-B9046E1B5E2F}" type="presOf" srcId="{BD142F63-D19E-4037-A03D-A73A7A728D77}" destId="{3E55995A-1DA2-4B94-A59C-866297F065B7}" srcOrd="0" destOrd="0" presId="urn:microsoft.com/office/officeart/2005/8/layout/process2"/>
    <dgm:cxn modelId="{20B1CAF9-3CA9-47F0-BDBC-3C4B23BF9078}" type="presOf" srcId="{C85C38B2-30FF-4D6E-9AC6-A9E3EC6375E8}" destId="{9E43FD09-C565-406A-BA2B-43F08CCDEF3C}" srcOrd="1" destOrd="0" presId="urn:microsoft.com/office/officeart/2005/8/layout/process2"/>
    <dgm:cxn modelId="{0D145743-5CE3-4CD5-860A-385A223E95CC}" type="presOf" srcId="{78962EDB-1967-4481-A7FA-A85BAEF0BC4F}" destId="{41215D6D-3B25-49D1-A0DD-49CE30F9C95C}" srcOrd="0" destOrd="0" presId="urn:microsoft.com/office/officeart/2005/8/layout/process2"/>
    <dgm:cxn modelId="{82A9F91E-6D20-4B35-B880-D8E25CDB81FD}" type="presParOf" srcId="{3E55995A-1DA2-4B94-A59C-866297F065B7}" destId="{786E89F8-CA19-458D-8BBF-92FE10A24041}" srcOrd="0" destOrd="0" presId="urn:microsoft.com/office/officeart/2005/8/layout/process2"/>
    <dgm:cxn modelId="{1A0F84C2-4221-40AB-9315-5778D9FE8D23}" type="presParOf" srcId="{3E55995A-1DA2-4B94-A59C-866297F065B7}" destId="{4FDA3B9A-6CEF-4170-A6C1-614AC596D605}" srcOrd="1" destOrd="0" presId="urn:microsoft.com/office/officeart/2005/8/layout/process2"/>
    <dgm:cxn modelId="{A106C0FD-E3D1-4216-8A21-033B5E636192}" type="presParOf" srcId="{4FDA3B9A-6CEF-4170-A6C1-614AC596D605}" destId="{8DFC1F84-EBC1-4C19-9DFE-126660C011F8}" srcOrd="0" destOrd="0" presId="urn:microsoft.com/office/officeart/2005/8/layout/process2"/>
    <dgm:cxn modelId="{AE1A88B7-4376-41CC-BEDC-43A369853A23}" type="presParOf" srcId="{3E55995A-1DA2-4B94-A59C-866297F065B7}" destId="{889EEC63-30BD-4C6D-B6A8-322DE153C869}" srcOrd="2" destOrd="0" presId="urn:microsoft.com/office/officeart/2005/8/layout/process2"/>
    <dgm:cxn modelId="{1CFA6E41-2F45-44D2-9B45-85EE31649DF5}" type="presParOf" srcId="{3E55995A-1DA2-4B94-A59C-866297F065B7}" destId="{A4ADB3EC-379E-4A54-81D9-2AED0300C17D}" srcOrd="3" destOrd="0" presId="urn:microsoft.com/office/officeart/2005/8/layout/process2"/>
    <dgm:cxn modelId="{4ACDD154-E736-45C3-9F03-75A322E4E246}" type="presParOf" srcId="{A4ADB3EC-379E-4A54-81D9-2AED0300C17D}" destId="{9E43FD09-C565-406A-BA2B-43F08CCDEF3C}" srcOrd="0" destOrd="0" presId="urn:microsoft.com/office/officeart/2005/8/layout/process2"/>
    <dgm:cxn modelId="{DB321251-004D-4A35-B6D5-52AEFAB785A2}" type="presParOf" srcId="{3E55995A-1DA2-4B94-A59C-866297F065B7}" destId="{01AB98C6-5579-44B5-B0EF-E0B2CB508527}" srcOrd="4" destOrd="0" presId="urn:microsoft.com/office/officeart/2005/8/layout/process2"/>
    <dgm:cxn modelId="{6E9F4843-E3B0-4731-844A-2719F32556CB}" type="presParOf" srcId="{3E55995A-1DA2-4B94-A59C-866297F065B7}" destId="{4CD07BCE-DBEA-4DD2-BE4D-1CE80B6F5017}" srcOrd="5" destOrd="0" presId="urn:microsoft.com/office/officeart/2005/8/layout/process2"/>
    <dgm:cxn modelId="{B0A68644-C70D-4FCB-A4AF-A61D9B73CEA5}" type="presParOf" srcId="{4CD07BCE-DBEA-4DD2-BE4D-1CE80B6F5017}" destId="{8508B74E-259B-45EB-8619-CAA525AD6EBB}" srcOrd="0" destOrd="0" presId="urn:microsoft.com/office/officeart/2005/8/layout/process2"/>
    <dgm:cxn modelId="{539C06C9-E3E7-4DB8-82BA-7C3CD4E58583}" type="presParOf" srcId="{3E55995A-1DA2-4B94-A59C-866297F065B7}" destId="{41215D6D-3B25-49D1-A0DD-49CE30F9C95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42F63-D19E-4037-A03D-A73A7A728D77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A86F1C0C-2952-4023-A45D-5EB2E2D0D3C3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
Immediately the animal has descended from the platform
</a:t>
          </a:r>
        </a:p>
      </dgm:t>
    </dgm:pt>
    <dgm:pt modelId="{FB1F8D11-8B3B-456E-B3E5-ACCCEDE7B922}" type="parTrans" cxnId="{52CC742A-411A-46CA-8412-187CE19A1B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DD2F4A-5CD3-4C0D-A663-2EAFE0B39E0D}" type="sibTrans" cxnId="{52CC742A-411A-46CA-8412-187CE19A1B18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B6A17CF2-AC64-4DC3-925B-822AB4917BA4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An avoidable shock is applied(foot shock: 50Hz: 1.5 mA; 1 sec</a:t>
          </a:r>
        </a:p>
      </dgm:t>
    </dgm:pt>
    <dgm:pt modelId="{25C890A3-DCE2-44F4-8724-2B5A1DA2328C}" type="parTrans" cxnId="{6591C217-D539-40AB-80F6-5CA534CFCC8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5C38B2-30FF-4D6E-9AC6-A9E3EC6375E8}" type="sibTrans" cxnId="{6591C217-D539-40AB-80F6-5CA534CFCC84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8FD75A6A-6F84-4C69-A72D-1EBBEA95329C}">
      <dgm:prSet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Animal is returned to the home cage</a:t>
          </a:r>
        </a:p>
      </dgm:t>
    </dgm:pt>
    <dgm:pt modelId="{036EECEC-B538-4468-A4C9-BBBEAB842989}" type="parTrans" cxnId="{B94D4E06-E7A4-4A0A-92E6-D77B760D62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DA7759-3745-4347-819F-D57ACEB66622}" type="sibTrans" cxnId="{B94D4E06-E7A4-4A0A-92E6-D77B760D626E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3E55995A-1DA2-4B94-A59C-866297F065B7}" type="pres">
      <dgm:prSet presAssocID="{BD142F63-D19E-4037-A03D-A73A7A728D77}" presName="linearFlow" presStyleCnt="0">
        <dgm:presLayoutVars>
          <dgm:resizeHandles val="exact"/>
        </dgm:presLayoutVars>
      </dgm:prSet>
      <dgm:spPr/>
    </dgm:pt>
    <dgm:pt modelId="{786E89F8-CA19-458D-8BBF-92FE10A24041}" type="pres">
      <dgm:prSet presAssocID="{A86F1C0C-2952-4023-A45D-5EB2E2D0D3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A3B9A-6CEF-4170-A6C1-614AC596D605}" type="pres">
      <dgm:prSet presAssocID="{C1DD2F4A-5CD3-4C0D-A663-2EAFE0B39E0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DFC1F84-EBC1-4C19-9DFE-126660C011F8}" type="pres">
      <dgm:prSet presAssocID="{C1DD2F4A-5CD3-4C0D-A663-2EAFE0B39E0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89EEC63-30BD-4C6D-B6A8-322DE153C869}" type="pres">
      <dgm:prSet presAssocID="{B6A17CF2-AC64-4DC3-925B-822AB4917BA4}" presName="node" presStyleLbl="node1" presStyleIdx="1" presStyleCnt="3" custScaleX="14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DB3EC-379E-4A54-81D9-2AED0300C17D}" type="pres">
      <dgm:prSet presAssocID="{C85C38B2-30FF-4D6E-9AC6-A9E3EC6375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E43FD09-C565-406A-BA2B-43F08CCDEF3C}" type="pres">
      <dgm:prSet presAssocID="{C85C38B2-30FF-4D6E-9AC6-A9E3EC6375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1AB98C6-5579-44B5-B0EF-E0B2CB508527}" type="pres">
      <dgm:prSet presAssocID="{8FD75A6A-6F84-4C69-A72D-1EBBEA9532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1C217-D539-40AB-80F6-5CA534CFCC84}" srcId="{BD142F63-D19E-4037-A03D-A73A7A728D77}" destId="{B6A17CF2-AC64-4DC3-925B-822AB4917BA4}" srcOrd="1" destOrd="0" parTransId="{25C890A3-DCE2-44F4-8724-2B5A1DA2328C}" sibTransId="{C85C38B2-30FF-4D6E-9AC6-A9E3EC6375E8}"/>
    <dgm:cxn modelId="{64188529-4CC6-49B0-BAF9-0723D4E2C280}" type="presOf" srcId="{8FD75A6A-6F84-4C69-A72D-1EBBEA95329C}" destId="{01AB98C6-5579-44B5-B0EF-E0B2CB508527}" srcOrd="0" destOrd="0" presId="urn:microsoft.com/office/officeart/2005/8/layout/process2"/>
    <dgm:cxn modelId="{13DC8561-B354-4D15-9F4F-1FFB78E5B782}" type="presOf" srcId="{C85C38B2-30FF-4D6E-9AC6-A9E3EC6375E8}" destId="{A4ADB3EC-379E-4A54-81D9-2AED0300C17D}" srcOrd="0" destOrd="0" presId="urn:microsoft.com/office/officeart/2005/8/layout/process2"/>
    <dgm:cxn modelId="{18AA6739-221B-456E-AA23-8E6E637908DC}" type="presOf" srcId="{A86F1C0C-2952-4023-A45D-5EB2E2D0D3C3}" destId="{786E89F8-CA19-458D-8BBF-92FE10A24041}" srcOrd="0" destOrd="0" presId="urn:microsoft.com/office/officeart/2005/8/layout/process2"/>
    <dgm:cxn modelId="{3D32BA60-7CC4-42B7-B1B6-B9046E1B5E2F}" type="presOf" srcId="{BD142F63-D19E-4037-A03D-A73A7A728D77}" destId="{3E55995A-1DA2-4B94-A59C-866297F065B7}" srcOrd="0" destOrd="0" presId="urn:microsoft.com/office/officeart/2005/8/layout/process2"/>
    <dgm:cxn modelId="{20B1CAF9-3CA9-47F0-BDBC-3C4B23BF9078}" type="presOf" srcId="{C85C38B2-30FF-4D6E-9AC6-A9E3EC6375E8}" destId="{9E43FD09-C565-406A-BA2B-43F08CCDEF3C}" srcOrd="1" destOrd="0" presId="urn:microsoft.com/office/officeart/2005/8/layout/process2"/>
    <dgm:cxn modelId="{144EFC55-79CA-4B2D-9D66-F53076CCC27B}" type="presOf" srcId="{C1DD2F4A-5CD3-4C0D-A663-2EAFE0B39E0D}" destId="{8DFC1F84-EBC1-4C19-9DFE-126660C011F8}" srcOrd="1" destOrd="0" presId="urn:microsoft.com/office/officeart/2005/8/layout/process2"/>
    <dgm:cxn modelId="{D850CE3F-9CAF-4C75-8EA1-2A1536D1B339}" type="presOf" srcId="{C1DD2F4A-5CD3-4C0D-A663-2EAFE0B39E0D}" destId="{4FDA3B9A-6CEF-4170-A6C1-614AC596D605}" srcOrd="0" destOrd="0" presId="urn:microsoft.com/office/officeart/2005/8/layout/process2"/>
    <dgm:cxn modelId="{686C80C9-6C92-464E-A3DA-B7767C54A333}" type="presOf" srcId="{B6A17CF2-AC64-4DC3-925B-822AB4917BA4}" destId="{889EEC63-30BD-4C6D-B6A8-322DE153C869}" srcOrd="0" destOrd="0" presId="urn:microsoft.com/office/officeart/2005/8/layout/process2"/>
    <dgm:cxn modelId="{B94D4E06-E7A4-4A0A-92E6-D77B760D626E}" srcId="{BD142F63-D19E-4037-A03D-A73A7A728D77}" destId="{8FD75A6A-6F84-4C69-A72D-1EBBEA95329C}" srcOrd="2" destOrd="0" parTransId="{036EECEC-B538-4468-A4C9-BBBEAB842989}" sibTransId="{24DA7759-3745-4347-819F-D57ACEB66622}"/>
    <dgm:cxn modelId="{52CC742A-411A-46CA-8412-187CE19A1B18}" srcId="{BD142F63-D19E-4037-A03D-A73A7A728D77}" destId="{A86F1C0C-2952-4023-A45D-5EB2E2D0D3C3}" srcOrd="0" destOrd="0" parTransId="{FB1F8D11-8B3B-456E-B3E5-ACCCEDE7B922}" sibTransId="{C1DD2F4A-5CD3-4C0D-A663-2EAFE0B39E0D}"/>
    <dgm:cxn modelId="{82A9F91E-6D20-4B35-B880-D8E25CDB81FD}" type="presParOf" srcId="{3E55995A-1DA2-4B94-A59C-866297F065B7}" destId="{786E89F8-CA19-458D-8BBF-92FE10A24041}" srcOrd="0" destOrd="0" presId="urn:microsoft.com/office/officeart/2005/8/layout/process2"/>
    <dgm:cxn modelId="{1A0F84C2-4221-40AB-9315-5778D9FE8D23}" type="presParOf" srcId="{3E55995A-1DA2-4B94-A59C-866297F065B7}" destId="{4FDA3B9A-6CEF-4170-A6C1-614AC596D605}" srcOrd="1" destOrd="0" presId="urn:microsoft.com/office/officeart/2005/8/layout/process2"/>
    <dgm:cxn modelId="{A106C0FD-E3D1-4216-8A21-033B5E636192}" type="presParOf" srcId="{4FDA3B9A-6CEF-4170-A6C1-614AC596D605}" destId="{8DFC1F84-EBC1-4C19-9DFE-126660C011F8}" srcOrd="0" destOrd="0" presId="urn:microsoft.com/office/officeart/2005/8/layout/process2"/>
    <dgm:cxn modelId="{AE1A88B7-4376-41CC-BEDC-43A369853A23}" type="presParOf" srcId="{3E55995A-1DA2-4B94-A59C-866297F065B7}" destId="{889EEC63-30BD-4C6D-B6A8-322DE153C869}" srcOrd="2" destOrd="0" presId="urn:microsoft.com/office/officeart/2005/8/layout/process2"/>
    <dgm:cxn modelId="{1CFA6E41-2F45-44D2-9B45-85EE31649DF5}" type="presParOf" srcId="{3E55995A-1DA2-4B94-A59C-866297F065B7}" destId="{A4ADB3EC-379E-4A54-81D9-2AED0300C17D}" srcOrd="3" destOrd="0" presId="urn:microsoft.com/office/officeart/2005/8/layout/process2"/>
    <dgm:cxn modelId="{4ACDD154-E736-45C3-9F03-75A322E4E246}" type="presParOf" srcId="{A4ADB3EC-379E-4A54-81D9-2AED0300C17D}" destId="{9E43FD09-C565-406A-BA2B-43F08CCDEF3C}" srcOrd="0" destOrd="0" presId="urn:microsoft.com/office/officeart/2005/8/layout/process2"/>
    <dgm:cxn modelId="{DB321251-004D-4A35-B6D5-52AEFAB785A2}" type="presParOf" srcId="{3E55995A-1DA2-4B94-A59C-866297F065B7}" destId="{01AB98C6-5579-44B5-B0EF-E0B2CB5085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142F63-D19E-4037-A03D-A73A7A728D77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A86F1C0C-2952-4023-A45D-5EB2E2D0D3C3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24 </a:t>
          </a:r>
          <a:r>
            <a:rPr lang="en-US" sz="1800" b="1" dirty="0" err="1">
              <a:solidFill>
                <a:schemeClr val="tx1"/>
              </a:solidFill>
            </a:rPr>
            <a:t>hrs</a:t>
          </a:r>
          <a:r>
            <a:rPr lang="en-US" sz="1800" b="1" dirty="0">
              <a:solidFill>
                <a:schemeClr val="tx1"/>
              </a:solidFill>
            </a:rPr>
            <a:t> after the learning trail</a:t>
          </a:r>
        </a:p>
      </dgm:t>
    </dgm:pt>
    <dgm:pt modelId="{FB1F8D11-8B3B-456E-B3E5-ACCCEDE7B922}" type="parTrans" cxnId="{52CC742A-411A-46CA-8412-187CE19A1B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DD2F4A-5CD3-4C0D-A663-2EAFE0B39E0D}" type="sibTrans" cxnId="{52CC742A-411A-46CA-8412-187CE19A1B18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B6A17CF2-AC64-4DC3-925B-822AB4917BA4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The animal is again placed on the platform</a:t>
          </a:r>
        </a:p>
      </dgm:t>
    </dgm:pt>
    <dgm:pt modelId="{25C890A3-DCE2-44F4-8724-2B5A1DA2328C}" type="parTrans" cxnId="{6591C217-D539-40AB-80F6-5CA534CFCC8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5C38B2-30FF-4D6E-9AC6-A9E3EC6375E8}" type="sibTrans" cxnId="{6591C217-D539-40AB-80F6-5CA534CFCC84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8FD75A6A-6F84-4C69-A72D-1EBBEA95329C}">
      <dgm:prSet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The test is finished when the animal steps down or remains on the platform(cut-off time:60 sec)</a:t>
          </a:r>
        </a:p>
      </dgm:t>
    </dgm:pt>
    <dgm:pt modelId="{036EECEC-B538-4468-A4C9-BBBEAB842989}" type="parTrans" cxnId="{B94D4E06-E7A4-4A0A-92E6-D77B760D62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DA7759-3745-4347-819F-D57ACEB66622}" type="sibTrans" cxnId="{B94D4E06-E7A4-4A0A-92E6-D77B760D626E}">
      <dgm:prSet custT="1"/>
      <dgm:spPr/>
      <dgm:t>
        <a:bodyPr/>
        <a:lstStyle/>
        <a:p>
          <a:pPr algn="ctr"/>
          <a:endParaRPr lang="en-US" sz="1400" b="1">
            <a:solidFill>
              <a:schemeClr val="tx1"/>
            </a:solidFill>
          </a:endParaRPr>
        </a:p>
      </dgm:t>
    </dgm:pt>
    <dgm:pt modelId="{F6A47997-DFE4-40F5-8A7D-DFF76FF27668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step-down latency is measured</a:t>
          </a:r>
        </a:p>
      </dgm:t>
    </dgm:pt>
    <dgm:pt modelId="{3FB6B7B2-B44D-41BC-BE2D-71A41684FB35}" type="parTrans" cxnId="{D0374FD6-37F7-4DC0-98B2-E89F7D8C386D}">
      <dgm:prSet/>
      <dgm:spPr/>
      <dgm:t>
        <a:bodyPr/>
        <a:lstStyle/>
        <a:p>
          <a:endParaRPr lang="en-US"/>
        </a:p>
      </dgm:t>
    </dgm:pt>
    <dgm:pt modelId="{DEA4A7C7-D3BD-4BF1-869D-40DDC7398872}" type="sibTrans" cxnId="{D0374FD6-37F7-4DC0-98B2-E89F7D8C386D}">
      <dgm:prSet/>
      <dgm:spPr/>
      <dgm:t>
        <a:bodyPr/>
        <a:lstStyle/>
        <a:p>
          <a:endParaRPr lang="en-US"/>
        </a:p>
      </dgm:t>
    </dgm:pt>
    <dgm:pt modelId="{3E55995A-1DA2-4B94-A59C-866297F065B7}" type="pres">
      <dgm:prSet presAssocID="{BD142F63-D19E-4037-A03D-A73A7A728D77}" presName="linearFlow" presStyleCnt="0">
        <dgm:presLayoutVars>
          <dgm:resizeHandles val="exact"/>
        </dgm:presLayoutVars>
      </dgm:prSet>
      <dgm:spPr/>
    </dgm:pt>
    <dgm:pt modelId="{786E89F8-CA19-458D-8BBF-92FE10A24041}" type="pres">
      <dgm:prSet presAssocID="{A86F1C0C-2952-4023-A45D-5EB2E2D0D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A3B9A-6CEF-4170-A6C1-614AC596D605}" type="pres">
      <dgm:prSet presAssocID="{C1DD2F4A-5CD3-4C0D-A663-2EAFE0B39E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DFC1F84-EBC1-4C19-9DFE-126660C011F8}" type="pres">
      <dgm:prSet presAssocID="{C1DD2F4A-5CD3-4C0D-A663-2EAFE0B39E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89EEC63-30BD-4C6D-B6A8-322DE153C869}" type="pres">
      <dgm:prSet presAssocID="{B6A17CF2-AC64-4DC3-925B-822AB4917BA4}" presName="node" presStyleLbl="node1" presStyleIdx="1" presStyleCnt="4" custScaleX="14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DB3EC-379E-4A54-81D9-2AED0300C17D}" type="pres">
      <dgm:prSet presAssocID="{C85C38B2-30FF-4D6E-9AC6-A9E3EC6375E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E43FD09-C565-406A-BA2B-43F08CCDEF3C}" type="pres">
      <dgm:prSet presAssocID="{C85C38B2-30FF-4D6E-9AC6-A9E3EC6375E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3AFED57-45CA-4938-AF83-E6635EF2A8D0}" type="pres">
      <dgm:prSet presAssocID="{F6A47997-DFE4-40F5-8A7D-DFF76FF27668}" presName="node" presStyleLbl="node1" presStyleIdx="2" presStyleCnt="4" custScaleX="129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6C611-6019-4AEC-991A-C8EBEE0A83B0}" type="pres">
      <dgm:prSet presAssocID="{DEA4A7C7-D3BD-4BF1-869D-40DDC739887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908E0C0-614E-4119-8928-F8E7E6867685}" type="pres">
      <dgm:prSet presAssocID="{DEA4A7C7-D3BD-4BF1-869D-40DDC739887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1AB98C6-5579-44B5-B0EF-E0B2CB508527}" type="pres">
      <dgm:prSet presAssocID="{8FD75A6A-6F84-4C69-A72D-1EBBEA95329C}" presName="node" presStyleLbl="node1" presStyleIdx="3" presStyleCnt="4" custScaleX="195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C8561-B354-4D15-9F4F-1FFB78E5B782}" type="presOf" srcId="{C85C38B2-30FF-4D6E-9AC6-A9E3EC6375E8}" destId="{A4ADB3EC-379E-4A54-81D9-2AED0300C17D}" srcOrd="0" destOrd="0" presId="urn:microsoft.com/office/officeart/2005/8/layout/process2"/>
    <dgm:cxn modelId="{D850CE3F-9CAF-4C75-8EA1-2A1536D1B339}" type="presOf" srcId="{C1DD2F4A-5CD3-4C0D-A663-2EAFE0B39E0D}" destId="{4FDA3B9A-6CEF-4170-A6C1-614AC596D605}" srcOrd="0" destOrd="0" presId="urn:microsoft.com/office/officeart/2005/8/layout/process2"/>
    <dgm:cxn modelId="{6591C217-D539-40AB-80F6-5CA534CFCC84}" srcId="{BD142F63-D19E-4037-A03D-A73A7A728D77}" destId="{B6A17CF2-AC64-4DC3-925B-822AB4917BA4}" srcOrd="1" destOrd="0" parTransId="{25C890A3-DCE2-44F4-8724-2B5A1DA2328C}" sibTransId="{C85C38B2-30FF-4D6E-9AC6-A9E3EC6375E8}"/>
    <dgm:cxn modelId="{B94D4E06-E7A4-4A0A-92E6-D77B760D626E}" srcId="{BD142F63-D19E-4037-A03D-A73A7A728D77}" destId="{8FD75A6A-6F84-4C69-A72D-1EBBEA95329C}" srcOrd="3" destOrd="0" parTransId="{036EECEC-B538-4468-A4C9-BBBEAB842989}" sibTransId="{24DA7759-3745-4347-819F-D57ACEB66622}"/>
    <dgm:cxn modelId="{52CC742A-411A-46CA-8412-187CE19A1B18}" srcId="{BD142F63-D19E-4037-A03D-A73A7A728D77}" destId="{A86F1C0C-2952-4023-A45D-5EB2E2D0D3C3}" srcOrd="0" destOrd="0" parTransId="{FB1F8D11-8B3B-456E-B3E5-ACCCEDE7B922}" sibTransId="{C1DD2F4A-5CD3-4C0D-A663-2EAFE0B39E0D}"/>
    <dgm:cxn modelId="{64188529-4CC6-49B0-BAF9-0723D4E2C280}" type="presOf" srcId="{8FD75A6A-6F84-4C69-A72D-1EBBEA95329C}" destId="{01AB98C6-5579-44B5-B0EF-E0B2CB508527}" srcOrd="0" destOrd="0" presId="urn:microsoft.com/office/officeart/2005/8/layout/process2"/>
    <dgm:cxn modelId="{686C80C9-6C92-464E-A3DA-B7767C54A333}" type="presOf" srcId="{B6A17CF2-AC64-4DC3-925B-822AB4917BA4}" destId="{889EEC63-30BD-4C6D-B6A8-322DE153C869}" srcOrd="0" destOrd="0" presId="urn:microsoft.com/office/officeart/2005/8/layout/process2"/>
    <dgm:cxn modelId="{65EF9559-FBDA-40A3-A5DE-B7832B40EE29}" type="presOf" srcId="{DEA4A7C7-D3BD-4BF1-869D-40DDC7398872}" destId="{C1A6C611-6019-4AEC-991A-C8EBEE0A83B0}" srcOrd="0" destOrd="0" presId="urn:microsoft.com/office/officeart/2005/8/layout/process2"/>
    <dgm:cxn modelId="{D0374FD6-37F7-4DC0-98B2-E89F7D8C386D}" srcId="{BD142F63-D19E-4037-A03D-A73A7A728D77}" destId="{F6A47997-DFE4-40F5-8A7D-DFF76FF27668}" srcOrd="2" destOrd="0" parTransId="{3FB6B7B2-B44D-41BC-BE2D-71A41684FB35}" sibTransId="{DEA4A7C7-D3BD-4BF1-869D-40DDC7398872}"/>
    <dgm:cxn modelId="{144EFC55-79CA-4B2D-9D66-F53076CCC27B}" type="presOf" srcId="{C1DD2F4A-5CD3-4C0D-A663-2EAFE0B39E0D}" destId="{8DFC1F84-EBC1-4C19-9DFE-126660C011F8}" srcOrd="1" destOrd="0" presId="urn:microsoft.com/office/officeart/2005/8/layout/process2"/>
    <dgm:cxn modelId="{D12AEA76-B449-4FF6-AF7C-2C034AC731D9}" type="presOf" srcId="{DEA4A7C7-D3BD-4BF1-869D-40DDC7398872}" destId="{0908E0C0-614E-4119-8928-F8E7E6867685}" srcOrd="1" destOrd="0" presId="urn:microsoft.com/office/officeart/2005/8/layout/process2"/>
    <dgm:cxn modelId="{5320AE69-ABDC-476A-9B97-B92825C7C9A6}" type="presOf" srcId="{F6A47997-DFE4-40F5-8A7D-DFF76FF27668}" destId="{13AFED57-45CA-4938-AF83-E6635EF2A8D0}" srcOrd="0" destOrd="0" presId="urn:microsoft.com/office/officeart/2005/8/layout/process2"/>
    <dgm:cxn modelId="{3D32BA60-7CC4-42B7-B1B6-B9046E1B5E2F}" type="presOf" srcId="{BD142F63-D19E-4037-A03D-A73A7A728D77}" destId="{3E55995A-1DA2-4B94-A59C-866297F065B7}" srcOrd="0" destOrd="0" presId="urn:microsoft.com/office/officeart/2005/8/layout/process2"/>
    <dgm:cxn modelId="{18AA6739-221B-456E-AA23-8E6E637908DC}" type="presOf" srcId="{A86F1C0C-2952-4023-A45D-5EB2E2D0D3C3}" destId="{786E89F8-CA19-458D-8BBF-92FE10A24041}" srcOrd="0" destOrd="0" presId="urn:microsoft.com/office/officeart/2005/8/layout/process2"/>
    <dgm:cxn modelId="{20B1CAF9-3CA9-47F0-BDBC-3C4B23BF9078}" type="presOf" srcId="{C85C38B2-30FF-4D6E-9AC6-A9E3EC6375E8}" destId="{9E43FD09-C565-406A-BA2B-43F08CCDEF3C}" srcOrd="1" destOrd="0" presId="urn:microsoft.com/office/officeart/2005/8/layout/process2"/>
    <dgm:cxn modelId="{82A9F91E-6D20-4B35-B880-D8E25CDB81FD}" type="presParOf" srcId="{3E55995A-1DA2-4B94-A59C-866297F065B7}" destId="{786E89F8-CA19-458D-8BBF-92FE10A24041}" srcOrd="0" destOrd="0" presId="urn:microsoft.com/office/officeart/2005/8/layout/process2"/>
    <dgm:cxn modelId="{1A0F84C2-4221-40AB-9315-5778D9FE8D23}" type="presParOf" srcId="{3E55995A-1DA2-4B94-A59C-866297F065B7}" destId="{4FDA3B9A-6CEF-4170-A6C1-614AC596D605}" srcOrd="1" destOrd="0" presId="urn:microsoft.com/office/officeart/2005/8/layout/process2"/>
    <dgm:cxn modelId="{A106C0FD-E3D1-4216-8A21-033B5E636192}" type="presParOf" srcId="{4FDA3B9A-6CEF-4170-A6C1-614AC596D605}" destId="{8DFC1F84-EBC1-4C19-9DFE-126660C011F8}" srcOrd="0" destOrd="0" presId="urn:microsoft.com/office/officeart/2005/8/layout/process2"/>
    <dgm:cxn modelId="{AE1A88B7-4376-41CC-BEDC-43A369853A23}" type="presParOf" srcId="{3E55995A-1DA2-4B94-A59C-866297F065B7}" destId="{889EEC63-30BD-4C6D-B6A8-322DE153C869}" srcOrd="2" destOrd="0" presId="urn:microsoft.com/office/officeart/2005/8/layout/process2"/>
    <dgm:cxn modelId="{1CFA6E41-2F45-44D2-9B45-85EE31649DF5}" type="presParOf" srcId="{3E55995A-1DA2-4B94-A59C-866297F065B7}" destId="{A4ADB3EC-379E-4A54-81D9-2AED0300C17D}" srcOrd="3" destOrd="0" presId="urn:microsoft.com/office/officeart/2005/8/layout/process2"/>
    <dgm:cxn modelId="{4ACDD154-E736-45C3-9F03-75A322E4E246}" type="presParOf" srcId="{A4ADB3EC-379E-4A54-81D9-2AED0300C17D}" destId="{9E43FD09-C565-406A-BA2B-43F08CCDEF3C}" srcOrd="0" destOrd="0" presId="urn:microsoft.com/office/officeart/2005/8/layout/process2"/>
    <dgm:cxn modelId="{05FF42B2-88D0-4263-AA1E-BAED49C025A6}" type="presParOf" srcId="{3E55995A-1DA2-4B94-A59C-866297F065B7}" destId="{13AFED57-45CA-4938-AF83-E6635EF2A8D0}" srcOrd="4" destOrd="0" presId="urn:microsoft.com/office/officeart/2005/8/layout/process2"/>
    <dgm:cxn modelId="{88A3A7B9-1ACE-4B54-B095-C8EFC166A081}" type="presParOf" srcId="{3E55995A-1DA2-4B94-A59C-866297F065B7}" destId="{C1A6C611-6019-4AEC-991A-C8EBEE0A83B0}" srcOrd="5" destOrd="0" presId="urn:microsoft.com/office/officeart/2005/8/layout/process2"/>
    <dgm:cxn modelId="{E0185F51-E5CB-4303-B9A7-EA82583016D4}" type="presParOf" srcId="{C1A6C611-6019-4AEC-991A-C8EBEE0A83B0}" destId="{0908E0C0-614E-4119-8928-F8E7E6867685}" srcOrd="0" destOrd="0" presId="urn:microsoft.com/office/officeart/2005/8/layout/process2"/>
    <dgm:cxn modelId="{DB321251-004D-4A35-B6D5-52AEFAB785A2}" type="presParOf" srcId="{3E55995A-1DA2-4B94-A59C-866297F065B7}" destId="{01AB98C6-5579-44B5-B0EF-E0B2CB50852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683CA-E7A5-46D8-949F-84067DA0D48D}">
      <dsp:nvSpPr>
        <dsp:cNvPr id="0" name=""/>
        <dsp:cNvSpPr/>
      </dsp:nvSpPr>
      <dsp:spPr>
        <a:xfrm>
          <a:off x="4957418" y="1930614"/>
          <a:ext cx="2335832" cy="81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92"/>
              </a:lnTo>
              <a:lnTo>
                <a:pt x="2335832" y="405392"/>
              </a:lnTo>
              <a:lnTo>
                <a:pt x="2335832" y="81078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1B40B2-3A87-4172-B78F-85C48964B16E}">
      <dsp:nvSpPr>
        <dsp:cNvPr id="0" name=""/>
        <dsp:cNvSpPr/>
      </dsp:nvSpPr>
      <dsp:spPr>
        <a:xfrm>
          <a:off x="2550159" y="1930614"/>
          <a:ext cx="2407258" cy="810784"/>
        </a:xfrm>
        <a:custGeom>
          <a:avLst/>
          <a:gdLst/>
          <a:ahLst/>
          <a:cxnLst/>
          <a:rect l="0" t="0" r="0" b="0"/>
          <a:pathLst>
            <a:path>
              <a:moveTo>
                <a:pt x="2407258" y="0"/>
              </a:moveTo>
              <a:lnTo>
                <a:pt x="2407258" y="405392"/>
              </a:lnTo>
              <a:lnTo>
                <a:pt x="0" y="405392"/>
              </a:lnTo>
              <a:lnTo>
                <a:pt x="0" y="810784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FA0748-725C-4131-B874-ACB6B8D307E2}">
      <dsp:nvSpPr>
        <dsp:cNvPr id="0" name=""/>
        <dsp:cNvSpPr/>
      </dsp:nvSpPr>
      <dsp:spPr>
        <a:xfrm>
          <a:off x="3026978" y="174"/>
          <a:ext cx="3860879" cy="1930439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latin typeface="+mj-lt"/>
              <a:cs typeface="Times New Roman" panose="02020603050405020304" pitchFamily="18" charset="0"/>
            </a:rPr>
            <a:t>SCREENING MODELS </a:t>
          </a:r>
          <a:endParaRPr lang="en-US" sz="4000" kern="1200" dirty="0">
            <a:latin typeface="+mj-lt"/>
          </a:endParaRPr>
        </a:p>
      </dsp:txBody>
      <dsp:txXfrm>
        <a:off x="3026978" y="174"/>
        <a:ext cx="3860879" cy="1930439"/>
      </dsp:txXfrm>
    </dsp:sp>
    <dsp:sp modelId="{43510FAA-6696-4291-896C-31C3AEFEC110}">
      <dsp:nvSpPr>
        <dsp:cNvPr id="0" name=""/>
        <dsp:cNvSpPr/>
      </dsp:nvSpPr>
      <dsp:spPr>
        <a:xfrm>
          <a:off x="619719" y="2741399"/>
          <a:ext cx="3860879" cy="193043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IN-VITRO</a:t>
          </a:r>
        </a:p>
      </dsp:txBody>
      <dsp:txXfrm>
        <a:off x="619719" y="2741399"/>
        <a:ext cx="3860879" cy="1930439"/>
      </dsp:txXfrm>
    </dsp:sp>
    <dsp:sp modelId="{AEA53298-AB90-4E45-A663-A6EE8ACEEC33}">
      <dsp:nvSpPr>
        <dsp:cNvPr id="0" name=""/>
        <dsp:cNvSpPr/>
      </dsp:nvSpPr>
      <dsp:spPr>
        <a:xfrm>
          <a:off x="5362810" y="2741399"/>
          <a:ext cx="3860879" cy="193043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IN-VIVO</a:t>
          </a:r>
        </a:p>
      </dsp:txBody>
      <dsp:txXfrm>
        <a:off x="5362810" y="2741399"/>
        <a:ext cx="3860879" cy="1930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1A77-FF8B-4C18-A0EC-EB52CB79AB1C}">
      <dsp:nvSpPr>
        <dsp:cNvPr id="0" name=""/>
        <dsp:cNvSpPr/>
      </dsp:nvSpPr>
      <dsp:spPr>
        <a:xfrm>
          <a:off x="6791046" y="1976014"/>
          <a:ext cx="134735" cy="780251"/>
        </a:xfrm>
        <a:custGeom>
          <a:avLst/>
          <a:gdLst/>
          <a:ahLst/>
          <a:cxnLst/>
          <a:rect l="0" t="0" r="0" b="0"/>
          <a:pathLst>
            <a:path>
              <a:moveTo>
                <a:pt x="134735" y="0"/>
              </a:moveTo>
              <a:lnTo>
                <a:pt x="134735" y="780251"/>
              </a:lnTo>
              <a:lnTo>
                <a:pt x="0" y="780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7AADF-BBD9-478D-89E7-8EA2BF2CD502}">
      <dsp:nvSpPr>
        <dsp:cNvPr id="0" name=""/>
        <dsp:cNvSpPr/>
      </dsp:nvSpPr>
      <dsp:spPr>
        <a:xfrm>
          <a:off x="6925782" y="1976014"/>
          <a:ext cx="505801" cy="71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467"/>
              </a:lnTo>
              <a:lnTo>
                <a:pt x="505801" y="71446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138DC-FCB4-4869-B42C-8CCA2759D766}">
      <dsp:nvSpPr>
        <dsp:cNvPr id="0" name=""/>
        <dsp:cNvSpPr/>
      </dsp:nvSpPr>
      <dsp:spPr>
        <a:xfrm>
          <a:off x="4770003" y="819132"/>
          <a:ext cx="2155779" cy="34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88"/>
              </a:lnTo>
              <a:lnTo>
                <a:pt x="2155779" y="171088"/>
              </a:lnTo>
              <a:lnTo>
                <a:pt x="2155779" y="3421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BC149-21C0-4D31-A891-ADA85E0DA65D}">
      <dsp:nvSpPr>
        <dsp:cNvPr id="0" name=""/>
        <dsp:cNvSpPr/>
      </dsp:nvSpPr>
      <dsp:spPr>
        <a:xfrm>
          <a:off x="2428854" y="1976014"/>
          <a:ext cx="391856" cy="2880536"/>
        </a:xfrm>
        <a:custGeom>
          <a:avLst/>
          <a:gdLst/>
          <a:ahLst/>
          <a:cxnLst/>
          <a:rect l="0" t="0" r="0" b="0"/>
          <a:pathLst>
            <a:path>
              <a:moveTo>
                <a:pt x="391856" y="0"/>
              </a:moveTo>
              <a:lnTo>
                <a:pt x="0" y="288053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2D305-A680-458F-BF76-A0B31752AA4E}">
      <dsp:nvSpPr>
        <dsp:cNvPr id="0" name=""/>
        <dsp:cNvSpPr/>
      </dsp:nvSpPr>
      <dsp:spPr>
        <a:xfrm>
          <a:off x="2370977" y="1976014"/>
          <a:ext cx="449733" cy="2199927"/>
        </a:xfrm>
        <a:custGeom>
          <a:avLst/>
          <a:gdLst/>
          <a:ahLst/>
          <a:cxnLst/>
          <a:rect l="0" t="0" r="0" b="0"/>
          <a:pathLst>
            <a:path>
              <a:moveTo>
                <a:pt x="449733" y="0"/>
              </a:moveTo>
              <a:lnTo>
                <a:pt x="449733" y="2199927"/>
              </a:lnTo>
              <a:lnTo>
                <a:pt x="0" y="21999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D89CA-0692-4583-B8F0-355685096D82}">
      <dsp:nvSpPr>
        <dsp:cNvPr id="0" name=""/>
        <dsp:cNvSpPr/>
      </dsp:nvSpPr>
      <dsp:spPr>
        <a:xfrm>
          <a:off x="2820711" y="1976014"/>
          <a:ext cx="171088" cy="74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28"/>
              </a:lnTo>
              <a:lnTo>
                <a:pt x="171088" y="7495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AEF2D-6D3D-4332-9482-633EA64134A9}">
      <dsp:nvSpPr>
        <dsp:cNvPr id="0" name=""/>
        <dsp:cNvSpPr/>
      </dsp:nvSpPr>
      <dsp:spPr>
        <a:xfrm>
          <a:off x="2070987" y="1976014"/>
          <a:ext cx="749724" cy="875897"/>
        </a:xfrm>
        <a:custGeom>
          <a:avLst/>
          <a:gdLst/>
          <a:ahLst/>
          <a:cxnLst/>
          <a:rect l="0" t="0" r="0" b="0"/>
          <a:pathLst>
            <a:path>
              <a:moveTo>
                <a:pt x="749724" y="0"/>
              </a:moveTo>
              <a:lnTo>
                <a:pt x="749724" y="875897"/>
              </a:lnTo>
              <a:lnTo>
                <a:pt x="0" y="8758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5AB3-F5FE-44BC-A926-B96C598A358E}">
      <dsp:nvSpPr>
        <dsp:cNvPr id="0" name=""/>
        <dsp:cNvSpPr/>
      </dsp:nvSpPr>
      <dsp:spPr>
        <a:xfrm>
          <a:off x="2820711" y="1976014"/>
          <a:ext cx="320354" cy="189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264"/>
              </a:lnTo>
              <a:lnTo>
                <a:pt x="320354" y="18952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198AF-8EC2-450B-8AAE-A31166488D36}">
      <dsp:nvSpPr>
        <dsp:cNvPr id="0" name=""/>
        <dsp:cNvSpPr/>
      </dsp:nvSpPr>
      <dsp:spPr>
        <a:xfrm>
          <a:off x="2820711" y="819132"/>
          <a:ext cx="1949292" cy="342176"/>
        </a:xfrm>
        <a:custGeom>
          <a:avLst/>
          <a:gdLst/>
          <a:ahLst/>
          <a:cxnLst/>
          <a:rect l="0" t="0" r="0" b="0"/>
          <a:pathLst>
            <a:path>
              <a:moveTo>
                <a:pt x="1949292" y="0"/>
              </a:moveTo>
              <a:lnTo>
                <a:pt x="1949292" y="171088"/>
              </a:lnTo>
              <a:lnTo>
                <a:pt x="0" y="171088"/>
              </a:lnTo>
              <a:lnTo>
                <a:pt x="0" y="3421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C2875-87E7-441F-BFE5-B33BC3B9F2B5}">
      <dsp:nvSpPr>
        <dsp:cNvPr id="0" name=""/>
        <dsp:cNvSpPr/>
      </dsp:nvSpPr>
      <dsp:spPr>
        <a:xfrm>
          <a:off x="3524197" y="4427"/>
          <a:ext cx="2491612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j-lt"/>
              <a:cs typeface="Times New Roman" panose="02020603050405020304" pitchFamily="18" charset="0"/>
            </a:rPr>
            <a:t>IN-VIVO MODELS</a:t>
          </a:r>
        </a:p>
      </dsp:txBody>
      <dsp:txXfrm>
        <a:off x="3524197" y="4427"/>
        <a:ext cx="2491612" cy="814705"/>
      </dsp:txXfrm>
    </dsp:sp>
    <dsp:sp modelId="{1B065289-89E9-42D1-BA24-5C97FFFE5401}">
      <dsp:nvSpPr>
        <dsp:cNvPr id="0" name=""/>
        <dsp:cNvSpPr/>
      </dsp:nvSpPr>
      <dsp:spPr>
        <a:xfrm>
          <a:off x="1799519" y="1161309"/>
          <a:ext cx="2042384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Passive Avoidance</a:t>
          </a:r>
        </a:p>
      </dsp:txBody>
      <dsp:txXfrm>
        <a:off x="1799519" y="1161309"/>
        <a:ext cx="2042384" cy="814705"/>
      </dsp:txXfrm>
    </dsp:sp>
    <dsp:sp modelId="{8620FD40-3FB5-4A15-B810-FFFE214CC525}">
      <dsp:nvSpPr>
        <dsp:cNvPr id="0" name=""/>
        <dsp:cNvSpPr/>
      </dsp:nvSpPr>
      <dsp:spPr>
        <a:xfrm>
          <a:off x="3141065" y="3463926"/>
          <a:ext cx="1980320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Two\compartment Test</a:t>
          </a:r>
        </a:p>
      </dsp:txBody>
      <dsp:txXfrm>
        <a:off x="3141065" y="3463926"/>
        <a:ext cx="1980320" cy="814705"/>
      </dsp:txXfrm>
    </dsp:sp>
    <dsp:sp modelId="{E09D7671-E5B4-47F5-AB11-28608952F029}">
      <dsp:nvSpPr>
        <dsp:cNvPr id="0" name=""/>
        <dsp:cNvSpPr/>
      </dsp:nvSpPr>
      <dsp:spPr>
        <a:xfrm>
          <a:off x="441576" y="2444559"/>
          <a:ext cx="1629410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Step Down</a:t>
          </a:r>
        </a:p>
      </dsp:txBody>
      <dsp:txXfrm>
        <a:off x="441576" y="2444559"/>
        <a:ext cx="1629410" cy="814705"/>
      </dsp:txXfrm>
    </dsp:sp>
    <dsp:sp modelId="{BD2C4CA2-0519-424E-AA4A-104ED6A2D922}">
      <dsp:nvSpPr>
        <dsp:cNvPr id="0" name=""/>
        <dsp:cNvSpPr/>
      </dsp:nvSpPr>
      <dsp:spPr>
        <a:xfrm>
          <a:off x="2991799" y="2318190"/>
          <a:ext cx="1629410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Step Through</a:t>
          </a:r>
        </a:p>
      </dsp:txBody>
      <dsp:txXfrm>
        <a:off x="2991799" y="2318190"/>
        <a:ext cx="1629410" cy="814705"/>
      </dsp:txXfrm>
    </dsp:sp>
    <dsp:sp modelId="{C8F7EC95-A0EC-48C2-8F17-8DF3DE9B61F7}">
      <dsp:nvSpPr>
        <dsp:cNvPr id="0" name=""/>
        <dsp:cNvSpPr/>
      </dsp:nvSpPr>
      <dsp:spPr>
        <a:xfrm>
          <a:off x="397566" y="3641214"/>
          <a:ext cx="1973411" cy="1069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Scopolamine induced amnesia in mice</a:t>
          </a:r>
        </a:p>
      </dsp:txBody>
      <dsp:txXfrm>
        <a:off x="397566" y="3641214"/>
        <a:ext cx="1973411" cy="1069455"/>
      </dsp:txXfrm>
    </dsp:sp>
    <dsp:sp modelId="{FEAE6192-15FB-4616-8A27-515772404236}">
      <dsp:nvSpPr>
        <dsp:cNvPr id="0" name=""/>
        <dsp:cNvSpPr/>
      </dsp:nvSpPr>
      <dsp:spPr>
        <a:xfrm>
          <a:off x="2428854" y="4449198"/>
          <a:ext cx="1629410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Up Hill Avoidance</a:t>
          </a:r>
        </a:p>
      </dsp:txBody>
      <dsp:txXfrm>
        <a:off x="2428854" y="4449198"/>
        <a:ext cx="1629410" cy="814705"/>
      </dsp:txXfrm>
    </dsp:sp>
    <dsp:sp modelId="{6A84F214-0898-487D-BF34-C4E6A197E5B7}">
      <dsp:nvSpPr>
        <dsp:cNvPr id="0" name=""/>
        <dsp:cNvSpPr/>
      </dsp:nvSpPr>
      <dsp:spPr>
        <a:xfrm>
          <a:off x="6111077" y="1161309"/>
          <a:ext cx="1629410" cy="8147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Active Avoidance</a:t>
          </a:r>
        </a:p>
      </dsp:txBody>
      <dsp:txXfrm>
        <a:off x="6111077" y="1161309"/>
        <a:ext cx="1629410" cy="814705"/>
      </dsp:txXfrm>
    </dsp:sp>
    <dsp:sp modelId="{A0195D8B-3292-4CDF-AAE9-DAF0BDD02414}">
      <dsp:nvSpPr>
        <dsp:cNvPr id="0" name=""/>
        <dsp:cNvSpPr/>
      </dsp:nvSpPr>
      <dsp:spPr>
        <a:xfrm>
          <a:off x="7431584" y="2209671"/>
          <a:ext cx="2041097" cy="9616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Jumping Avoidance (One-Way Shuttle Box)</a:t>
          </a:r>
        </a:p>
      </dsp:txBody>
      <dsp:txXfrm>
        <a:off x="7431584" y="2209671"/>
        <a:ext cx="2041097" cy="961620"/>
      </dsp:txXfrm>
    </dsp:sp>
    <dsp:sp modelId="{626CDA94-02CC-4772-95F0-41F154326001}">
      <dsp:nvSpPr>
        <dsp:cNvPr id="0" name=""/>
        <dsp:cNvSpPr/>
      </dsp:nvSpPr>
      <dsp:spPr>
        <a:xfrm>
          <a:off x="4999738" y="2197671"/>
          <a:ext cx="1791308" cy="11171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Shuttle Box Avoidance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>
              <a:latin typeface="+mj-lt"/>
              <a:cs typeface="Times New Roman" panose="02020603050405020304" pitchFamily="18" charset="0"/>
            </a:rPr>
            <a:t>(Two-Way Shuttle Box)</a:t>
          </a:r>
        </a:p>
      </dsp:txBody>
      <dsp:txXfrm>
        <a:off x="4999738" y="2197671"/>
        <a:ext cx="1791308" cy="1117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89F8-CA19-458D-8BBF-92FE10A24041}">
      <dsp:nvSpPr>
        <dsp:cNvPr id="0" name=""/>
        <dsp:cNvSpPr/>
      </dsp:nvSpPr>
      <dsp:spPr>
        <a:xfrm>
          <a:off x="2238799" y="4753"/>
          <a:ext cx="3534513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Animal is placed on the platform</a:t>
          </a:r>
        </a:p>
      </dsp:txBody>
      <dsp:txXfrm>
        <a:off x="2264680" y="30634"/>
        <a:ext cx="3482751" cy="831866"/>
      </dsp:txXfrm>
    </dsp:sp>
    <dsp:sp modelId="{4FDA3B9A-6CEF-4170-A6C1-614AC596D605}">
      <dsp:nvSpPr>
        <dsp:cNvPr id="0" name=""/>
        <dsp:cNvSpPr/>
      </dsp:nvSpPr>
      <dsp:spPr>
        <a:xfrm rot="5400000">
          <a:off x="3840376" y="910472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86766" y="943608"/>
        <a:ext cx="238580" cy="231952"/>
      </dsp:txXfrm>
    </dsp:sp>
    <dsp:sp modelId="{889EEC63-30BD-4C6D-B6A8-322DE153C869}">
      <dsp:nvSpPr>
        <dsp:cNvPr id="0" name=""/>
        <dsp:cNvSpPr/>
      </dsp:nvSpPr>
      <dsp:spPr>
        <a:xfrm>
          <a:off x="2238799" y="1330195"/>
          <a:ext cx="3534513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Released after raising the cylinder</a:t>
          </a:r>
        </a:p>
      </dsp:txBody>
      <dsp:txXfrm>
        <a:off x="2264680" y="1356076"/>
        <a:ext cx="3482751" cy="831866"/>
      </dsp:txXfrm>
    </dsp:sp>
    <dsp:sp modelId="{A4ADB3EC-379E-4A54-81D9-2AED0300C17D}">
      <dsp:nvSpPr>
        <dsp:cNvPr id="0" name=""/>
        <dsp:cNvSpPr/>
      </dsp:nvSpPr>
      <dsp:spPr>
        <a:xfrm rot="5400000">
          <a:off x="3840376" y="2235914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86766" y="2269050"/>
        <a:ext cx="238580" cy="231952"/>
      </dsp:txXfrm>
    </dsp:sp>
    <dsp:sp modelId="{01AB98C6-5579-44B5-B0EF-E0B2CB508527}">
      <dsp:nvSpPr>
        <dsp:cNvPr id="0" name=""/>
        <dsp:cNvSpPr/>
      </dsp:nvSpPr>
      <dsp:spPr>
        <a:xfrm>
          <a:off x="2238799" y="2655638"/>
          <a:ext cx="3534513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Latency to descend is measured</a:t>
          </a:r>
        </a:p>
      </dsp:txBody>
      <dsp:txXfrm>
        <a:off x="2264680" y="2681519"/>
        <a:ext cx="3482751" cy="831866"/>
      </dsp:txXfrm>
    </dsp:sp>
    <dsp:sp modelId="{4CD07BCE-DBEA-4DD2-BE4D-1CE80B6F5017}">
      <dsp:nvSpPr>
        <dsp:cNvPr id="0" name=""/>
        <dsp:cNvSpPr/>
      </dsp:nvSpPr>
      <dsp:spPr>
        <a:xfrm rot="5400000">
          <a:off x="3840376" y="3561357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86766" y="3594493"/>
        <a:ext cx="238580" cy="231952"/>
      </dsp:txXfrm>
    </dsp:sp>
    <dsp:sp modelId="{41215D6D-3B25-49D1-A0DD-49CE30F9C95C}">
      <dsp:nvSpPr>
        <dsp:cNvPr id="0" name=""/>
        <dsp:cNvSpPr/>
      </dsp:nvSpPr>
      <dsp:spPr>
        <a:xfrm>
          <a:off x="2238799" y="3981080"/>
          <a:ext cx="3534513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After 10 seconds of exploration, it is returned to the home cage</a:t>
          </a:r>
        </a:p>
      </dsp:txBody>
      <dsp:txXfrm>
        <a:off x="2264680" y="4006961"/>
        <a:ext cx="3482751" cy="831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89F8-CA19-458D-8BBF-92FE10A24041}">
      <dsp:nvSpPr>
        <dsp:cNvPr id="0" name=""/>
        <dsp:cNvSpPr/>
      </dsp:nvSpPr>
      <dsp:spPr>
        <a:xfrm>
          <a:off x="1573703" y="2377"/>
          <a:ext cx="4864706" cy="1216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
Immediately the animal has descended from the platform
</a:t>
          </a:r>
        </a:p>
      </dsp:txBody>
      <dsp:txXfrm>
        <a:off x="1609324" y="37998"/>
        <a:ext cx="4793464" cy="1144934"/>
      </dsp:txXfrm>
    </dsp:sp>
    <dsp:sp modelId="{4FDA3B9A-6CEF-4170-A6C1-614AC596D605}">
      <dsp:nvSpPr>
        <dsp:cNvPr id="0" name=""/>
        <dsp:cNvSpPr/>
      </dsp:nvSpPr>
      <dsp:spPr>
        <a:xfrm rot="5400000">
          <a:off x="3778023" y="1248958"/>
          <a:ext cx="456066" cy="547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41873" y="1294564"/>
        <a:ext cx="328367" cy="319246"/>
      </dsp:txXfrm>
    </dsp:sp>
    <dsp:sp modelId="{889EEC63-30BD-4C6D-B6A8-322DE153C869}">
      <dsp:nvSpPr>
        <dsp:cNvPr id="0" name=""/>
        <dsp:cNvSpPr/>
      </dsp:nvSpPr>
      <dsp:spPr>
        <a:xfrm>
          <a:off x="576778" y="1826642"/>
          <a:ext cx="6858555" cy="1216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An avoidable shock is applied(foot shock: 50Hz: 1.5 mA; 1 sec</a:t>
          </a:r>
        </a:p>
      </dsp:txBody>
      <dsp:txXfrm>
        <a:off x="612399" y="1862263"/>
        <a:ext cx="6787313" cy="1144934"/>
      </dsp:txXfrm>
    </dsp:sp>
    <dsp:sp modelId="{A4ADB3EC-379E-4A54-81D9-2AED0300C17D}">
      <dsp:nvSpPr>
        <dsp:cNvPr id="0" name=""/>
        <dsp:cNvSpPr/>
      </dsp:nvSpPr>
      <dsp:spPr>
        <a:xfrm rot="5400000">
          <a:off x="3778023" y="3073223"/>
          <a:ext cx="456066" cy="547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41873" y="3118829"/>
        <a:ext cx="328367" cy="319246"/>
      </dsp:txXfrm>
    </dsp:sp>
    <dsp:sp modelId="{01AB98C6-5579-44B5-B0EF-E0B2CB508527}">
      <dsp:nvSpPr>
        <dsp:cNvPr id="0" name=""/>
        <dsp:cNvSpPr/>
      </dsp:nvSpPr>
      <dsp:spPr>
        <a:xfrm>
          <a:off x="1573703" y="3650907"/>
          <a:ext cx="4864706" cy="1216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Animal is returned to the home cage</a:t>
          </a:r>
        </a:p>
      </dsp:txBody>
      <dsp:txXfrm>
        <a:off x="1609324" y="3686528"/>
        <a:ext cx="4793464" cy="1144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89F8-CA19-458D-8BBF-92FE10A24041}">
      <dsp:nvSpPr>
        <dsp:cNvPr id="0" name=""/>
        <dsp:cNvSpPr/>
      </dsp:nvSpPr>
      <dsp:spPr>
        <a:xfrm>
          <a:off x="2238799" y="4753"/>
          <a:ext cx="3534513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24 </a:t>
          </a:r>
          <a:r>
            <a:rPr lang="en-US" sz="1800" b="1" kern="1200" dirty="0" err="1">
              <a:solidFill>
                <a:schemeClr val="tx1"/>
              </a:solidFill>
            </a:rPr>
            <a:t>hrs</a:t>
          </a:r>
          <a:r>
            <a:rPr lang="en-US" sz="1800" b="1" kern="1200" dirty="0">
              <a:solidFill>
                <a:schemeClr val="tx1"/>
              </a:solidFill>
            </a:rPr>
            <a:t> after the learning trail</a:t>
          </a:r>
        </a:p>
      </dsp:txBody>
      <dsp:txXfrm>
        <a:off x="2264680" y="30634"/>
        <a:ext cx="3482751" cy="831866"/>
      </dsp:txXfrm>
    </dsp:sp>
    <dsp:sp modelId="{4FDA3B9A-6CEF-4170-A6C1-614AC596D605}">
      <dsp:nvSpPr>
        <dsp:cNvPr id="0" name=""/>
        <dsp:cNvSpPr/>
      </dsp:nvSpPr>
      <dsp:spPr>
        <a:xfrm rot="5400000">
          <a:off x="3840376" y="910472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86766" y="943608"/>
        <a:ext cx="238580" cy="231952"/>
      </dsp:txXfrm>
    </dsp:sp>
    <dsp:sp modelId="{889EEC63-30BD-4C6D-B6A8-322DE153C869}">
      <dsp:nvSpPr>
        <dsp:cNvPr id="0" name=""/>
        <dsp:cNvSpPr/>
      </dsp:nvSpPr>
      <dsp:spPr>
        <a:xfrm>
          <a:off x="1514471" y="1330195"/>
          <a:ext cx="4983169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The animal is again placed on the platform</a:t>
          </a:r>
        </a:p>
      </dsp:txBody>
      <dsp:txXfrm>
        <a:off x="1540352" y="1356076"/>
        <a:ext cx="4931407" cy="831866"/>
      </dsp:txXfrm>
    </dsp:sp>
    <dsp:sp modelId="{A4ADB3EC-379E-4A54-81D9-2AED0300C17D}">
      <dsp:nvSpPr>
        <dsp:cNvPr id="0" name=""/>
        <dsp:cNvSpPr/>
      </dsp:nvSpPr>
      <dsp:spPr>
        <a:xfrm rot="5400000">
          <a:off x="3840376" y="2235914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-5400000">
        <a:off x="3886766" y="2269050"/>
        <a:ext cx="238580" cy="231952"/>
      </dsp:txXfrm>
    </dsp:sp>
    <dsp:sp modelId="{13AFED57-45CA-4938-AF83-E6635EF2A8D0}">
      <dsp:nvSpPr>
        <dsp:cNvPr id="0" name=""/>
        <dsp:cNvSpPr/>
      </dsp:nvSpPr>
      <dsp:spPr>
        <a:xfrm>
          <a:off x="1725429" y="2655638"/>
          <a:ext cx="4561254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step-down latency is measured</a:t>
          </a:r>
        </a:p>
      </dsp:txBody>
      <dsp:txXfrm>
        <a:off x="1751310" y="2681519"/>
        <a:ext cx="4509492" cy="831866"/>
      </dsp:txXfrm>
    </dsp:sp>
    <dsp:sp modelId="{C1A6C611-6019-4AEC-991A-C8EBEE0A83B0}">
      <dsp:nvSpPr>
        <dsp:cNvPr id="0" name=""/>
        <dsp:cNvSpPr/>
      </dsp:nvSpPr>
      <dsp:spPr>
        <a:xfrm rot="5400000">
          <a:off x="3840376" y="3561357"/>
          <a:ext cx="331360" cy="3976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3886766" y="3594493"/>
        <a:ext cx="238580" cy="231952"/>
      </dsp:txXfrm>
    </dsp:sp>
    <dsp:sp modelId="{01AB98C6-5579-44B5-B0EF-E0B2CB508527}">
      <dsp:nvSpPr>
        <dsp:cNvPr id="0" name=""/>
        <dsp:cNvSpPr/>
      </dsp:nvSpPr>
      <dsp:spPr>
        <a:xfrm>
          <a:off x="542922" y="3981080"/>
          <a:ext cx="6926267" cy="8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The test is finished when the animal steps down or remains on the platform(cut-off time:60 sec)</a:t>
          </a:r>
        </a:p>
      </dsp:txBody>
      <dsp:txXfrm>
        <a:off x="568803" y="4006961"/>
        <a:ext cx="6874505" cy="831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7D26-3085-487A-95FD-E875BA104A4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5B20-6330-4050-80E1-EDCFE150D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6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8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4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3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9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:</a:t>
            </a:r>
          </a:p>
          <a:p>
            <a:r>
              <a:rPr lang="en-US" dirty="0"/>
              <a:t>Sangeeta Rajpoot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INHIBITION OF BUTYRYLCHOLINE-ESTERASE ACTIVITY IN HUMAN SERUM: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95B20-6330-4050-80E1-EDCFE150D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89F2-DA34-4585-BB49-831A69531FCC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84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6238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056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9336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515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AB8F-127E-4117-B456-0773FDD8A7BB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CDB-1D83-4D19-9865-D5E93AFF829C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9DA0-5D4E-4001-AE9A-89D1A02523D6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FC1D-EB48-4A46-B86A-E57517E448C7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18CC-AE82-48AD-AE49-72FE4D95CF5D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C9C-8429-4F23-8305-E50895098A83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0BA-29B8-4C6C-ABDF-CBBD8E926CF0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0C7-125E-470C-AF80-E797CA628F57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0986-3F2A-4550-A88F-8FB1BD8D0935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58C-9EC8-4FFF-BFD3-5E56F87B7858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0FA2-7F89-4D4E-BF11-3D6FDA4F722E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MADE BY SANGEETA RAJPOOT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D0DCF6-A833-4C66-B235-60BE1FFC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963" y="6248921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MODELS FOR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ANTI-ALZHEIMER DRUGS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C6A08-D3C8-F95A-9F66-CC58DA1F8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69" y="1760858"/>
            <a:ext cx="4778494" cy="3221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C:\Users\user\Desktop\Chhatrapati_Shahu_Ji_Maharaj_University_logo.png">
            <a:extLst>
              <a:ext uri="{FF2B5EF4-FFF2-40B4-BE49-F238E27FC236}">
                <a16:creationId xmlns:a16="http://schemas.microsoft.com/office/drawing/2014/main" id="{D4F68EB5-0EF5-A090-942C-9055040C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7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1688453"/>
            <a:ext cx="9768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Reagents:</a:t>
            </a:r>
          </a:p>
          <a:p>
            <a:pPr marL="514350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 M Phosphate buffer,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7.2</a:t>
            </a:r>
          </a:p>
          <a:p>
            <a:pPr marL="514350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in buffer (225.8 mg s-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butyrylthiocholine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chloride)</a:t>
            </a:r>
          </a:p>
          <a:p>
            <a:pPr marL="514350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DTNB in buffer (19.8 mg 5,5-dithiobisnitrobenzoic acid) (0.5mM)</a:t>
            </a:r>
          </a:p>
          <a:p>
            <a:pPr marL="514350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2mM stock sol. of test drug is made up in a suitable solvent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volume with 0.5mM DTNB. Drugs are serially diluted(10) such that determined from the inhibitory activity of subsequent conc.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615181" y="452703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</p:txBody>
      </p:sp>
    </p:spTree>
    <p:extLst>
      <p:ext uri="{BB962C8B-B14F-4D97-AF65-F5344CB8AC3E}">
        <p14:creationId xmlns:p14="http://schemas.microsoft.com/office/powerpoint/2010/main" val="367770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1444554"/>
            <a:ext cx="97689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VIAL OF LYOPHILIZED HUMAN SERUM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RECONSTITUTED IN 3ML OF DISTILLED WATER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ml ALIQUOT OF THIS SUSPENSION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TO 1ml OF THE VEHICLE &amp; VARIOUS CONC. OF TEST DRUGS ARE PREPARED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PRE-INCUBATE FOR 10MIN AT 37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615181" y="452703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ENZYME PREPARATION:</a:t>
            </a:r>
          </a:p>
        </p:txBody>
      </p:sp>
    </p:spTree>
    <p:extLst>
      <p:ext uri="{BB962C8B-B14F-4D97-AF65-F5344CB8AC3E}">
        <p14:creationId xmlns:p14="http://schemas.microsoft.com/office/powerpoint/2010/main" val="385879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1444554"/>
            <a:ext cx="9768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IC 50 determinations: Substrate conc. is 10 mM diluted 1:2 in an assay yielding a final conc. of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DTNB conc. is 0.5 mM yielding 0.25 mM final concentration.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Inhibition=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control - slope drug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100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slope control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50 values are calculated from the log-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analysis.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615181" y="452703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EVALUATION:</a:t>
            </a:r>
          </a:p>
        </p:txBody>
      </p:sp>
    </p:spTree>
    <p:extLst>
      <p:ext uri="{BB962C8B-B14F-4D97-AF65-F5344CB8AC3E}">
        <p14:creationId xmlns:p14="http://schemas.microsoft.com/office/powerpoint/2010/main" val="379695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IN-VIVO SCREENING MODELS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84737" y="1521009"/>
            <a:ext cx="104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6A1857-E1A8-AF35-70F2-421DDCC2C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06570"/>
              </p:ext>
            </p:extLst>
          </p:nvPr>
        </p:nvGraphicFramePr>
        <p:xfrm>
          <a:off x="1122925" y="1007194"/>
          <a:ext cx="9887503" cy="570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1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143000" y="1367460"/>
            <a:ext cx="5857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and Rationale: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animal(mouse or rat) in an open spends most of the time close to the walls and in corners.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placed on an elevated platform in the center of a rectangular compartment, it steps down almost immediately to the floor to explore the encloser and approach the wall.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is employed in different modifications.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486594" y="373468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STEP-DOWN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4FF19-0878-4785-5860-0956DD8E8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36" y="578177"/>
            <a:ext cx="3796462" cy="55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478647" y="794802"/>
            <a:ext cx="10104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PROCEDURE:-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Mice or rats of either sex are used.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A rectangular box (50×50) with an electrifiable grid floor of 35 fits over the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block.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c) Grid floor is connected to the shock device.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paradigm consists of: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Familiarization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Learning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Retention test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6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539732" y="363151"/>
            <a:ext cx="101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FAMILIARIZATION: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65B822-150D-0442-BC57-3207ACE5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155308"/>
              </p:ext>
            </p:extLst>
          </p:nvPr>
        </p:nvGraphicFramePr>
        <p:xfrm>
          <a:off x="2032000" y="1260263"/>
          <a:ext cx="8012113" cy="486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876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539732" y="363151"/>
            <a:ext cx="101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LEARNING: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65B822-150D-0442-BC57-3207ACE5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03464"/>
              </p:ext>
            </p:extLst>
          </p:nvPr>
        </p:nvGraphicFramePr>
        <p:xfrm>
          <a:off x="2032000" y="1260263"/>
          <a:ext cx="8012113" cy="486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33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18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539732" y="363151"/>
            <a:ext cx="101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RETENSION TEST: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65B822-150D-0442-BC57-3207ACE5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076120"/>
              </p:ext>
            </p:extLst>
          </p:nvPr>
        </p:nvGraphicFramePr>
        <p:xfrm>
          <a:off x="2032000" y="1260263"/>
          <a:ext cx="8012113" cy="486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538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1444554"/>
            <a:ext cx="9768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descent during the learning phase and the time during the retention test is measured.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prolongation of the step-down latency is defined as learning.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615181" y="452703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</p:txBody>
      </p:sp>
    </p:spTree>
    <p:extLst>
      <p:ext uri="{BB962C8B-B14F-4D97-AF65-F5344CB8AC3E}">
        <p14:creationId xmlns:p14="http://schemas.microsoft.com/office/powerpoint/2010/main" val="153463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84738" y="1335855"/>
            <a:ext cx="1045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Alzheimer’s disease is a neurodegenerative brain disorder.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common form of dementia.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usually starts in late middle age or old age (above 50 years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progressive memory 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Neurofibrillary tangles and plaques containing beta-amyloid cells.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6456B-7544-8833-CA61-077737B70AE7}"/>
              </a:ext>
            </a:extLst>
          </p:cNvPr>
          <p:cNvSpPr txBox="1"/>
          <p:nvPr/>
        </p:nvSpPr>
        <p:spPr>
          <a:xfrm>
            <a:off x="1099364" y="3606214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CA650-8696-6161-A508-D940F5C905A5}"/>
              </a:ext>
            </a:extLst>
          </p:cNvPr>
          <p:cNvSpPr txBox="1"/>
          <p:nvPr/>
        </p:nvSpPr>
        <p:spPr>
          <a:xfrm>
            <a:off x="984738" y="4128647"/>
            <a:ext cx="10452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with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completing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4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042989" y="1517213"/>
            <a:ext cx="10401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and Rationale: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administration of anti-muscarinic agent scopolamine to young human volunteers produces transient memory deficits.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scopolamine impairs memory retention when given to mice.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different cholinergic drug agonists to reverse the amnesic effects of scopolamine is now well documented in animal and human volunteers.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486593" y="363151"/>
            <a:ext cx="10576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SCOPOLAMINE-INDUCED AMNESIA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 MICE:</a:t>
            </a:r>
          </a:p>
        </p:txBody>
      </p:sp>
    </p:spTree>
    <p:extLst>
      <p:ext uri="{BB962C8B-B14F-4D97-AF65-F5344CB8AC3E}">
        <p14:creationId xmlns:p14="http://schemas.microsoft.com/office/powerpoint/2010/main" val="187228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035733" y="1260262"/>
            <a:ext cx="104013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scopolamine test is performed in groups of 10 male NMRI mice weighing 26-32 g in one trial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min after I.P. administration of 3mg/kg of scopolamine hydrobromide.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mouse is placed individually in the bright part of two chambered apparatus.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brief orientation period, the mouse enters the second or darker chamber.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inside the second chamber, the doors are closed to avoid escape.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 mA, 1-sec foot shock is applied through the grid floor.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mouse then returns to the home cage.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486593" y="421554"/>
            <a:ext cx="10576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</p:txBody>
      </p:sp>
    </p:spTree>
    <p:extLst>
      <p:ext uri="{BB962C8B-B14F-4D97-AF65-F5344CB8AC3E}">
        <p14:creationId xmlns:p14="http://schemas.microsoft.com/office/powerpoint/2010/main" val="380496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78634" y="843677"/>
            <a:ext cx="99656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hrs. later, testing is performed by placing the animal again in the bright chamber.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latency in entering the dark chamber within 5 min test session is measured electronically.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Whereas, untreated control animals enter the darker chamber in the second trial with a latency of about 250sec.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scopolamine reduces the latency to 50 sec.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compounds are administered 90 min before training.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prolonged latency indicates that the animal remembers that it has been punished and, therefore, avoids the darker chamber.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4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600" b="1" smtClean="0">
                <a:solidFill>
                  <a:schemeClr val="tx1"/>
                </a:solidFill>
              </a:rPr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1444554"/>
            <a:ext cx="9768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treatment with various doses of test drug latencies obtained were expressed as % latencies.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a straight dose-response curve is obtained whereas with other drugs inverse U-shaped dose responses are observed.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615181" y="452703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</p:txBody>
      </p:sp>
    </p:spTree>
    <p:extLst>
      <p:ext uri="{BB962C8B-B14F-4D97-AF65-F5344CB8AC3E}">
        <p14:creationId xmlns:p14="http://schemas.microsoft.com/office/powerpoint/2010/main" val="3368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735B4-9B09-8D43-8780-60FC41C3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MADE BY SANGEETA RAJPOOT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36039-142B-8838-2A9C-BF1393BC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DCF6-A833-4C66-B235-60BE1FFC1D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03C77-17B9-011E-C900-6C467FB96D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33" y="1535063"/>
            <a:ext cx="5993900" cy="44267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AND RISK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84737" y="1397675"/>
            <a:ext cx="44730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genetic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Head-injury.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serum cholesterol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serum homocysteine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intellectual stimulation/education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6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3000" t="26000" r="23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ALZHEIMER’S DISEASE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4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F0825F-2C0E-F153-48B7-6E8D06CC7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422956"/>
              </p:ext>
            </p:extLst>
          </p:nvPr>
        </p:nvGraphicFramePr>
        <p:xfrm>
          <a:off x="1138582" y="800100"/>
          <a:ext cx="9914836" cy="467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199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IN-VITRO SCREENING MODELS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84737" y="1521009"/>
            <a:ext cx="10452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Inhibition of Acetylcholine Esterase Activity in Rat Striatum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 Vitro Inhibition of Butyrylcholine Esterase Activity in Human Serum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[3H]N-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Methylscopolamine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in the Presence and Absence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(NH)p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Stimulation of Phosphatidylinositol Turnover in Rat Brain Slices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[3H]N-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Methylcarbamylcholine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to Nicotinic Cholinergic Receptors in Rat Frontal Cortex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Uncompetitive NMDA Receptor Antagonism.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5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/>
              <a:t>7</a:t>
            </a:fld>
            <a:endParaRPr 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CB53-B7A3-4AFC-3D29-B145D50C616C}"/>
              </a:ext>
            </a:extLst>
          </p:cNvPr>
          <p:cNvSpPr txBox="1"/>
          <p:nvPr/>
        </p:nvSpPr>
        <p:spPr>
          <a:xfrm>
            <a:off x="1099365" y="222139"/>
            <a:ext cx="10576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Inhibition of Acetylcholine Esterase Activity in Rat Striatum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84737" y="1521009"/>
            <a:ext cx="104522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AND RATIONALE: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screen drugs for inhibition of acetylcholine-esterase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is generally accepted that the physiological role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rapid hydrolysis and inactivation of 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inhibitors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marked cholinomimetic effects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cholinergically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-innervated effectors organs.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have suggested that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inhibitors may be beneficial for the treatment of 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Reagents: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0.05 M Phosphate buffer, pH 7.2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Substrate in buffer(198 mg acetylthiocholine chloride)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DTNB in buffer (19.8 mg 5,5-dithiobisnitrobenzoic acid)(0.5mM)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 2mM stock sol. of test, drug is made up of a suitable solvent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volume with 0.5mM DTNB. Drugs are serially diluted(1:10) such that the final conc. In the cuvette is 10-4 M and screened for the 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7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1326407" y="902031"/>
            <a:ext cx="9768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TISSUE PREPARATION: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Rat are decapitated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Brains are rapidly removed, corpora raita dissected free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Weighed and homogenized in 19 volumes (approx. 7 mg protein/ml) of 0.05 M nah2 PO4, pH 7.2.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25μl aliquot of this suspension is added to 1ml of the vehicle and various concentrations of test drugs are prepared.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Reincubated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 10 min at 37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12399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hatrapati_Shahu_Ji_Maharaj_University_logo.png">
            <a:extLst>
              <a:ext uri="{FF2B5EF4-FFF2-40B4-BE49-F238E27FC236}">
                <a16:creationId xmlns:a16="http://schemas.microsoft.com/office/drawing/2014/main" id="{D3960051-F325-E137-510F-FDB635F7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222139"/>
            <a:ext cx="1133469" cy="10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B833-5BCC-8451-CF6B-096ECAED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273" y="6312287"/>
            <a:ext cx="2811454" cy="365125"/>
          </a:xfrm>
        </p:spPr>
        <p:txBody>
          <a:bodyPr/>
          <a:lstStyle/>
          <a:p>
            <a:r>
              <a:rPr lang="en-US" sz="1400" b="1" dirty="0"/>
              <a:t>MADE BY SANGEETA RAJPUT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CAA2-8F58-68A4-A42F-1F672D0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364" y="6129724"/>
            <a:ext cx="683339" cy="365125"/>
          </a:xfrm>
        </p:spPr>
        <p:txBody>
          <a:bodyPr/>
          <a:lstStyle/>
          <a:p>
            <a:fld id="{DED0DCF6-A833-4C66-B235-60BE1FFC1D8E}" type="slidenum">
              <a:rPr lang="en-US" sz="1400" b="1" smtClean="0">
                <a:solidFill>
                  <a:schemeClr val="tx1"/>
                </a:solidFill>
              </a:rPr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E5839-E7F2-C8D6-FC01-F229829EC98F}"/>
              </a:ext>
            </a:extLst>
          </p:cNvPr>
          <p:cNvSpPr txBox="1"/>
          <p:nvPr/>
        </p:nvSpPr>
        <p:spPr>
          <a:xfrm>
            <a:off x="928688" y="1688453"/>
            <a:ext cx="101666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and Rationale: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used in conjunction with the acetylcholine-esterase assay to determine the enzyme selectivity of various cholinesterase inhibitors.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Butyrylcholine-esterase preferentially hydrolyses butyrylcholine.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enzyme is found in the highest amount in serum, but its physiological role is not known.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Ethopropazine and Tetra-Isopropyl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Pyrophosphoramide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(ISO-OMPA) are selective inhibitors of 110% butyrylcholinesterase.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EF649-A89B-2F36-89D0-A4CE390B7496}"/>
              </a:ext>
            </a:extLst>
          </p:cNvPr>
          <p:cNvSpPr txBox="1"/>
          <p:nvPr/>
        </p:nvSpPr>
        <p:spPr>
          <a:xfrm>
            <a:off x="1378634" y="222139"/>
            <a:ext cx="10576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butyrylcholine-esterase activity in human serum:</a:t>
            </a:r>
          </a:p>
        </p:txBody>
      </p:sp>
    </p:spTree>
    <p:extLst>
      <p:ext uri="{BB962C8B-B14F-4D97-AF65-F5344CB8AC3E}">
        <p14:creationId xmlns:p14="http://schemas.microsoft.com/office/powerpoint/2010/main" val="24937502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1407</Words>
  <Application>Microsoft Office PowerPoint</Application>
  <PresentationFormat>Widescreen</PresentationFormat>
  <Paragraphs>273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Mamta Tiwari</cp:lastModifiedBy>
  <cp:revision>15</cp:revision>
  <dcterms:created xsi:type="dcterms:W3CDTF">2022-12-15T07:14:52Z</dcterms:created>
  <dcterms:modified xsi:type="dcterms:W3CDTF">2023-07-13T10:41:33Z</dcterms:modified>
</cp:coreProperties>
</file>