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Effect of electrical stimulation on various system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44196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Aakanksha Bajpai</a:t>
            </a:r>
          </a:p>
          <a:p>
            <a:pPr algn="ctr">
              <a:lnSpc>
                <a:spcPct val="150000"/>
              </a:lnSpc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150000"/>
              </a:lnSpc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School of Health Sciences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577072" cy="5943600"/>
          </a:xfrm>
        </p:spPr>
        <p:txBody>
          <a:bodyPr>
            <a:normAutofit lnSpcReduction="10000"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Proliferation phase-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Stimulates fibroblasts &amp; epithelial cells.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Stimulate DNA &amp; protein synthesis.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Increase ATP generation.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Improves membrane transport.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Produce better collagen matrix organization.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Stimulate wound contraction.</a:t>
            </a:r>
          </a:p>
          <a:p>
            <a:pPr algn="just">
              <a:lnSpc>
                <a:spcPct val="150000"/>
              </a:lnSpc>
            </a:pP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Epithelialzation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phase-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Stimulates epidermal cell reproduction &amp; migration.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Produce a smoother, thinner scar.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967335"/>
            <a:ext cx="6019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4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Introduction-</a:t>
            </a:r>
            <a:endParaRPr lang="en-US" sz="3600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Electrical stimulation is one of the oldest &amp; most effective modalities used in physical therapy.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stimulation of tissue for therapeutic purpose.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tissue may be a muscle to relax or contract, a nerve to produce analgesia &amp; a bone to enhance growth.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Functional Electrical Stimulation-</a:t>
            </a:r>
            <a:endParaRPr lang="en-US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577072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FES intervention is to enable functional movement by replacing or assisting with a person’s voluntary muscle activation.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FES can enhance motor learning and increase central nervous system (CNS) plasticity.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FES promotes bone re-mineralization and prevents or reverses muscle atrophy.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FES as a modality of treatment of MS, &amp; FES will improve health outcomes in individuals with gait disorders.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Neuromuscular Electrical Stimulation-</a:t>
            </a:r>
            <a:endParaRPr lang="en-US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577072" cy="5334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improve wrist and finger function and prevent or correct shoulder subluxation in persons with partial paralysis following stroke.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NMES resulted in meaningful clinical outcomes (e.g., decrease pain, functional improvement, improvement in quality of life (QOL) and ability to carry out activities of daily living (ADLs).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NMES involves the use of Transcutaneous application of electrical currents to cause muscle contractions.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promote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reinnervation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prevent or related disuse atrophy, to relax muscle spasm &amp; to promote voluntary control of muscle.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Interferential Therapy-</a:t>
            </a:r>
            <a:endParaRPr lang="en-US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IFT reduces the pain or promotes healing of bone fractures, musculoskeletal or nonsurgical soft tissue injuries.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IFT is the superficial application of a medium frequency alternating current modulated to produce low frequency.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blood flow to tissue &amp; provide pain relief &amp; is considered more comfortable for patient than TENS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Pulsed Electrical Stimulation-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PES to facilitate bone formation cartilage repair &amp; alter inflammatory cell function.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Dorsal Root </a:t>
            </a:r>
            <a:r>
              <a:rPr lang="en-US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anglion (DRG) Stimulation-</a:t>
            </a:r>
            <a:endParaRPr lang="en-US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DRG stimulation will improve health outcomes in patient with pain.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DRG stimulation therapy may be prescribed for pain that is limited to a specific area of the body that starts in a lower part of the body (foot, knee, hip &amp; groin).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Sensory nerves that transmit information to the brain via the spinal column.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Free Hand </a:t>
            </a:r>
            <a:r>
              <a:rPr lang="en-US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ystem (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en-US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Control)</a:t>
            </a:r>
            <a:endParaRPr lang="en-US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Bionic Glove: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electrical stimulator garment that provides controlled grasp &amp; hand opening in quadriplegia-</a:t>
            </a:r>
          </a:p>
          <a:p>
            <a:pPr algn="just">
              <a:lnSpc>
                <a:spcPct val="150000"/>
              </a:lnSpc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stimulate the NMJ, neuron is stimulate first (less charge needed).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Phrenic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nerve stimulation restore respiration ventilation.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Wound healing- (Bioelectric system)</a:t>
            </a:r>
            <a:endParaRPr lang="en-US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system influences wound healing by attracting the cells repair, changing cell membrane permeability, enhancing cellular secretion through cell membranes.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Healing of the injured tissue is arrested or will be incomplete if these current no longer flow while the wound is open.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moist wound environment is required for the bioelectric system to function.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natural current of injury &amp; will jump start or accelerate the wound healing process.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838200"/>
            <a:ext cx="8503920" cy="5486400"/>
          </a:xfrm>
        </p:spPr>
        <p:txBody>
          <a:bodyPr>
            <a:normAutofit lnSpcReduction="10000"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Inflammatory phase-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Initiates the wound repair process by its effect on the current of injury.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Increased blood flow.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Promotes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phagocytosis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Enhances tissue oxygenation.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Reduce edema.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Attract &amp; stimulate fibroblasts &amp; epithelial cells.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Stimulate DNA synthesis.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Control infections.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365</TotalTime>
  <Words>589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 Effect of electrical stimulation on various system</vt:lpstr>
      <vt:lpstr>Introduction-</vt:lpstr>
      <vt:lpstr>Functional Electrical Stimulation-</vt:lpstr>
      <vt:lpstr>Neuromuscular Electrical Stimulation-</vt:lpstr>
      <vt:lpstr>Interferential Therapy-</vt:lpstr>
      <vt:lpstr>Dorsal Root Ganglion (DRG) Stimulation-</vt:lpstr>
      <vt:lpstr>Free Hand System (Neuro-Control)</vt:lpstr>
      <vt:lpstr>Wound healing- (Bioelectric system)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REKHA</dc:creator>
  <cp:lastModifiedBy>Aakanksha Bajpai</cp:lastModifiedBy>
  <cp:revision>19</cp:revision>
  <dcterms:created xsi:type="dcterms:W3CDTF">2006-08-16T00:00:00Z</dcterms:created>
  <dcterms:modified xsi:type="dcterms:W3CDTF">2022-01-15T07:44:50Z</dcterms:modified>
</cp:coreProperties>
</file>