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13004800" cy="97536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722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CD83F-8EC7-49E8-ABBE-4F3F6FD53573}"/>
              </a:ext>
            </a:extLst>
          </p:cNvPr>
          <p:cNvSpPr txBox="1"/>
          <p:nvPr/>
        </p:nvSpPr>
        <p:spPr>
          <a:xfrm>
            <a:off x="2325936" y="4228728"/>
            <a:ext cx="98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BD614-14A0-49D0-904C-BCAB4D7B8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6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Pramodcsjmu</cp:lastModifiedBy>
  <cp:revision>2</cp:revision>
  <dcterms:modified xsi:type="dcterms:W3CDTF">2022-04-28T10:31:50Z</dcterms:modified>
</cp:coreProperties>
</file>